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2" r:id="rId4"/>
  </p:sldMasterIdLst>
  <p:notesMasterIdLst>
    <p:notesMasterId r:id="rId9"/>
  </p:notesMasterIdLst>
  <p:handoutMasterIdLst>
    <p:handoutMasterId r:id="rId10"/>
  </p:handoutMasterIdLst>
  <p:sldIdLst>
    <p:sldId id="257" r:id="rId5"/>
    <p:sldId id="258" r:id="rId6"/>
    <p:sldId id="259" r:id="rId7"/>
    <p:sldId id="260" r:id="rId8"/>
  </p:sldIdLst>
  <p:sldSz cx="12192000" cy="6858000"/>
  <p:notesSz cx="6858000" cy="9144000"/>
  <p:embeddedFontLst>
    <p:embeddedFont>
      <p:font typeface="Century Gothic" panose="020B0502020202020204" pitchFamily="34" charset="0"/>
      <p:regular r:id="rId11"/>
      <p:bold r:id="rId12"/>
      <p:italic r:id="rId13"/>
      <p:boldItalic r:id="rId14"/>
    </p:embeddedFont>
    <p:embeddedFont>
      <p:font typeface="Prometo Medium" panose="020B0704030203060203" pitchFamily="34" charset="77"/>
      <p:regular r:id="rId15"/>
      <p:italic r:id="rId16"/>
    </p:embeddedFont>
    <p:embeddedFont>
      <p:font typeface="Rockwell" panose="02060603020205020403" pitchFamily="18" charset="77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HIMSS25 Vegas Template" id="{EC1BAD07-AE5D-4540-91E7-686AD2AF573F}">
          <p14:sldIdLst>
            <p14:sldId id="257"/>
            <p14:sldId id="258"/>
            <p14:sldId id="259"/>
            <p14:sldId id="260"/>
          </p14:sldIdLst>
        </p14:section>
        <p14:section name="Additional Resources" id="{BB56753F-B854-6042-85A6-F9F76912A6FA}">
          <p14:sldIdLst/>
        </p14:section>
      </p14:sectionLst>
    </p:ext>
    <p:ext uri="{EFAFB233-063F-42B5-8137-9DF3F51BA10A}">
      <p15:sldGuideLst xmlns:p15="http://schemas.microsoft.com/office/powerpoint/2012/main">
        <p15:guide id="1" pos="1536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llano, Chris" initials="VC" lastIdx="70" clrIdx="0">
    <p:extLst>
      <p:ext uri="{19B8F6BF-5375-455C-9EA6-DF929625EA0E}">
        <p15:presenceInfo xmlns:p15="http://schemas.microsoft.com/office/powerpoint/2012/main" userId="S::cvillano@himss.org::8a6140e9-0020-4fcb-84f3-9c920b9e87a1" providerId="AD"/>
      </p:ext>
    </p:extLst>
  </p:cmAuthor>
  <p:cmAuthor id="2" name="Smith, Nicole" initials="SN" lastIdx="2" clrIdx="1">
    <p:extLst>
      <p:ext uri="{19B8F6BF-5375-455C-9EA6-DF929625EA0E}">
        <p15:presenceInfo xmlns:p15="http://schemas.microsoft.com/office/powerpoint/2012/main" userId="S-1-5-21-365749239-1257169667-72670798-3289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D5AF"/>
    <a:srgbClr val="D064CE"/>
    <a:srgbClr val="1E22AA"/>
    <a:srgbClr val="FFC72C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98C1E1-C961-7347-9A73-1E51896E9D75}" v="42" dt="2024-08-09T14:14:52.4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95" autoAdjust="0"/>
    <p:restoredTop sz="96027"/>
  </p:normalViewPr>
  <p:slideViewPr>
    <p:cSldViewPr snapToGrid="0">
      <p:cViewPr varScale="1">
        <p:scale>
          <a:sx n="122" d="100"/>
          <a:sy n="122" d="100"/>
        </p:scale>
        <p:origin x="1328" y="200"/>
      </p:cViewPr>
      <p:guideLst>
        <p:guide pos="1536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3744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1.fntdata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5.fntdata"/><Relationship Id="rId23" Type="http://schemas.openxmlformats.org/officeDocument/2006/relationships/viewProps" Target="viewProps.xml"/><Relationship Id="rId10" Type="http://schemas.openxmlformats.org/officeDocument/2006/relationships/handoutMaster" Target="handoutMasters/handoutMaster1.xml"/><Relationship Id="rId19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iams, Darla" userId="5c71d710-c729-4b2a-894f-5c263e3d17e0" providerId="ADAL" clId="{A098C1E1-C961-7347-9A73-1E51896E9D75}"/>
    <pc:docChg chg="undo custSel addSld delSld modSld modMainMaster modSection">
      <pc:chgData name="Williams, Darla" userId="5c71d710-c729-4b2a-894f-5c263e3d17e0" providerId="ADAL" clId="{A098C1E1-C961-7347-9A73-1E51896E9D75}" dt="2024-08-09T14:14:52.421" v="214"/>
      <pc:docMkLst>
        <pc:docMk/>
      </pc:docMkLst>
      <pc:sldChg chg="addSp delSp modSp mod">
        <pc:chgData name="Williams, Darla" userId="5c71d710-c729-4b2a-894f-5c263e3d17e0" providerId="ADAL" clId="{A098C1E1-C961-7347-9A73-1E51896E9D75}" dt="2024-08-09T14:14:52.421" v="214"/>
        <pc:sldMkLst>
          <pc:docMk/>
          <pc:sldMk cId="1984147667" sldId="257"/>
        </pc:sldMkLst>
        <pc:spChg chg="add del mod">
          <ac:chgData name="Williams, Darla" userId="5c71d710-c729-4b2a-894f-5c263e3d17e0" providerId="ADAL" clId="{A098C1E1-C961-7347-9A73-1E51896E9D75}" dt="2024-08-08T17:47:46.750" v="197"/>
          <ac:spMkLst>
            <pc:docMk/>
            <pc:sldMk cId="1984147667" sldId="257"/>
            <ac:spMk id="2" creationId="{16FB5F5A-B6D7-1003-2FC4-FC6FF4A19F37}"/>
          </ac:spMkLst>
        </pc:spChg>
        <pc:picChg chg="add mod">
          <ac:chgData name="Williams, Darla" userId="5c71d710-c729-4b2a-894f-5c263e3d17e0" providerId="ADAL" clId="{A098C1E1-C961-7347-9A73-1E51896E9D75}" dt="2024-08-09T14:14:52.421" v="214"/>
          <ac:picMkLst>
            <pc:docMk/>
            <pc:sldMk cId="1984147667" sldId="257"/>
            <ac:picMk id="2" creationId="{1EAC0805-807E-2C5A-3010-B020D1F78865}"/>
          </ac:picMkLst>
        </pc:picChg>
        <pc:picChg chg="del">
          <ac:chgData name="Williams, Darla" userId="5c71d710-c729-4b2a-894f-5c263e3d17e0" providerId="ADAL" clId="{A098C1E1-C961-7347-9A73-1E51896E9D75}" dt="2024-08-09T13:55:13.627" v="207" actId="478"/>
          <ac:picMkLst>
            <pc:docMk/>
            <pc:sldMk cId="1984147667" sldId="257"/>
            <ac:picMk id="7" creationId="{DF3CFA5D-F85E-0DD5-2866-32FD3FE7D2A9}"/>
          </ac:picMkLst>
        </pc:picChg>
        <pc:picChg chg="del">
          <ac:chgData name="Williams, Darla" userId="5c71d710-c729-4b2a-894f-5c263e3d17e0" providerId="ADAL" clId="{A098C1E1-C961-7347-9A73-1E51896E9D75}" dt="2024-08-09T13:55:14.949" v="208" actId="478"/>
          <ac:picMkLst>
            <pc:docMk/>
            <pc:sldMk cId="1984147667" sldId="257"/>
            <ac:picMk id="9" creationId="{ACAAC053-5EDE-2608-F6C1-1AFD94CAFDA8}"/>
          </ac:picMkLst>
        </pc:picChg>
        <pc:picChg chg="del">
          <ac:chgData name="Williams, Darla" userId="5c71d710-c729-4b2a-894f-5c263e3d17e0" providerId="ADAL" clId="{A098C1E1-C961-7347-9A73-1E51896E9D75}" dt="2024-08-09T13:55:12.575" v="206" actId="478"/>
          <ac:picMkLst>
            <pc:docMk/>
            <pc:sldMk cId="1984147667" sldId="257"/>
            <ac:picMk id="11" creationId="{387F8D18-F5CA-77FF-57AB-2F9DA366A8F9}"/>
          </ac:picMkLst>
        </pc:picChg>
      </pc:sldChg>
      <pc:sldChg chg="delSp new del mod">
        <pc:chgData name="Williams, Darla" userId="5c71d710-c729-4b2a-894f-5c263e3d17e0" providerId="ADAL" clId="{A098C1E1-C961-7347-9A73-1E51896E9D75}" dt="2024-07-31T18:15:09.480" v="2" actId="2696"/>
        <pc:sldMkLst>
          <pc:docMk/>
          <pc:sldMk cId="3413445756" sldId="258"/>
        </pc:sldMkLst>
        <pc:spChg chg="del">
          <ac:chgData name="Williams, Darla" userId="5c71d710-c729-4b2a-894f-5c263e3d17e0" providerId="ADAL" clId="{A098C1E1-C961-7347-9A73-1E51896E9D75}" dt="2024-07-31T18:15:03.056" v="1" actId="478"/>
          <ac:spMkLst>
            <pc:docMk/>
            <pc:sldMk cId="3413445756" sldId="258"/>
            <ac:spMk id="3" creationId="{7FA563E5-EEEF-6BFB-837B-5FFB57E02B94}"/>
          </ac:spMkLst>
        </pc:spChg>
      </pc:sldChg>
      <pc:sldChg chg="addSp delSp modSp new mod">
        <pc:chgData name="Williams, Darla" userId="5c71d710-c729-4b2a-894f-5c263e3d17e0" providerId="ADAL" clId="{A098C1E1-C961-7347-9A73-1E51896E9D75}" dt="2024-07-31T19:54:28.080" v="78" actId="167"/>
        <pc:sldMkLst>
          <pc:docMk/>
          <pc:sldMk cId="3568270627" sldId="258"/>
        </pc:sldMkLst>
        <pc:spChg chg="del">
          <ac:chgData name="Williams, Darla" userId="5c71d710-c729-4b2a-894f-5c263e3d17e0" providerId="ADAL" clId="{A098C1E1-C961-7347-9A73-1E51896E9D75}" dt="2024-07-31T18:15:30.537" v="4" actId="478"/>
          <ac:spMkLst>
            <pc:docMk/>
            <pc:sldMk cId="3568270627" sldId="258"/>
            <ac:spMk id="3" creationId="{BCB39D21-0BCD-FBCC-3650-21A179C449C9}"/>
          </ac:spMkLst>
        </pc:spChg>
        <pc:spChg chg="del">
          <ac:chgData name="Williams, Darla" userId="5c71d710-c729-4b2a-894f-5c263e3d17e0" providerId="ADAL" clId="{A098C1E1-C961-7347-9A73-1E51896E9D75}" dt="2024-07-31T18:15:34.709" v="5" actId="478"/>
          <ac:spMkLst>
            <pc:docMk/>
            <pc:sldMk cId="3568270627" sldId="258"/>
            <ac:spMk id="4" creationId="{CED82D6C-A572-A167-0502-4F089C9F772D}"/>
          </ac:spMkLst>
        </pc:spChg>
        <pc:picChg chg="add mod">
          <ac:chgData name="Williams, Darla" userId="5c71d710-c729-4b2a-894f-5c263e3d17e0" providerId="ADAL" clId="{A098C1E1-C961-7347-9A73-1E51896E9D75}" dt="2024-07-31T19:54:28.080" v="78" actId="167"/>
          <ac:picMkLst>
            <pc:docMk/>
            <pc:sldMk cId="3568270627" sldId="258"/>
            <ac:picMk id="6" creationId="{FB0C8419-E35E-0B55-F962-BE21A37C3B52}"/>
          </ac:picMkLst>
        </pc:picChg>
        <pc:picChg chg="add del mod">
          <ac:chgData name="Williams, Darla" userId="5c71d710-c729-4b2a-894f-5c263e3d17e0" providerId="ADAL" clId="{A098C1E1-C961-7347-9A73-1E51896E9D75}" dt="2024-07-31T19:52:02.489" v="60" actId="478"/>
          <ac:picMkLst>
            <pc:docMk/>
            <pc:sldMk cId="3568270627" sldId="258"/>
            <ac:picMk id="8" creationId="{235ACEF6-0020-D34B-FF90-C0E2CF659F8E}"/>
          </ac:picMkLst>
        </pc:picChg>
        <pc:picChg chg="add mod">
          <ac:chgData name="Williams, Darla" userId="5c71d710-c729-4b2a-894f-5c263e3d17e0" providerId="ADAL" clId="{A098C1E1-C961-7347-9A73-1E51896E9D75}" dt="2024-07-31T19:49:22.692" v="40" actId="1076"/>
          <ac:picMkLst>
            <pc:docMk/>
            <pc:sldMk cId="3568270627" sldId="258"/>
            <ac:picMk id="10" creationId="{C1347644-282B-75AF-A1AF-3B6580F759AB}"/>
          </ac:picMkLst>
        </pc:picChg>
        <pc:picChg chg="add del mod">
          <ac:chgData name="Williams, Darla" userId="5c71d710-c729-4b2a-894f-5c263e3d17e0" providerId="ADAL" clId="{A098C1E1-C961-7347-9A73-1E51896E9D75}" dt="2024-07-31T19:48:28.410" v="27" actId="478"/>
          <ac:picMkLst>
            <pc:docMk/>
            <pc:sldMk cId="3568270627" sldId="258"/>
            <ac:picMk id="11" creationId="{333164C7-D558-F1A3-11DF-0886C7EEA90F}"/>
          </ac:picMkLst>
        </pc:picChg>
        <pc:picChg chg="add mod">
          <ac:chgData name="Williams, Darla" userId="5c71d710-c729-4b2a-894f-5c263e3d17e0" providerId="ADAL" clId="{A098C1E1-C961-7347-9A73-1E51896E9D75}" dt="2024-07-31T19:53:50.718" v="76" actId="166"/>
          <ac:picMkLst>
            <pc:docMk/>
            <pc:sldMk cId="3568270627" sldId="258"/>
            <ac:picMk id="12" creationId="{E00729C3-5214-9D6F-A4CF-31650F33F5AB}"/>
          </ac:picMkLst>
        </pc:picChg>
        <pc:picChg chg="add mod modCrop">
          <ac:chgData name="Williams, Darla" userId="5c71d710-c729-4b2a-894f-5c263e3d17e0" providerId="ADAL" clId="{A098C1E1-C961-7347-9A73-1E51896E9D75}" dt="2024-07-31T19:54:08.965" v="77" actId="732"/>
          <ac:picMkLst>
            <pc:docMk/>
            <pc:sldMk cId="3568270627" sldId="258"/>
            <ac:picMk id="14" creationId="{314A19BF-193A-D9E8-E026-B08E8215D41C}"/>
          </ac:picMkLst>
        </pc:picChg>
        <pc:picChg chg="add mod">
          <ac:chgData name="Williams, Darla" userId="5c71d710-c729-4b2a-894f-5c263e3d17e0" providerId="ADAL" clId="{A098C1E1-C961-7347-9A73-1E51896E9D75}" dt="2024-07-31T19:53:50.718" v="76" actId="166"/>
          <ac:picMkLst>
            <pc:docMk/>
            <pc:sldMk cId="3568270627" sldId="258"/>
            <ac:picMk id="16" creationId="{19ACFE0D-83BF-FB8F-2C56-B89C764880EC}"/>
          </ac:picMkLst>
        </pc:picChg>
        <pc:picChg chg="add mod">
          <ac:chgData name="Williams, Darla" userId="5c71d710-c729-4b2a-894f-5c263e3d17e0" providerId="ADAL" clId="{A098C1E1-C961-7347-9A73-1E51896E9D75}" dt="2024-07-31T19:48:54.677" v="38" actId="1038"/>
          <ac:picMkLst>
            <pc:docMk/>
            <pc:sldMk cId="3568270627" sldId="258"/>
            <ac:picMk id="18" creationId="{9A72732D-AD88-6417-D1E9-555611F7D336}"/>
          </ac:picMkLst>
        </pc:picChg>
        <pc:picChg chg="add mod">
          <ac:chgData name="Williams, Darla" userId="5c71d710-c729-4b2a-894f-5c263e3d17e0" providerId="ADAL" clId="{A098C1E1-C961-7347-9A73-1E51896E9D75}" dt="2024-07-31T19:54:28.080" v="78" actId="167"/>
          <ac:picMkLst>
            <pc:docMk/>
            <pc:sldMk cId="3568270627" sldId="258"/>
            <ac:picMk id="20" creationId="{3A9176FC-061B-A76D-9BCB-AA30718D21EF}"/>
          </ac:picMkLst>
        </pc:picChg>
        <pc:picChg chg="add del mod">
          <ac:chgData name="Williams, Darla" userId="5c71d710-c729-4b2a-894f-5c263e3d17e0" providerId="ADAL" clId="{A098C1E1-C961-7347-9A73-1E51896E9D75}" dt="2024-07-31T19:53:13.943" v="69" actId="478"/>
          <ac:picMkLst>
            <pc:docMk/>
            <pc:sldMk cId="3568270627" sldId="258"/>
            <ac:picMk id="22" creationId="{257808AC-007C-9608-66F5-806F80510F0B}"/>
          </ac:picMkLst>
        </pc:picChg>
        <pc:picChg chg="add mod">
          <ac:chgData name="Williams, Darla" userId="5c71d710-c729-4b2a-894f-5c263e3d17e0" providerId="ADAL" clId="{A098C1E1-C961-7347-9A73-1E51896E9D75}" dt="2024-07-31T19:54:28.080" v="78" actId="167"/>
          <ac:picMkLst>
            <pc:docMk/>
            <pc:sldMk cId="3568270627" sldId="258"/>
            <ac:picMk id="24" creationId="{89D52A26-9F51-7AFC-E50A-1449A67E5CC1}"/>
          </ac:picMkLst>
        </pc:picChg>
      </pc:sldChg>
      <pc:sldChg chg="addSp delSp modSp new mod">
        <pc:chgData name="Williams, Darla" userId="5c71d710-c729-4b2a-894f-5c263e3d17e0" providerId="ADAL" clId="{A098C1E1-C961-7347-9A73-1E51896E9D75}" dt="2024-08-02T13:19:14.057" v="194" actId="1076"/>
        <pc:sldMkLst>
          <pc:docMk/>
          <pc:sldMk cId="3423936391" sldId="259"/>
        </pc:sldMkLst>
        <pc:spChg chg="mod">
          <ac:chgData name="Williams, Darla" userId="5c71d710-c729-4b2a-894f-5c263e3d17e0" providerId="ADAL" clId="{A098C1E1-C961-7347-9A73-1E51896E9D75}" dt="2024-08-02T13:19:14.057" v="194" actId="1076"/>
          <ac:spMkLst>
            <pc:docMk/>
            <pc:sldMk cId="3423936391" sldId="259"/>
            <ac:spMk id="2" creationId="{417B6741-497F-C4FD-3C8B-6FC8FAF6A979}"/>
          </ac:spMkLst>
        </pc:spChg>
        <pc:spChg chg="del">
          <ac:chgData name="Williams, Darla" userId="5c71d710-c729-4b2a-894f-5c263e3d17e0" providerId="ADAL" clId="{A098C1E1-C961-7347-9A73-1E51896E9D75}" dt="2024-07-31T19:54:56.235" v="80" actId="478"/>
          <ac:spMkLst>
            <pc:docMk/>
            <pc:sldMk cId="3423936391" sldId="259"/>
            <ac:spMk id="3" creationId="{73DE9C92-B682-933E-A7B3-B207955E0EF3}"/>
          </ac:spMkLst>
        </pc:spChg>
        <pc:spChg chg="mod">
          <ac:chgData name="Williams, Darla" userId="5c71d710-c729-4b2a-894f-5c263e3d17e0" providerId="ADAL" clId="{A098C1E1-C961-7347-9A73-1E51896E9D75}" dt="2024-08-02T13:19:14.057" v="194" actId="1076"/>
          <ac:spMkLst>
            <pc:docMk/>
            <pc:sldMk cId="3423936391" sldId="259"/>
            <ac:spMk id="4" creationId="{49A147F8-A041-4BD9-9F22-A9F06F05C409}"/>
          </ac:spMkLst>
        </pc:spChg>
        <pc:picChg chg="add mod">
          <ac:chgData name="Williams, Darla" userId="5c71d710-c729-4b2a-894f-5c263e3d17e0" providerId="ADAL" clId="{A098C1E1-C961-7347-9A73-1E51896E9D75}" dt="2024-08-02T13:19:14.057" v="194" actId="1076"/>
          <ac:picMkLst>
            <pc:docMk/>
            <pc:sldMk cId="3423936391" sldId="259"/>
            <ac:picMk id="6" creationId="{E78D2790-C316-399C-9232-325B31A7D275}"/>
          </ac:picMkLst>
        </pc:picChg>
        <pc:picChg chg="add mod modCrop">
          <ac:chgData name="Williams, Darla" userId="5c71d710-c729-4b2a-894f-5c263e3d17e0" providerId="ADAL" clId="{A098C1E1-C961-7347-9A73-1E51896E9D75}" dt="2024-08-02T13:19:14.057" v="194" actId="1076"/>
          <ac:picMkLst>
            <pc:docMk/>
            <pc:sldMk cId="3423936391" sldId="259"/>
            <ac:picMk id="8" creationId="{8025D233-D724-48A9-2B88-F81AD61D0C4E}"/>
          </ac:picMkLst>
        </pc:picChg>
        <pc:picChg chg="add mod">
          <ac:chgData name="Williams, Darla" userId="5c71d710-c729-4b2a-894f-5c263e3d17e0" providerId="ADAL" clId="{A098C1E1-C961-7347-9A73-1E51896E9D75}" dt="2024-07-31T20:07:49.473" v="121" actId="1076"/>
          <ac:picMkLst>
            <pc:docMk/>
            <pc:sldMk cId="3423936391" sldId="259"/>
            <ac:picMk id="10" creationId="{E991B1C2-05DE-01D9-47E0-70FE8D2FF24E}"/>
          </ac:picMkLst>
        </pc:picChg>
        <pc:picChg chg="add mod">
          <ac:chgData name="Williams, Darla" userId="5c71d710-c729-4b2a-894f-5c263e3d17e0" providerId="ADAL" clId="{A098C1E1-C961-7347-9A73-1E51896E9D75}" dt="2024-08-02T13:19:14.057" v="194" actId="1076"/>
          <ac:picMkLst>
            <pc:docMk/>
            <pc:sldMk cId="3423936391" sldId="259"/>
            <ac:picMk id="12" creationId="{2DA76A01-4378-C8F5-6894-886E5D71B853}"/>
          </ac:picMkLst>
        </pc:picChg>
        <pc:picChg chg="add mod">
          <ac:chgData name="Williams, Darla" userId="5c71d710-c729-4b2a-894f-5c263e3d17e0" providerId="ADAL" clId="{A098C1E1-C961-7347-9A73-1E51896E9D75}" dt="2024-08-02T13:19:14.057" v="194" actId="1076"/>
          <ac:picMkLst>
            <pc:docMk/>
            <pc:sldMk cId="3423936391" sldId="259"/>
            <ac:picMk id="14" creationId="{B214682A-6CF7-7FCD-192A-DD5A61CE3267}"/>
          </ac:picMkLst>
        </pc:picChg>
        <pc:picChg chg="add mod">
          <ac:chgData name="Williams, Darla" userId="5c71d710-c729-4b2a-894f-5c263e3d17e0" providerId="ADAL" clId="{A098C1E1-C961-7347-9A73-1E51896E9D75}" dt="2024-08-02T13:19:14.057" v="194" actId="1076"/>
          <ac:picMkLst>
            <pc:docMk/>
            <pc:sldMk cId="3423936391" sldId="259"/>
            <ac:picMk id="15" creationId="{7D2BC35E-3F87-6149-6963-78062B5ED523}"/>
          </ac:picMkLst>
        </pc:picChg>
        <pc:picChg chg="add mod">
          <ac:chgData name="Williams, Darla" userId="5c71d710-c729-4b2a-894f-5c263e3d17e0" providerId="ADAL" clId="{A098C1E1-C961-7347-9A73-1E51896E9D75}" dt="2024-08-02T13:19:14.057" v="194" actId="1076"/>
          <ac:picMkLst>
            <pc:docMk/>
            <pc:sldMk cId="3423936391" sldId="259"/>
            <ac:picMk id="16" creationId="{1E305069-191E-AAE3-B0E0-A11208939753}"/>
          </ac:picMkLst>
        </pc:picChg>
        <pc:picChg chg="add del mod">
          <ac:chgData name="Williams, Darla" userId="5c71d710-c729-4b2a-894f-5c263e3d17e0" providerId="ADAL" clId="{A098C1E1-C961-7347-9A73-1E51896E9D75}" dt="2024-07-31T20:09:07.341" v="126" actId="478"/>
          <ac:picMkLst>
            <pc:docMk/>
            <pc:sldMk cId="3423936391" sldId="259"/>
            <ac:picMk id="17" creationId="{7DECE721-B9B7-821D-7560-38AF10B4619B}"/>
          </ac:picMkLst>
        </pc:picChg>
        <pc:picChg chg="add mod">
          <ac:chgData name="Williams, Darla" userId="5c71d710-c729-4b2a-894f-5c263e3d17e0" providerId="ADAL" clId="{A098C1E1-C961-7347-9A73-1E51896E9D75}" dt="2024-07-31T20:32:37.427" v="142" actId="1076"/>
          <ac:picMkLst>
            <pc:docMk/>
            <pc:sldMk cId="3423936391" sldId="259"/>
            <ac:picMk id="18" creationId="{98AF8671-1E26-42D5-E945-5AFA48826B2B}"/>
          </ac:picMkLst>
        </pc:picChg>
      </pc:sldChg>
      <pc:sldChg chg="addSp delSp modSp new mod">
        <pc:chgData name="Williams, Darla" userId="5c71d710-c729-4b2a-894f-5c263e3d17e0" providerId="ADAL" clId="{A098C1E1-C961-7347-9A73-1E51896E9D75}" dt="2024-07-31T20:37:22.435" v="193" actId="14100"/>
        <pc:sldMkLst>
          <pc:docMk/>
          <pc:sldMk cId="2920239770" sldId="260"/>
        </pc:sldMkLst>
        <pc:spChg chg="del">
          <ac:chgData name="Williams, Darla" userId="5c71d710-c729-4b2a-894f-5c263e3d17e0" providerId="ADAL" clId="{A098C1E1-C961-7347-9A73-1E51896E9D75}" dt="2024-07-31T20:31:55.352" v="132" actId="478"/>
          <ac:spMkLst>
            <pc:docMk/>
            <pc:sldMk cId="2920239770" sldId="260"/>
            <ac:spMk id="3" creationId="{93E221E8-900A-A840-25D7-352B7ACE4FB6}"/>
          </ac:spMkLst>
        </pc:spChg>
        <pc:spChg chg="del">
          <ac:chgData name="Williams, Darla" userId="5c71d710-c729-4b2a-894f-5c263e3d17e0" providerId="ADAL" clId="{A098C1E1-C961-7347-9A73-1E51896E9D75}" dt="2024-07-31T20:31:57.957" v="133" actId="478"/>
          <ac:spMkLst>
            <pc:docMk/>
            <pc:sldMk cId="2920239770" sldId="260"/>
            <ac:spMk id="4" creationId="{912026F0-86F8-B0E6-1311-E18782F18E66}"/>
          </ac:spMkLst>
        </pc:spChg>
        <pc:picChg chg="add mod">
          <ac:chgData name="Williams, Darla" userId="5c71d710-c729-4b2a-894f-5c263e3d17e0" providerId="ADAL" clId="{A098C1E1-C961-7347-9A73-1E51896E9D75}" dt="2024-07-31T20:32:30.049" v="141" actId="962"/>
          <ac:picMkLst>
            <pc:docMk/>
            <pc:sldMk cId="2920239770" sldId="260"/>
            <ac:picMk id="6" creationId="{1A4245C1-1E70-6F69-F2C4-CE1B6AD14E28}"/>
          </ac:picMkLst>
        </pc:picChg>
        <pc:picChg chg="add mod">
          <ac:chgData name="Williams, Darla" userId="5c71d710-c729-4b2a-894f-5c263e3d17e0" providerId="ADAL" clId="{A098C1E1-C961-7347-9A73-1E51896E9D75}" dt="2024-07-31T20:34:29.377" v="166" actId="1076"/>
          <ac:picMkLst>
            <pc:docMk/>
            <pc:sldMk cId="2920239770" sldId="260"/>
            <ac:picMk id="8" creationId="{23A095B2-06D8-2F90-3ED6-FED50236A866}"/>
          </ac:picMkLst>
        </pc:picChg>
        <pc:picChg chg="add mod">
          <ac:chgData name="Williams, Darla" userId="5c71d710-c729-4b2a-894f-5c263e3d17e0" providerId="ADAL" clId="{A098C1E1-C961-7347-9A73-1E51896E9D75}" dt="2024-07-31T20:32:42.964" v="143"/>
          <ac:picMkLst>
            <pc:docMk/>
            <pc:sldMk cId="2920239770" sldId="260"/>
            <ac:picMk id="9" creationId="{FEF9AA7B-40C5-8D5C-5C61-F1F6A7A9E6D8}"/>
          </ac:picMkLst>
        </pc:picChg>
        <pc:picChg chg="add mod">
          <ac:chgData name="Williams, Darla" userId="5c71d710-c729-4b2a-894f-5c263e3d17e0" providerId="ADAL" clId="{A098C1E1-C961-7347-9A73-1E51896E9D75}" dt="2024-07-31T20:34:13.926" v="161" actId="1076"/>
          <ac:picMkLst>
            <pc:docMk/>
            <pc:sldMk cId="2920239770" sldId="260"/>
            <ac:picMk id="10" creationId="{3C654F2C-A22F-2B54-AC2D-8F02E6A3613A}"/>
          </ac:picMkLst>
        </pc:picChg>
        <pc:picChg chg="add del mod">
          <ac:chgData name="Williams, Darla" userId="5c71d710-c729-4b2a-894f-5c263e3d17e0" providerId="ADAL" clId="{A098C1E1-C961-7347-9A73-1E51896E9D75}" dt="2024-07-31T20:37:14.841" v="191" actId="478"/>
          <ac:picMkLst>
            <pc:docMk/>
            <pc:sldMk cId="2920239770" sldId="260"/>
            <ac:picMk id="11" creationId="{3C9CD402-4A6F-0B0D-6183-F6CE44E65A92}"/>
          </ac:picMkLst>
        </pc:picChg>
        <pc:picChg chg="add mod">
          <ac:chgData name="Williams, Darla" userId="5c71d710-c729-4b2a-894f-5c263e3d17e0" providerId="ADAL" clId="{A098C1E1-C961-7347-9A73-1E51896E9D75}" dt="2024-07-31T20:34:52.464" v="171" actId="1076"/>
          <ac:picMkLst>
            <pc:docMk/>
            <pc:sldMk cId="2920239770" sldId="260"/>
            <ac:picMk id="13" creationId="{E06E8B0E-6464-5896-D34B-D2BE5739C9C6}"/>
          </ac:picMkLst>
        </pc:picChg>
        <pc:picChg chg="add mod">
          <ac:chgData name="Williams, Darla" userId="5c71d710-c729-4b2a-894f-5c263e3d17e0" providerId="ADAL" clId="{A098C1E1-C961-7347-9A73-1E51896E9D75}" dt="2024-07-31T20:35:37.735" v="182" actId="1076"/>
          <ac:picMkLst>
            <pc:docMk/>
            <pc:sldMk cId="2920239770" sldId="260"/>
            <ac:picMk id="15" creationId="{4813FC6E-AA42-8B57-8894-0D52620A80C6}"/>
          </ac:picMkLst>
        </pc:picChg>
        <pc:picChg chg="add mod">
          <ac:chgData name="Williams, Darla" userId="5c71d710-c729-4b2a-894f-5c263e3d17e0" providerId="ADAL" clId="{A098C1E1-C961-7347-9A73-1E51896E9D75}" dt="2024-07-31T20:35:11.641" v="175" actId="1076"/>
          <ac:picMkLst>
            <pc:docMk/>
            <pc:sldMk cId="2920239770" sldId="260"/>
            <ac:picMk id="17" creationId="{C6591C32-E7E4-C708-E55A-E3991434BAC6}"/>
          </ac:picMkLst>
        </pc:picChg>
        <pc:picChg chg="add mod">
          <ac:chgData name="Williams, Darla" userId="5c71d710-c729-4b2a-894f-5c263e3d17e0" providerId="ADAL" clId="{A098C1E1-C961-7347-9A73-1E51896E9D75}" dt="2024-07-31T20:37:22.435" v="193" actId="14100"/>
          <ac:picMkLst>
            <pc:docMk/>
            <pc:sldMk cId="2920239770" sldId="260"/>
            <ac:picMk id="19" creationId="{99FDFF19-800D-4E1F-A5A3-9A79DD6BDBA2}"/>
          </ac:picMkLst>
        </pc:picChg>
      </pc:sldChg>
      <pc:sldMasterChg chg="modSldLayout">
        <pc:chgData name="Williams, Darla" userId="5c71d710-c729-4b2a-894f-5c263e3d17e0" providerId="ADAL" clId="{A098C1E1-C961-7347-9A73-1E51896E9D75}" dt="2024-08-09T14:14:39.955" v="213" actId="478"/>
        <pc:sldMasterMkLst>
          <pc:docMk/>
          <pc:sldMasterMk cId="3047552151" sldId="2147483652"/>
        </pc:sldMasterMkLst>
        <pc:sldLayoutChg chg="addSp delSp modSp mod">
          <pc:chgData name="Williams, Darla" userId="5c71d710-c729-4b2a-894f-5c263e3d17e0" providerId="ADAL" clId="{A098C1E1-C961-7347-9A73-1E51896E9D75}" dt="2024-08-09T14:14:39.955" v="213" actId="478"/>
          <pc:sldLayoutMkLst>
            <pc:docMk/>
            <pc:sldMasterMk cId="3047552151" sldId="2147483652"/>
            <pc:sldLayoutMk cId="3117060889" sldId="2147483690"/>
          </pc:sldLayoutMkLst>
          <pc:picChg chg="add mod">
            <ac:chgData name="Williams, Darla" userId="5c71d710-c729-4b2a-894f-5c263e3d17e0" providerId="ADAL" clId="{A098C1E1-C961-7347-9A73-1E51896E9D75}" dt="2024-08-09T13:55:57.815" v="212" actId="1076"/>
            <ac:picMkLst>
              <pc:docMk/>
              <pc:sldMasterMk cId="3047552151" sldId="2147483652"/>
              <pc:sldLayoutMk cId="3117060889" sldId="2147483690"/>
              <ac:picMk id="3" creationId="{7B427C8C-E072-B06F-E3CA-846211E98BB0}"/>
            </ac:picMkLst>
          </pc:picChg>
          <pc:picChg chg="del">
            <ac:chgData name="Williams, Darla" userId="5c71d710-c729-4b2a-894f-5c263e3d17e0" providerId="ADAL" clId="{A098C1E1-C961-7347-9A73-1E51896E9D75}" dt="2024-08-09T13:48:31.856" v="198" actId="478"/>
            <ac:picMkLst>
              <pc:docMk/>
              <pc:sldMasterMk cId="3047552151" sldId="2147483652"/>
              <pc:sldLayoutMk cId="3117060889" sldId="2147483690"/>
              <ac:picMk id="7" creationId="{D999A6C9-D69A-489B-890F-E1729800D51A}"/>
            </ac:picMkLst>
          </pc:picChg>
          <pc:picChg chg="mod">
            <ac:chgData name="Williams, Darla" userId="5c71d710-c729-4b2a-894f-5c263e3d17e0" providerId="ADAL" clId="{A098C1E1-C961-7347-9A73-1E51896E9D75}" dt="2024-08-09T13:54:11.375" v="205" actId="166"/>
            <ac:picMkLst>
              <pc:docMk/>
              <pc:sldMasterMk cId="3047552151" sldId="2147483652"/>
              <pc:sldLayoutMk cId="3117060889" sldId="2147483690"/>
              <ac:picMk id="11" creationId="{CD976658-71EC-FD88-8248-925FA40FA969}"/>
            </ac:picMkLst>
          </pc:picChg>
          <pc:picChg chg="mod">
            <ac:chgData name="Williams, Darla" userId="5c71d710-c729-4b2a-894f-5c263e3d17e0" providerId="ADAL" clId="{A098C1E1-C961-7347-9A73-1E51896E9D75}" dt="2024-07-31T20:09:21.072" v="127" actId="1076"/>
            <ac:picMkLst>
              <pc:docMk/>
              <pc:sldMasterMk cId="3047552151" sldId="2147483652"/>
              <pc:sldLayoutMk cId="3117060889" sldId="2147483690"/>
              <ac:picMk id="17" creationId="{AD199258-C235-AB28-2685-CAD65BFF7480}"/>
            </ac:picMkLst>
          </pc:picChg>
          <pc:picChg chg="del mod">
            <ac:chgData name="Williams, Darla" userId="5c71d710-c729-4b2a-894f-5c263e3d17e0" providerId="ADAL" clId="{A098C1E1-C961-7347-9A73-1E51896E9D75}" dt="2024-08-09T14:14:39.955" v="213" actId="478"/>
            <ac:picMkLst>
              <pc:docMk/>
              <pc:sldMasterMk cId="3047552151" sldId="2147483652"/>
              <pc:sldLayoutMk cId="3117060889" sldId="2147483690"/>
              <ac:picMk id="30" creationId="{6A651271-DB56-1B85-C29A-BCB7EF0BA061}"/>
            </ac:picMkLst>
          </pc:picChg>
        </pc:sldLayoutChg>
      </pc:sldMasterChg>
    </pc:docChg>
  </pc:docChgLst>
  <pc:docChgLst>
    <pc:chgData name="Williams, Darla" userId="5c71d710-c729-4b2a-894f-5c263e3d17e0" providerId="ADAL" clId="{0236EC55-DC87-EF46-821F-B602B6AA142B}"/>
    <pc:docChg chg="custSel delSld modSld modSection">
      <pc:chgData name="Williams, Darla" userId="5c71d710-c729-4b2a-894f-5c263e3d17e0" providerId="ADAL" clId="{0236EC55-DC87-EF46-821F-B602B6AA142B}" dt="2024-07-31T18:03:06.714" v="111" actId="1076"/>
      <pc:docMkLst>
        <pc:docMk/>
      </pc:docMkLst>
      <pc:sldChg chg="addSp delSp modSp mod">
        <pc:chgData name="Williams, Darla" userId="5c71d710-c729-4b2a-894f-5c263e3d17e0" providerId="ADAL" clId="{0236EC55-DC87-EF46-821F-B602B6AA142B}" dt="2024-07-31T18:03:06.714" v="111" actId="1076"/>
        <pc:sldMkLst>
          <pc:docMk/>
          <pc:sldMk cId="1984147667" sldId="257"/>
        </pc:sldMkLst>
        <pc:spChg chg="del">
          <ac:chgData name="Williams, Darla" userId="5c71d710-c729-4b2a-894f-5c263e3d17e0" providerId="ADAL" clId="{0236EC55-DC87-EF46-821F-B602B6AA142B}" dt="2024-07-31T18:00:40.302" v="92" actId="478"/>
          <ac:spMkLst>
            <pc:docMk/>
            <pc:sldMk cId="1984147667" sldId="257"/>
            <ac:spMk id="2" creationId="{7B5BCAEB-30CC-9F4F-9DB7-5064FEC8C665}"/>
          </ac:spMkLst>
        </pc:spChg>
        <pc:spChg chg="del">
          <ac:chgData name="Williams, Darla" userId="5c71d710-c729-4b2a-894f-5c263e3d17e0" providerId="ADAL" clId="{0236EC55-DC87-EF46-821F-B602B6AA142B}" dt="2024-07-31T18:00:44.175" v="93" actId="478"/>
          <ac:spMkLst>
            <pc:docMk/>
            <pc:sldMk cId="1984147667" sldId="257"/>
            <ac:spMk id="3" creationId="{00000000-0000-0000-0000-000000000000}"/>
          </ac:spMkLst>
        </pc:spChg>
        <pc:spChg chg="del">
          <ac:chgData name="Williams, Darla" userId="5c71d710-c729-4b2a-894f-5c263e3d17e0" providerId="ADAL" clId="{0236EC55-DC87-EF46-821F-B602B6AA142B}" dt="2024-07-31T18:00:50.509" v="96" actId="478"/>
          <ac:spMkLst>
            <pc:docMk/>
            <pc:sldMk cId="1984147667" sldId="257"/>
            <ac:spMk id="4" creationId="{505215BD-2F03-9DE5-158C-25F51A307353}"/>
          </ac:spMkLst>
        </pc:spChg>
        <pc:spChg chg="del">
          <ac:chgData name="Williams, Darla" userId="5c71d710-c729-4b2a-894f-5c263e3d17e0" providerId="ADAL" clId="{0236EC55-DC87-EF46-821F-B602B6AA142B}" dt="2024-07-31T18:00:46.290" v="94" actId="478"/>
          <ac:spMkLst>
            <pc:docMk/>
            <pc:sldMk cId="1984147667" sldId="257"/>
            <ac:spMk id="15" creationId="{00000000-0000-0000-0000-000000000000}"/>
          </ac:spMkLst>
        </pc:spChg>
        <pc:picChg chg="del">
          <ac:chgData name="Williams, Darla" userId="5c71d710-c729-4b2a-894f-5c263e3d17e0" providerId="ADAL" clId="{0236EC55-DC87-EF46-821F-B602B6AA142B}" dt="2024-07-31T18:00:48.092" v="95" actId="478"/>
          <ac:picMkLst>
            <pc:docMk/>
            <pc:sldMk cId="1984147667" sldId="257"/>
            <ac:picMk id="5" creationId="{8CC77774-FA89-A1F2-CC37-B537D5115500}"/>
          </ac:picMkLst>
        </pc:picChg>
        <pc:picChg chg="add mod">
          <ac:chgData name="Williams, Darla" userId="5c71d710-c729-4b2a-894f-5c263e3d17e0" providerId="ADAL" clId="{0236EC55-DC87-EF46-821F-B602B6AA142B}" dt="2024-07-31T18:02:16.252" v="102" actId="1076"/>
          <ac:picMkLst>
            <pc:docMk/>
            <pc:sldMk cId="1984147667" sldId="257"/>
            <ac:picMk id="7" creationId="{DF3CFA5D-F85E-0DD5-2866-32FD3FE7D2A9}"/>
          </ac:picMkLst>
        </pc:picChg>
        <pc:picChg chg="add mod">
          <ac:chgData name="Williams, Darla" userId="5c71d710-c729-4b2a-894f-5c263e3d17e0" providerId="ADAL" clId="{0236EC55-DC87-EF46-821F-B602B6AA142B}" dt="2024-07-31T18:02:44.622" v="107" actId="1076"/>
          <ac:picMkLst>
            <pc:docMk/>
            <pc:sldMk cId="1984147667" sldId="257"/>
            <ac:picMk id="9" creationId="{ACAAC053-5EDE-2608-F6C1-1AFD94CAFDA8}"/>
          </ac:picMkLst>
        </pc:picChg>
        <pc:picChg chg="add mod">
          <ac:chgData name="Williams, Darla" userId="5c71d710-c729-4b2a-894f-5c263e3d17e0" providerId="ADAL" clId="{0236EC55-DC87-EF46-821F-B602B6AA142B}" dt="2024-07-31T18:03:06.714" v="111" actId="1076"/>
          <ac:picMkLst>
            <pc:docMk/>
            <pc:sldMk cId="1984147667" sldId="257"/>
            <ac:picMk id="11" creationId="{387F8D18-F5CA-77FF-57AB-2F9DA366A8F9}"/>
          </ac:picMkLst>
        </pc:picChg>
      </pc:sldChg>
      <pc:sldChg chg="del">
        <pc:chgData name="Williams, Darla" userId="5c71d710-c729-4b2a-894f-5c263e3d17e0" providerId="ADAL" clId="{0236EC55-DC87-EF46-821F-B602B6AA142B}" dt="2024-07-31T18:00:36.515" v="79" actId="2696"/>
        <pc:sldMkLst>
          <pc:docMk/>
          <pc:sldMk cId="4547651" sldId="261"/>
        </pc:sldMkLst>
      </pc:sldChg>
      <pc:sldChg chg="del">
        <pc:chgData name="Williams, Darla" userId="5c71d710-c729-4b2a-894f-5c263e3d17e0" providerId="ADAL" clId="{0236EC55-DC87-EF46-821F-B602B6AA142B}" dt="2024-07-31T18:00:36.403" v="47" actId="2696"/>
        <pc:sldMkLst>
          <pc:docMk/>
          <pc:sldMk cId="1761968743" sldId="272"/>
        </pc:sldMkLst>
      </pc:sldChg>
      <pc:sldChg chg="del">
        <pc:chgData name="Williams, Darla" userId="5c71d710-c729-4b2a-894f-5c263e3d17e0" providerId="ADAL" clId="{0236EC55-DC87-EF46-821F-B602B6AA142B}" dt="2024-07-31T18:00:36.107" v="21" actId="2696"/>
        <pc:sldMkLst>
          <pc:docMk/>
          <pc:sldMk cId="2219462285" sldId="273"/>
        </pc:sldMkLst>
      </pc:sldChg>
      <pc:sldChg chg="del">
        <pc:chgData name="Williams, Darla" userId="5c71d710-c729-4b2a-894f-5c263e3d17e0" providerId="ADAL" clId="{0236EC55-DC87-EF46-821F-B602B6AA142B}" dt="2024-07-31T18:00:36.431" v="56" actId="2696"/>
        <pc:sldMkLst>
          <pc:docMk/>
          <pc:sldMk cId="3737875947" sldId="274"/>
        </pc:sldMkLst>
      </pc:sldChg>
      <pc:sldChg chg="del">
        <pc:chgData name="Williams, Darla" userId="5c71d710-c729-4b2a-894f-5c263e3d17e0" providerId="ADAL" clId="{0236EC55-DC87-EF46-821F-B602B6AA142B}" dt="2024-07-31T18:00:36.517" v="81" actId="2696"/>
        <pc:sldMkLst>
          <pc:docMk/>
          <pc:sldMk cId="1713417538" sldId="275"/>
        </pc:sldMkLst>
      </pc:sldChg>
      <pc:sldChg chg="del">
        <pc:chgData name="Williams, Darla" userId="5c71d710-c729-4b2a-894f-5c263e3d17e0" providerId="ADAL" clId="{0236EC55-DC87-EF46-821F-B602B6AA142B}" dt="2024-07-31T18:00:36.280" v="34" actId="2696"/>
        <pc:sldMkLst>
          <pc:docMk/>
          <pc:sldMk cId="981694419" sldId="276"/>
        </pc:sldMkLst>
      </pc:sldChg>
      <pc:sldChg chg="del">
        <pc:chgData name="Williams, Darla" userId="5c71d710-c729-4b2a-894f-5c263e3d17e0" providerId="ADAL" clId="{0236EC55-DC87-EF46-821F-B602B6AA142B}" dt="2024-07-31T18:00:36.070" v="7" actId="2696"/>
        <pc:sldMkLst>
          <pc:docMk/>
          <pc:sldMk cId="1523567899" sldId="282"/>
        </pc:sldMkLst>
      </pc:sldChg>
      <pc:sldChg chg="del">
        <pc:chgData name="Williams, Darla" userId="5c71d710-c729-4b2a-894f-5c263e3d17e0" providerId="ADAL" clId="{0236EC55-DC87-EF46-821F-B602B6AA142B}" dt="2024-07-31T18:00:36.263" v="24" actId="2696"/>
        <pc:sldMkLst>
          <pc:docMk/>
          <pc:sldMk cId="4120395736" sldId="283"/>
        </pc:sldMkLst>
      </pc:sldChg>
      <pc:sldChg chg="del">
        <pc:chgData name="Williams, Darla" userId="5c71d710-c729-4b2a-894f-5c263e3d17e0" providerId="ADAL" clId="{0236EC55-DC87-EF46-821F-B602B6AA142B}" dt="2024-07-31T18:00:36.282" v="36" actId="2696"/>
        <pc:sldMkLst>
          <pc:docMk/>
          <pc:sldMk cId="1464637957" sldId="284"/>
        </pc:sldMkLst>
      </pc:sldChg>
      <pc:sldChg chg="del">
        <pc:chgData name="Williams, Darla" userId="5c71d710-c729-4b2a-894f-5c263e3d17e0" providerId="ADAL" clId="{0236EC55-DC87-EF46-821F-B602B6AA142B}" dt="2024-07-31T18:00:36.541" v="91" actId="2696"/>
        <pc:sldMkLst>
          <pc:docMk/>
          <pc:sldMk cId="546710292" sldId="285"/>
        </pc:sldMkLst>
      </pc:sldChg>
      <pc:sldChg chg="del">
        <pc:chgData name="Williams, Darla" userId="5c71d710-c729-4b2a-894f-5c263e3d17e0" providerId="ADAL" clId="{0236EC55-DC87-EF46-821F-B602B6AA142B}" dt="2024-07-31T18:00:36.471" v="74" actId="2696"/>
        <pc:sldMkLst>
          <pc:docMk/>
          <pc:sldMk cId="2585535117" sldId="286"/>
        </pc:sldMkLst>
      </pc:sldChg>
      <pc:sldChg chg="del">
        <pc:chgData name="Williams, Darla" userId="5c71d710-c729-4b2a-894f-5c263e3d17e0" providerId="ADAL" clId="{0236EC55-DC87-EF46-821F-B602B6AA142B}" dt="2024-07-31T18:00:36.076" v="10" actId="2696"/>
        <pc:sldMkLst>
          <pc:docMk/>
          <pc:sldMk cId="460708094" sldId="287"/>
        </pc:sldMkLst>
      </pc:sldChg>
      <pc:sldChg chg="del">
        <pc:chgData name="Williams, Darla" userId="5c71d710-c729-4b2a-894f-5c263e3d17e0" providerId="ADAL" clId="{0236EC55-DC87-EF46-821F-B602B6AA142B}" dt="2024-07-31T18:00:36.418" v="52" actId="2696"/>
        <pc:sldMkLst>
          <pc:docMk/>
          <pc:sldMk cId="859732983" sldId="288"/>
        </pc:sldMkLst>
      </pc:sldChg>
      <pc:sldChg chg="del">
        <pc:chgData name="Williams, Darla" userId="5c71d710-c729-4b2a-894f-5c263e3d17e0" providerId="ADAL" clId="{0236EC55-DC87-EF46-821F-B602B6AA142B}" dt="2024-07-31T18:00:36.278" v="33" actId="2696"/>
        <pc:sldMkLst>
          <pc:docMk/>
          <pc:sldMk cId="2301373997" sldId="289"/>
        </pc:sldMkLst>
      </pc:sldChg>
      <pc:sldChg chg="del">
        <pc:chgData name="Williams, Darla" userId="5c71d710-c729-4b2a-894f-5c263e3d17e0" providerId="ADAL" clId="{0236EC55-DC87-EF46-821F-B602B6AA142B}" dt="2024-07-31T18:00:36.517" v="82" actId="2696"/>
        <pc:sldMkLst>
          <pc:docMk/>
          <pc:sldMk cId="1710656718" sldId="290"/>
        </pc:sldMkLst>
      </pc:sldChg>
      <pc:sldChg chg="del">
        <pc:chgData name="Williams, Darla" userId="5c71d710-c729-4b2a-894f-5c263e3d17e0" providerId="ADAL" clId="{0236EC55-DC87-EF46-821F-B602B6AA142B}" dt="2024-07-31T18:00:36.457" v="65" actId="2696"/>
        <pc:sldMkLst>
          <pc:docMk/>
          <pc:sldMk cId="450891306" sldId="291"/>
        </pc:sldMkLst>
      </pc:sldChg>
      <pc:sldChg chg="del">
        <pc:chgData name="Williams, Darla" userId="5c71d710-c729-4b2a-894f-5c263e3d17e0" providerId="ADAL" clId="{0236EC55-DC87-EF46-821F-B602B6AA142B}" dt="2024-07-31T18:00:36.075" v="9" actId="2696"/>
        <pc:sldMkLst>
          <pc:docMk/>
          <pc:sldMk cId="4022959750" sldId="292"/>
        </pc:sldMkLst>
      </pc:sldChg>
      <pc:sldChg chg="del">
        <pc:chgData name="Williams, Darla" userId="5c71d710-c729-4b2a-894f-5c263e3d17e0" providerId="ADAL" clId="{0236EC55-DC87-EF46-821F-B602B6AA142B}" dt="2024-07-31T18:00:36.401" v="46" actId="2696"/>
        <pc:sldMkLst>
          <pc:docMk/>
          <pc:sldMk cId="2374011262" sldId="293"/>
        </pc:sldMkLst>
      </pc:sldChg>
      <pc:sldChg chg="del">
        <pc:chgData name="Williams, Darla" userId="5c71d710-c729-4b2a-894f-5c263e3d17e0" providerId="ADAL" clId="{0236EC55-DC87-EF46-821F-B602B6AA142B}" dt="2024-07-31T18:00:36.519" v="84" actId="2696"/>
        <pc:sldMkLst>
          <pc:docMk/>
          <pc:sldMk cId="1010577839" sldId="294"/>
        </pc:sldMkLst>
      </pc:sldChg>
      <pc:sldChg chg="del">
        <pc:chgData name="Williams, Darla" userId="5c71d710-c729-4b2a-894f-5c263e3d17e0" providerId="ADAL" clId="{0236EC55-DC87-EF46-821F-B602B6AA142B}" dt="2024-07-31T18:00:36.529" v="89" actId="2696"/>
        <pc:sldMkLst>
          <pc:docMk/>
          <pc:sldMk cId="699439354" sldId="295"/>
        </pc:sldMkLst>
      </pc:sldChg>
      <pc:sldChg chg="del">
        <pc:chgData name="Williams, Darla" userId="5c71d710-c729-4b2a-894f-5c263e3d17e0" providerId="ADAL" clId="{0236EC55-DC87-EF46-821F-B602B6AA142B}" dt="2024-07-31T18:00:36.529" v="88" actId="2696"/>
        <pc:sldMkLst>
          <pc:docMk/>
          <pc:sldMk cId="266109527" sldId="296"/>
        </pc:sldMkLst>
      </pc:sldChg>
      <pc:sldChg chg="del">
        <pc:chgData name="Williams, Darla" userId="5c71d710-c729-4b2a-894f-5c263e3d17e0" providerId="ADAL" clId="{0236EC55-DC87-EF46-821F-B602B6AA142B}" dt="2024-07-31T18:00:36.068" v="6" actId="2696"/>
        <pc:sldMkLst>
          <pc:docMk/>
          <pc:sldMk cId="1873622272" sldId="297"/>
        </pc:sldMkLst>
      </pc:sldChg>
      <pc:sldChg chg="del">
        <pc:chgData name="Williams, Darla" userId="5c71d710-c729-4b2a-894f-5c263e3d17e0" providerId="ADAL" clId="{0236EC55-DC87-EF46-821F-B602B6AA142B}" dt="2024-07-31T18:00:36.064" v="3" actId="2696"/>
        <pc:sldMkLst>
          <pc:docMk/>
          <pc:sldMk cId="3147643663" sldId="298"/>
        </pc:sldMkLst>
      </pc:sldChg>
      <pc:sldChg chg="del">
        <pc:chgData name="Williams, Darla" userId="5c71d710-c729-4b2a-894f-5c263e3d17e0" providerId="ADAL" clId="{0236EC55-DC87-EF46-821F-B602B6AA142B}" dt="2024-07-31T18:00:36.271" v="27" actId="2696"/>
        <pc:sldMkLst>
          <pc:docMk/>
          <pc:sldMk cId="696249156" sldId="300"/>
        </pc:sldMkLst>
      </pc:sldChg>
      <pc:sldChg chg="del">
        <pc:chgData name="Williams, Darla" userId="5c71d710-c729-4b2a-894f-5c263e3d17e0" providerId="ADAL" clId="{0236EC55-DC87-EF46-821F-B602B6AA142B}" dt="2024-07-31T18:00:36.101" v="18" actId="2696"/>
        <pc:sldMkLst>
          <pc:docMk/>
          <pc:sldMk cId="4120696112" sldId="301"/>
        </pc:sldMkLst>
      </pc:sldChg>
      <pc:sldChg chg="del">
        <pc:chgData name="Williams, Darla" userId="5c71d710-c729-4b2a-894f-5c263e3d17e0" providerId="ADAL" clId="{0236EC55-DC87-EF46-821F-B602B6AA142B}" dt="2024-07-31T18:00:36.460" v="69" actId="2696"/>
        <pc:sldMkLst>
          <pc:docMk/>
          <pc:sldMk cId="1849558422" sldId="302"/>
        </pc:sldMkLst>
      </pc:sldChg>
      <pc:sldChg chg="del">
        <pc:chgData name="Williams, Darla" userId="5c71d710-c729-4b2a-894f-5c263e3d17e0" providerId="ADAL" clId="{0236EC55-DC87-EF46-821F-B602B6AA142B}" dt="2024-07-31T18:00:36.471" v="75" actId="2696"/>
        <pc:sldMkLst>
          <pc:docMk/>
          <pc:sldMk cId="2348165861" sldId="303"/>
        </pc:sldMkLst>
      </pc:sldChg>
      <pc:sldChg chg="del">
        <pc:chgData name="Williams, Darla" userId="5c71d710-c729-4b2a-894f-5c263e3d17e0" providerId="ADAL" clId="{0236EC55-DC87-EF46-821F-B602B6AA142B}" dt="2024-07-31T18:00:36.077" v="11" actId="2696"/>
        <pc:sldMkLst>
          <pc:docMk/>
          <pc:sldMk cId="1725271521" sldId="304"/>
        </pc:sldMkLst>
      </pc:sldChg>
      <pc:sldChg chg="del">
        <pc:chgData name="Williams, Darla" userId="5c71d710-c729-4b2a-894f-5c263e3d17e0" providerId="ADAL" clId="{0236EC55-DC87-EF46-821F-B602B6AA142B}" dt="2024-07-31T18:00:36.455" v="63" actId="2696"/>
        <pc:sldMkLst>
          <pc:docMk/>
          <pc:sldMk cId="1274470036" sldId="305"/>
        </pc:sldMkLst>
      </pc:sldChg>
      <pc:sldChg chg="del">
        <pc:chgData name="Williams, Darla" userId="5c71d710-c729-4b2a-894f-5c263e3d17e0" providerId="ADAL" clId="{0236EC55-DC87-EF46-821F-B602B6AA142B}" dt="2024-07-31T18:00:36.275" v="31" actId="2696"/>
        <pc:sldMkLst>
          <pc:docMk/>
          <pc:sldMk cId="2842018938" sldId="306"/>
        </pc:sldMkLst>
      </pc:sldChg>
      <pc:sldChg chg="del">
        <pc:chgData name="Williams, Darla" userId="5c71d710-c729-4b2a-894f-5c263e3d17e0" providerId="ADAL" clId="{0236EC55-DC87-EF46-821F-B602B6AA142B}" dt="2024-07-31T18:00:36.432" v="57" actId="2696"/>
        <pc:sldMkLst>
          <pc:docMk/>
          <pc:sldMk cId="1643648865" sldId="307"/>
        </pc:sldMkLst>
      </pc:sldChg>
      <pc:sldChg chg="del">
        <pc:chgData name="Williams, Darla" userId="5c71d710-c729-4b2a-894f-5c263e3d17e0" providerId="ADAL" clId="{0236EC55-DC87-EF46-821F-B602B6AA142B}" dt="2024-07-31T18:00:36.400" v="45" actId="2696"/>
        <pc:sldMkLst>
          <pc:docMk/>
          <pc:sldMk cId="2974100725" sldId="308"/>
        </pc:sldMkLst>
      </pc:sldChg>
      <pc:sldChg chg="del">
        <pc:chgData name="Williams, Darla" userId="5c71d710-c729-4b2a-894f-5c263e3d17e0" providerId="ADAL" clId="{0236EC55-DC87-EF46-821F-B602B6AA142B}" dt="2024-07-31T18:00:36.518" v="83" actId="2696"/>
        <pc:sldMkLst>
          <pc:docMk/>
          <pc:sldMk cId="839446179" sldId="309"/>
        </pc:sldMkLst>
      </pc:sldChg>
      <pc:sldChg chg="del">
        <pc:chgData name="Williams, Darla" userId="5c71d710-c729-4b2a-894f-5c263e3d17e0" providerId="ADAL" clId="{0236EC55-DC87-EF46-821F-B602B6AA142B}" dt="2024-07-31T18:00:36.066" v="4" actId="2696"/>
        <pc:sldMkLst>
          <pc:docMk/>
          <pc:sldMk cId="3603866592" sldId="311"/>
        </pc:sldMkLst>
      </pc:sldChg>
      <pc:sldChg chg="del">
        <pc:chgData name="Williams, Darla" userId="5c71d710-c729-4b2a-894f-5c263e3d17e0" providerId="ADAL" clId="{0236EC55-DC87-EF46-821F-B602B6AA142B}" dt="2024-07-31T18:00:36.085" v="14" actId="2696"/>
        <pc:sldMkLst>
          <pc:docMk/>
          <pc:sldMk cId="1215063234" sldId="312"/>
        </pc:sldMkLst>
      </pc:sldChg>
      <pc:sldChg chg="del">
        <pc:chgData name="Williams, Darla" userId="5c71d710-c729-4b2a-894f-5c263e3d17e0" providerId="ADAL" clId="{0236EC55-DC87-EF46-821F-B602B6AA142B}" dt="2024-07-31T18:00:36.073" v="8" actId="2696"/>
        <pc:sldMkLst>
          <pc:docMk/>
          <pc:sldMk cId="1847167412" sldId="313"/>
        </pc:sldMkLst>
      </pc:sldChg>
      <pc:sldChg chg="del">
        <pc:chgData name="Williams, Darla" userId="5c71d710-c729-4b2a-894f-5c263e3d17e0" providerId="ADAL" clId="{0236EC55-DC87-EF46-821F-B602B6AA142B}" dt="2024-07-31T18:00:36.281" v="35" actId="2696"/>
        <pc:sldMkLst>
          <pc:docMk/>
          <pc:sldMk cId="3836486358" sldId="314"/>
        </pc:sldMkLst>
      </pc:sldChg>
      <pc:sldChg chg="del">
        <pc:chgData name="Williams, Darla" userId="5c71d710-c729-4b2a-894f-5c263e3d17e0" providerId="ADAL" clId="{0236EC55-DC87-EF46-821F-B602B6AA142B}" dt="2024-07-31T18:00:36.035" v="1" actId="2696"/>
        <pc:sldMkLst>
          <pc:docMk/>
          <pc:sldMk cId="1910565336" sldId="315"/>
        </pc:sldMkLst>
      </pc:sldChg>
      <pc:sldChg chg="del">
        <pc:chgData name="Williams, Darla" userId="5c71d710-c729-4b2a-894f-5c263e3d17e0" providerId="ADAL" clId="{0236EC55-DC87-EF46-821F-B602B6AA142B}" dt="2024-07-31T18:00:36.103" v="19" actId="2696"/>
        <pc:sldMkLst>
          <pc:docMk/>
          <pc:sldMk cId="1658293688" sldId="316"/>
        </pc:sldMkLst>
      </pc:sldChg>
      <pc:sldChg chg="del">
        <pc:chgData name="Williams, Darla" userId="5c71d710-c729-4b2a-894f-5c263e3d17e0" providerId="ADAL" clId="{0236EC55-DC87-EF46-821F-B602B6AA142B}" dt="2024-07-31T18:00:36.456" v="64" actId="2696"/>
        <pc:sldMkLst>
          <pc:docMk/>
          <pc:sldMk cId="2899226054" sldId="317"/>
        </pc:sldMkLst>
      </pc:sldChg>
      <pc:sldChg chg="del">
        <pc:chgData name="Williams, Darla" userId="5c71d710-c729-4b2a-894f-5c263e3d17e0" providerId="ADAL" clId="{0236EC55-DC87-EF46-821F-B602B6AA142B}" dt="2024-07-31T18:00:36.266" v="26" actId="2696"/>
        <pc:sldMkLst>
          <pc:docMk/>
          <pc:sldMk cId="491896592" sldId="318"/>
        </pc:sldMkLst>
      </pc:sldChg>
      <pc:sldChg chg="del">
        <pc:chgData name="Williams, Darla" userId="5c71d710-c729-4b2a-894f-5c263e3d17e0" providerId="ADAL" clId="{0236EC55-DC87-EF46-821F-B602B6AA142B}" dt="2024-07-31T18:00:36.096" v="16" actId="2696"/>
        <pc:sldMkLst>
          <pc:docMk/>
          <pc:sldMk cId="2304162248" sldId="319"/>
        </pc:sldMkLst>
      </pc:sldChg>
      <pc:sldChg chg="del">
        <pc:chgData name="Williams, Darla" userId="5c71d710-c729-4b2a-894f-5c263e3d17e0" providerId="ADAL" clId="{0236EC55-DC87-EF46-821F-B602B6AA142B}" dt="2024-07-31T18:00:36.405" v="48" actId="2696"/>
        <pc:sldMkLst>
          <pc:docMk/>
          <pc:sldMk cId="970113401" sldId="320"/>
        </pc:sldMkLst>
      </pc:sldChg>
      <pc:sldChg chg="del">
        <pc:chgData name="Williams, Darla" userId="5c71d710-c729-4b2a-894f-5c263e3d17e0" providerId="ADAL" clId="{0236EC55-DC87-EF46-821F-B602B6AA142B}" dt="2024-07-31T18:00:36.420" v="53" actId="2696"/>
        <pc:sldMkLst>
          <pc:docMk/>
          <pc:sldMk cId="3006571582" sldId="321"/>
        </pc:sldMkLst>
      </pc:sldChg>
      <pc:sldChg chg="del">
        <pc:chgData name="Williams, Darla" userId="5c71d710-c729-4b2a-894f-5c263e3d17e0" providerId="ADAL" clId="{0236EC55-DC87-EF46-821F-B602B6AA142B}" dt="2024-07-31T18:00:36.443" v="61" actId="2696"/>
        <pc:sldMkLst>
          <pc:docMk/>
          <pc:sldMk cId="3136082194" sldId="322"/>
        </pc:sldMkLst>
      </pc:sldChg>
      <pc:sldChg chg="del">
        <pc:chgData name="Williams, Darla" userId="5c71d710-c729-4b2a-894f-5c263e3d17e0" providerId="ADAL" clId="{0236EC55-DC87-EF46-821F-B602B6AA142B}" dt="2024-07-31T18:00:36.417" v="51" actId="2696"/>
        <pc:sldMkLst>
          <pc:docMk/>
          <pc:sldMk cId="3838686403" sldId="323"/>
        </pc:sldMkLst>
      </pc:sldChg>
      <pc:sldChg chg="del">
        <pc:chgData name="Williams, Darla" userId="5c71d710-c729-4b2a-894f-5c263e3d17e0" providerId="ADAL" clId="{0236EC55-DC87-EF46-821F-B602B6AA142B}" dt="2024-07-31T18:00:36.527" v="86" actId="2696"/>
        <pc:sldMkLst>
          <pc:docMk/>
          <pc:sldMk cId="4015193312" sldId="324"/>
        </pc:sldMkLst>
      </pc:sldChg>
      <pc:sldChg chg="del">
        <pc:chgData name="Williams, Darla" userId="5c71d710-c729-4b2a-894f-5c263e3d17e0" providerId="ADAL" clId="{0236EC55-DC87-EF46-821F-B602B6AA142B}" dt="2024-07-31T18:00:36.264" v="25" actId="2696"/>
        <pc:sldMkLst>
          <pc:docMk/>
          <pc:sldMk cId="2656040212" sldId="325"/>
        </pc:sldMkLst>
      </pc:sldChg>
      <pc:sldChg chg="del">
        <pc:chgData name="Williams, Darla" userId="5c71d710-c729-4b2a-894f-5c263e3d17e0" providerId="ADAL" clId="{0236EC55-DC87-EF46-821F-B602B6AA142B}" dt="2024-07-31T18:00:36.472" v="76" actId="2696"/>
        <pc:sldMkLst>
          <pc:docMk/>
          <pc:sldMk cId="2433604203" sldId="326"/>
        </pc:sldMkLst>
      </pc:sldChg>
      <pc:sldChg chg="del">
        <pc:chgData name="Williams, Darla" userId="5c71d710-c729-4b2a-894f-5c263e3d17e0" providerId="ADAL" clId="{0236EC55-DC87-EF46-821F-B602B6AA142B}" dt="2024-07-31T18:00:36.527" v="87" actId="2696"/>
        <pc:sldMkLst>
          <pc:docMk/>
          <pc:sldMk cId="1436303484" sldId="327"/>
        </pc:sldMkLst>
      </pc:sldChg>
      <pc:sldChg chg="del">
        <pc:chgData name="Williams, Darla" userId="5c71d710-c729-4b2a-894f-5c263e3d17e0" providerId="ADAL" clId="{0236EC55-DC87-EF46-821F-B602B6AA142B}" dt="2024-07-31T18:00:36.460" v="68" actId="2696"/>
        <pc:sldMkLst>
          <pc:docMk/>
          <pc:sldMk cId="1119894906" sldId="328"/>
        </pc:sldMkLst>
      </pc:sldChg>
      <pc:sldChg chg="del">
        <pc:chgData name="Williams, Darla" userId="5c71d710-c729-4b2a-894f-5c263e3d17e0" providerId="ADAL" clId="{0236EC55-DC87-EF46-821F-B602B6AA142B}" dt="2024-07-31T18:00:36.461" v="70" actId="2696"/>
        <pc:sldMkLst>
          <pc:docMk/>
          <pc:sldMk cId="3840666304" sldId="329"/>
        </pc:sldMkLst>
      </pc:sldChg>
      <pc:sldChg chg="del">
        <pc:chgData name="Williams, Darla" userId="5c71d710-c729-4b2a-894f-5c263e3d17e0" providerId="ADAL" clId="{0236EC55-DC87-EF46-821F-B602B6AA142B}" dt="2024-07-31T18:00:36.459" v="67" actId="2696"/>
        <pc:sldMkLst>
          <pc:docMk/>
          <pc:sldMk cId="117601553" sldId="330"/>
        </pc:sldMkLst>
      </pc:sldChg>
      <pc:sldChg chg="del">
        <pc:chgData name="Williams, Darla" userId="5c71d710-c729-4b2a-894f-5c263e3d17e0" providerId="ADAL" clId="{0236EC55-DC87-EF46-821F-B602B6AA142B}" dt="2024-07-31T18:00:36.386" v="42" actId="2696"/>
        <pc:sldMkLst>
          <pc:docMk/>
          <pc:sldMk cId="1510891692" sldId="332"/>
        </pc:sldMkLst>
      </pc:sldChg>
      <pc:sldChg chg="del">
        <pc:chgData name="Williams, Darla" userId="5c71d710-c729-4b2a-894f-5c263e3d17e0" providerId="ADAL" clId="{0236EC55-DC87-EF46-821F-B602B6AA142B}" dt="2024-07-31T18:00:36.284" v="37" actId="2696"/>
        <pc:sldMkLst>
          <pc:docMk/>
          <pc:sldMk cId="1415419197" sldId="334"/>
        </pc:sldMkLst>
      </pc:sldChg>
      <pc:sldChg chg="del">
        <pc:chgData name="Williams, Darla" userId="5c71d710-c729-4b2a-894f-5c263e3d17e0" providerId="ADAL" clId="{0236EC55-DC87-EF46-821F-B602B6AA142B}" dt="2024-07-31T18:00:36.434" v="58" actId="2696"/>
        <pc:sldMkLst>
          <pc:docMk/>
          <pc:sldMk cId="781480962" sldId="335"/>
        </pc:sldMkLst>
      </pc:sldChg>
      <pc:sldChg chg="del">
        <pc:chgData name="Williams, Darla" userId="5c71d710-c729-4b2a-894f-5c263e3d17e0" providerId="ADAL" clId="{0236EC55-DC87-EF46-821F-B602B6AA142B}" dt="2024-07-31T18:00:36.470" v="73" actId="2696"/>
        <pc:sldMkLst>
          <pc:docMk/>
          <pc:sldMk cId="1771650988" sldId="337"/>
        </pc:sldMkLst>
      </pc:sldChg>
      <pc:sldChg chg="del">
        <pc:chgData name="Williams, Darla" userId="5c71d710-c729-4b2a-894f-5c263e3d17e0" providerId="ADAL" clId="{0236EC55-DC87-EF46-821F-B602B6AA142B}" dt="2024-07-31T18:00:36.081" v="13" actId="2696"/>
        <pc:sldMkLst>
          <pc:docMk/>
          <pc:sldMk cId="891157344" sldId="340"/>
        </pc:sldMkLst>
      </pc:sldChg>
      <pc:sldChg chg="del">
        <pc:chgData name="Williams, Darla" userId="5c71d710-c729-4b2a-894f-5c263e3d17e0" providerId="ADAL" clId="{0236EC55-DC87-EF46-821F-B602B6AA142B}" dt="2024-07-31T18:00:36.516" v="80" actId="2696"/>
        <pc:sldMkLst>
          <pc:docMk/>
          <pc:sldMk cId="980069735" sldId="341"/>
        </pc:sldMkLst>
      </pc:sldChg>
      <pc:sldChg chg="del">
        <pc:chgData name="Williams, Darla" userId="5c71d710-c729-4b2a-894f-5c263e3d17e0" providerId="ADAL" clId="{0236EC55-DC87-EF46-821F-B602B6AA142B}" dt="2024-07-31T18:00:36.463" v="71" actId="2696"/>
        <pc:sldMkLst>
          <pc:docMk/>
          <pc:sldMk cId="2103101357" sldId="342"/>
        </pc:sldMkLst>
      </pc:sldChg>
      <pc:sldChg chg="del">
        <pc:chgData name="Williams, Darla" userId="5c71d710-c729-4b2a-894f-5c263e3d17e0" providerId="ADAL" clId="{0236EC55-DC87-EF46-821F-B602B6AA142B}" dt="2024-07-31T18:00:36.436" v="59" actId="2696"/>
        <pc:sldMkLst>
          <pc:docMk/>
          <pc:sldMk cId="2508083298" sldId="343"/>
        </pc:sldMkLst>
      </pc:sldChg>
      <pc:sldChg chg="del">
        <pc:chgData name="Williams, Darla" userId="5c71d710-c729-4b2a-894f-5c263e3d17e0" providerId="ADAL" clId="{0236EC55-DC87-EF46-821F-B602B6AA142B}" dt="2024-07-31T18:00:36.388" v="43" actId="2696"/>
        <pc:sldMkLst>
          <pc:docMk/>
          <pc:sldMk cId="2052404652" sldId="344"/>
        </pc:sldMkLst>
      </pc:sldChg>
      <pc:sldChg chg="del">
        <pc:chgData name="Williams, Darla" userId="5c71d710-c729-4b2a-894f-5c263e3d17e0" providerId="ADAL" clId="{0236EC55-DC87-EF46-821F-B602B6AA142B}" dt="2024-07-31T18:00:36.466" v="72" actId="2696"/>
        <pc:sldMkLst>
          <pc:docMk/>
          <pc:sldMk cId="1398294294" sldId="345"/>
        </pc:sldMkLst>
      </pc:sldChg>
      <pc:sldChg chg="del">
        <pc:chgData name="Williams, Darla" userId="5c71d710-c729-4b2a-894f-5c263e3d17e0" providerId="ADAL" clId="{0236EC55-DC87-EF46-821F-B602B6AA142B}" dt="2024-07-31T18:00:36.094" v="15" actId="2696"/>
        <pc:sldMkLst>
          <pc:docMk/>
          <pc:sldMk cId="686242414" sldId="346"/>
        </pc:sldMkLst>
      </pc:sldChg>
      <pc:sldChg chg="del">
        <pc:chgData name="Williams, Darla" userId="5c71d710-c729-4b2a-894f-5c263e3d17e0" providerId="ADAL" clId="{0236EC55-DC87-EF46-821F-B602B6AA142B}" dt="2024-07-31T18:00:36.526" v="85" actId="2696"/>
        <pc:sldMkLst>
          <pc:docMk/>
          <pc:sldMk cId="3473340169" sldId="348"/>
        </pc:sldMkLst>
      </pc:sldChg>
      <pc:sldChg chg="del">
        <pc:chgData name="Williams, Darla" userId="5c71d710-c729-4b2a-894f-5c263e3d17e0" providerId="ADAL" clId="{0236EC55-DC87-EF46-821F-B602B6AA142B}" dt="2024-07-31T18:00:36.441" v="60" actId="2696"/>
        <pc:sldMkLst>
          <pc:docMk/>
          <pc:sldMk cId="100177160" sldId="349"/>
        </pc:sldMkLst>
      </pc:sldChg>
      <pc:sldChg chg="del">
        <pc:chgData name="Williams, Darla" userId="5c71d710-c729-4b2a-894f-5c263e3d17e0" providerId="ADAL" clId="{0236EC55-DC87-EF46-821F-B602B6AA142B}" dt="2024-07-31T18:00:36.459" v="66" actId="2696"/>
        <pc:sldMkLst>
          <pc:docMk/>
          <pc:sldMk cId="2280203942" sldId="350"/>
        </pc:sldMkLst>
      </pc:sldChg>
      <pc:sldChg chg="del">
        <pc:chgData name="Williams, Darla" userId="5c71d710-c729-4b2a-894f-5c263e3d17e0" providerId="ADAL" clId="{0236EC55-DC87-EF46-821F-B602B6AA142B}" dt="2024-07-31T18:00:36.116" v="22" actId="2696"/>
        <pc:sldMkLst>
          <pc:docMk/>
          <pc:sldMk cId="4289569475" sldId="351"/>
        </pc:sldMkLst>
      </pc:sldChg>
      <pc:sldChg chg="del">
        <pc:chgData name="Williams, Darla" userId="5c71d710-c729-4b2a-894f-5c263e3d17e0" providerId="ADAL" clId="{0236EC55-DC87-EF46-821F-B602B6AA142B}" dt="2024-07-31T18:00:36.100" v="17" actId="2696"/>
        <pc:sldMkLst>
          <pc:docMk/>
          <pc:sldMk cId="2162822362" sldId="352"/>
        </pc:sldMkLst>
      </pc:sldChg>
      <pc:sldChg chg="del">
        <pc:chgData name="Williams, Darla" userId="5c71d710-c729-4b2a-894f-5c263e3d17e0" providerId="ADAL" clId="{0236EC55-DC87-EF46-821F-B602B6AA142B}" dt="2024-07-31T18:00:36.261" v="23" actId="2696"/>
        <pc:sldMkLst>
          <pc:docMk/>
          <pc:sldMk cId="766507192" sldId="353"/>
        </pc:sldMkLst>
      </pc:sldChg>
      <pc:sldChg chg="del">
        <pc:chgData name="Williams, Darla" userId="5c71d710-c729-4b2a-894f-5c263e3d17e0" providerId="ADAL" clId="{0236EC55-DC87-EF46-821F-B602B6AA142B}" dt="2024-07-31T18:00:36.277" v="32" actId="2696"/>
        <pc:sldMkLst>
          <pc:docMk/>
          <pc:sldMk cId="3657812038" sldId="355"/>
        </pc:sldMkLst>
      </pc:sldChg>
      <pc:sldChg chg="del">
        <pc:chgData name="Williams, Darla" userId="5c71d710-c729-4b2a-894f-5c263e3d17e0" providerId="ADAL" clId="{0236EC55-DC87-EF46-821F-B602B6AA142B}" dt="2024-07-31T18:00:36.272" v="28" actId="2696"/>
        <pc:sldMkLst>
          <pc:docMk/>
          <pc:sldMk cId="3066515411" sldId="358"/>
        </pc:sldMkLst>
      </pc:sldChg>
      <pc:sldChg chg="del">
        <pc:chgData name="Williams, Darla" userId="5c71d710-c729-4b2a-894f-5c263e3d17e0" providerId="ADAL" clId="{0236EC55-DC87-EF46-821F-B602B6AA142B}" dt="2024-07-31T18:00:36.472" v="77" actId="2696"/>
        <pc:sldMkLst>
          <pc:docMk/>
          <pc:sldMk cId="3483179719" sldId="359"/>
        </pc:sldMkLst>
      </pc:sldChg>
      <pc:sldChg chg="del">
        <pc:chgData name="Williams, Darla" userId="5c71d710-c729-4b2a-894f-5c263e3d17e0" providerId="ADAL" clId="{0236EC55-DC87-EF46-821F-B602B6AA142B}" dt="2024-07-31T18:00:36.273" v="29" actId="2696"/>
        <pc:sldMkLst>
          <pc:docMk/>
          <pc:sldMk cId="1743578319" sldId="360"/>
        </pc:sldMkLst>
      </pc:sldChg>
      <pc:sldChg chg="del">
        <pc:chgData name="Williams, Darla" userId="5c71d710-c729-4b2a-894f-5c263e3d17e0" providerId="ADAL" clId="{0236EC55-DC87-EF46-821F-B602B6AA142B}" dt="2024-07-31T18:00:36.454" v="62" actId="2696"/>
        <pc:sldMkLst>
          <pc:docMk/>
          <pc:sldMk cId="2552360404" sldId="362"/>
        </pc:sldMkLst>
      </pc:sldChg>
      <pc:sldChg chg="del">
        <pc:chgData name="Williams, Darla" userId="5c71d710-c729-4b2a-894f-5c263e3d17e0" providerId="ADAL" clId="{0236EC55-DC87-EF46-821F-B602B6AA142B}" dt="2024-07-31T18:00:36.274" v="30" actId="2696"/>
        <pc:sldMkLst>
          <pc:docMk/>
          <pc:sldMk cId="2937574973" sldId="363"/>
        </pc:sldMkLst>
      </pc:sldChg>
      <pc:sldChg chg="del">
        <pc:chgData name="Williams, Darla" userId="5c71d710-c729-4b2a-894f-5c263e3d17e0" providerId="ADAL" clId="{0236EC55-DC87-EF46-821F-B602B6AA142B}" dt="2024-07-31T18:00:36.105" v="20" actId="2696"/>
        <pc:sldMkLst>
          <pc:docMk/>
          <pc:sldMk cId="1494329082" sldId="365"/>
        </pc:sldMkLst>
      </pc:sldChg>
      <pc:sldChg chg="del">
        <pc:chgData name="Williams, Darla" userId="5c71d710-c729-4b2a-894f-5c263e3d17e0" providerId="ADAL" clId="{0236EC55-DC87-EF46-821F-B602B6AA142B}" dt="2024-07-31T18:00:36.420" v="54" actId="2696"/>
        <pc:sldMkLst>
          <pc:docMk/>
          <pc:sldMk cId="3579765488" sldId="371"/>
        </pc:sldMkLst>
      </pc:sldChg>
      <pc:sldChg chg="del">
        <pc:chgData name="Williams, Darla" userId="5c71d710-c729-4b2a-894f-5c263e3d17e0" providerId="ADAL" clId="{0236EC55-DC87-EF46-821F-B602B6AA142B}" dt="2024-07-31T18:00:36.318" v="38" actId="2696"/>
        <pc:sldMkLst>
          <pc:docMk/>
          <pc:sldMk cId="3370502789" sldId="372"/>
        </pc:sldMkLst>
      </pc:sldChg>
      <pc:sldChg chg="del">
        <pc:chgData name="Williams, Darla" userId="5c71d710-c729-4b2a-894f-5c263e3d17e0" providerId="ADAL" clId="{0236EC55-DC87-EF46-821F-B602B6AA142B}" dt="2024-07-31T18:00:36.430" v="55" actId="2696"/>
        <pc:sldMkLst>
          <pc:docMk/>
          <pc:sldMk cId="4266762101" sldId="373"/>
        </pc:sldMkLst>
      </pc:sldChg>
      <pc:sldChg chg="del">
        <pc:chgData name="Williams, Darla" userId="5c71d710-c729-4b2a-894f-5c263e3d17e0" providerId="ADAL" clId="{0236EC55-DC87-EF46-821F-B602B6AA142B}" dt="2024-07-31T18:00:36.415" v="49" actId="2696"/>
        <pc:sldMkLst>
          <pc:docMk/>
          <pc:sldMk cId="4282992619" sldId="374"/>
        </pc:sldMkLst>
      </pc:sldChg>
      <pc:sldChg chg="del">
        <pc:chgData name="Williams, Darla" userId="5c71d710-c729-4b2a-894f-5c263e3d17e0" providerId="ADAL" clId="{0236EC55-DC87-EF46-821F-B602B6AA142B}" dt="2024-07-31T18:00:36.063" v="2" actId="2696"/>
        <pc:sldMkLst>
          <pc:docMk/>
          <pc:sldMk cId="2665512142" sldId="375"/>
        </pc:sldMkLst>
      </pc:sldChg>
      <pc:sldChg chg="del">
        <pc:chgData name="Williams, Darla" userId="5c71d710-c729-4b2a-894f-5c263e3d17e0" providerId="ADAL" clId="{0236EC55-DC87-EF46-821F-B602B6AA142B}" dt="2024-07-31T18:00:36.330" v="39" actId="2696"/>
        <pc:sldMkLst>
          <pc:docMk/>
          <pc:sldMk cId="2374056853" sldId="376"/>
        </pc:sldMkLst>
      </pc:sldChg>
      <pc:sldChg chg="del">
        <pc:chgData name="Williams, Darla" userId="5c71d710-c729-4b2a-894f-5c263e3d17e0" providerId="ADAL" clId="{0236EC55-DC87-EF46-821F-B602B6AA142B}" dt="2024-07-31T18:00:36.510" v="78" actId="2696"/>
        <pc:sldMkLst>
          <pc:docMk/>
          <pc:sldMk cId="3395823716" sldId="377"/>
        </pc:sldMkLst>
      </pc:sldChg>
      <pc:sldChg chg="del">
        <pc:chgData name="Williams, Darla" userId="5c71d710-c729-4b2a-894f-5c263e3d17e0" providerId="ADAL" clId="{0236EC55-DC87-EF46-821F-B602B6AA142B}" dt="2024-07-31T18:00:36.352" v="40" actId="2696"/>
        <pc:sldMkLst>
          <pc:docMk/>
          <pc:sldMk cId="1680290398" sldId="378"/>
        </pc:sldMkLst>
      </pc:sldChg>
      <pc:sldChg chg="del">
        <pc:chgData name="Williams, Darla" userId="5c71d710-c729-4b2a-894f-5c263e3d17e0" providerId="ADAL" clId="{0236EC55-DC87-EF46-821F-B602B6AA142B}" dt="2024-07-31T18:00:36.384" v="41" actId="2696"/>
        <pc:sldMkLst>
          <pc:docMk/>
          <pc:sldMk cId="3668701584" sldId="379"/>
        </pc:sldMkLst>
      </pc:sldChg>
      <pc:sldChg chg="del">
        <pc:chgData name="Williams, Darla" userId="5c71d710-c729-4b2a-894f-5c263e3d17e0" providerId="ADAL" clId="{0236EC55-DC87-EF46-821F-B602B6AA142B}" dt="2024-07-31T18:00:36.032" v="0" actId="2696"/>
        <pc:sldMkLst>
          <pc:docMk/>
          <pc:sldMk cId="3871299605" sldId="380"/>
        </pc:sldMkLst>
      </pc:sldChg>
      <pc:sldChg chg="del">
        <pc:chgData name="Williams, Darla" userId="5c71d710-c729-4b2a-894f-5c263e3d17e0" providerId="ADAL" clId="{0236EC55-DC87-EF46-821F-B602B6AA142B}" dt="2024-07-31T18:00:36.398" v="44" actId="2696"/>
        <pc:sldMkLst>
          <pc:docMk/>
          <pc:sldMk cId="2818238375" sldId="381"/>
        </pc:sldMkLst>
      </pc:sldChg>
      <pc:sldChg chg="del">
        <pc:chgData name="Williams, Darla" userId="5c71d710-c729-4b2a-894f-5c263e3d17e0" providerId="ADAL" clId="{0236EC55-DC87-EF46-821F-B602B6AA142B}" dt="2024-07-31T18:00:36.537" v="90" actId="2696"/>
        <pc:sldMkLst>
          <pc:docMk/>
          <pc:sldMk cId="188958716" sldId="382"/>
        </pc:sldMkLst>
      </pc:sldChg>
      <pc:sldChg chg="del">
        <pc:chgData name="Williams, Darla" userId="5c71d710-c729-4b2a-894f-5c263e3d17e0" providerId="ADAL" clId="{0236EC55-DC87-EF46-821F-B602B6AA142B}" dt="2024-07-31T18:00:36.067" v="5" actId="2696"/>
        <pc:sldMkLst>
          <pc:docMk/>
          <pc:sldMk cId="563334889" sldId="383"/>
        </pc:sldMkLst>
      </pc:sldChg>
      <pc:sldChg chg="del">
        <pc:chgData name="Williams, Darla" userId="5c71d710-c729-4b2a-894f-5c263e3d17e0" providerId="ADAL" clId="{0236EC55-DC87-EF46-821F-B602B6AA142B}" dt="2024-07-31T18:00:36.416" v="50" actId="2696"/>
        <pc:sldMkLst>
          <pc:docMk/>
          <pc:sldMk cId="1834321737" sldId="384"/>
        </pc:sldMkLst>
      </pc:sldChg>
      <pc:sldChg chg="del">
        <pc:chgData name="Williams, Darla" userId="5c71d710-c729-4b2a-894f-5c263e3d17e0" providerId="ADAL" clId="{0236EC55-DC87-EF46-821F-B602B6AA142B}" dt="2024-07-31T18:00:36.079" v="12" actId="2696"/>
        <pc:sldMkLst>
          <pc:docMk/>
          <pc:sldMk cId="1709632402" sldId="385"/>
        </pc:sldMkLst>
      </pc:sldChg>
    </pc:docChg>
  </pc:docChgLst>
  <pc:docChgLst>
    <pc:chgData name="Williams, Darla" userId="5c71d710-c729-4b2a-894f-5c263e3d17e0" providerId="ADAL" clId="{F38661EE-8617-E647-91AE-E98C3C73A143}"/>
    <pc:docChg chg="undo custSel addSld delSld modSld sldOrd modMainMaster modSection">
      <pc:chgData name="Williams, Darla" userId="5c71d710-c729-4b2a-894f-5c263e3d17e0" providerId="ADAL" clId="{F38661EE-8617-E647-91AE-E98C3C73A143}" dt="2024-07-31T14:54:45.320" v="935" actId="1076"/>
      <pc:docMkLst>
        <pc:docMk/>
      </pc:docMkLst>
      <pc:sldChg chg="modSp mod">
        <pc:chgData name="Williams, Darla" userId="5c71d710-c729-4b2a-894f-5c263e3d17e0" providerId="ADAL" clId="{F38661EE-8617-E647-91AE-E98C3C73A143}" dt="2024-07-30T20:13:55.290" v="154" actId="1036"/>
        <pc:sldMkLst>
          <pc:docMk/>
          <pc:sldMk cId="1984147667" sldId="257"/>
        </pc:sldMkLst>
        <pc:spChg chg="mod">
          <ac:chgData name="Williams, Darla" userId="5c71d710-c729-4b2a-894f-5c263e3d17e0" providerId="ADAL" clId="{F38661EE-8617-E647-91AE-E98C3C73A143}" dt="2024-07-30T20:12:15.409" v="136" actId="14100"/>
          <ac:spMkLst>
            <pc:docMk/>
            <pc:sldMk cId="1984147667" sldId="257"/>
            <ac:spMk id="2" creationId="{7B5BCAEB-30CC-9F4F-9DB7-5064FEC8C665}"/>
          </ac:spMkLst>
        </pc:spChg>
        <pc:spChg chg="mod">
          <ac:chgData name="Williams, Darla" userId="5c71d710-c729-4b2a-894f-5c263e3d17e0" providerId="ADAL" clId="{F38661EE-8617-E647-91AE-E98C3C73A143}" dt="2024-07-30T20:13:21.069" v="146" actId="1037"/>
          <ac:spMkLst>
            <pc:docMk/>
            <pc:sldMk cId="1984147667" sldId="257"/>
            <ac:spMk id="3" creationId="{00000000-0000-0000-0000-000000000000}"/>
          </ac:spMkLst>
        </pc:spChg>
        <pc:spChg chg="mod">
          <ac:chgData name="Williams, Darla" userId="5c71d710-c729-4b2a-894f-5c263e3d17e0" providerId="ADAL" clId="{F38661EE-8617-E647-91AE-E98C3C73A143}" dt="2024-07-30T20:13:55.290" v="154" actId="1036"/>
          <ac:spMkLst>
            <pc:docMk/>
            <pc:sldMk cId="1984147667" sldId="257"/>
            <ac:spMk id="4" creationId="{505215BD-2F03-9DE5-158C-25F51A307353}"/>
          </ac:spMkLst>
        </pc:spChg>
        <pc:spChg chg="mod">
          <ac:chgData name="Williams, Darla" userId="5c71d710-c729-4b2a-894f-5c263e3d17e0" providerId="ADAL" clId="{F38661EE-8617-E647-91AE-E98C3C73A143}" dt="2024-07-30T20:13:21.069" v="146" actId="1037"/>
          <ac:spMkLst>
            <pc:docMk/>
            <pc:sldMk cId="1984147667" sldId="257"/>
            <ac:spMk id="15" creationId="{00000000-0000-0000-0000-000000000000}"/>
          </ac:spMkLst>
        </pc:spChg>
        <pc:picChg chg="mod">
          <ac:chgData name="Williams, Darla" userId="5c71d710-c729-4b2a-894f-5c263e3d17e0" providerId="ADAL" clId="{F38661EE-8617-E647-91AE-E98C3C73A143}" dt="2024-07-30T20:13:13.523" v="141" actId="1076"/>
          <ac:picMkLst>
            <pc:docMk/>
            <pc:sldMk cId="1984147667" sldId="257"/>
            <ac:picMk id="5" creationId="{8CC77774-FA89-A1F2-CC37-B537D5115500}"/>
          </ac:picMkLst>
        </pc:picChg>
      </pc:sldChg>
      <pc:sldChg chg="addSp delSp modSp del mod">
        <pc:chgData name="Williams, Darla" userId="5c71d710-c729-4b2a-894f-5c263e3d17e0" providerId="ADAL" clId="{F38661EE-8617-E647-91AE-E98C3C73A143}" dt="2024-07-31T14:52:29.991" v="925" actId="2696"/>
        <pc:sldMkLst>
          <pc:docMk/>
          <pc:sldMk cId="3024649265" sldId="264"/>
        </pc:sldMkLst>
        <pc:spChg chg="del">
          <ac:chgData name="Williams, Darla" userId="5c71d710-c729-4b2a-894f-5c263e3d17e0" providerId="ADAL" clId="{F38661EE-8617-E647-91AE-E98C3C73A143}" dt="2024-07-31T14:52:23.560" v="923" actId="21"/>
          <ac:spMkLst>
            <pc:docMk/>
            <pc:sldMk cId="3024649265" sldId="264"/>
            <ac:spMk id="2" creationId="{00000000-0000-0000-0000-000000000000}"/>
          </ac:spMkLst>
        </pc:spChg>
        <pc:spChg chg="add mod">
          <ac:chgData name="Williams, Darla" userId="5c71d710-c729-4b2a-894f-5c263e3d17e0" providerId="ADAL" clId="{F38661EE-8617-E647-91AE-E98C3C73A143}" dt="2024-07-31T14:52:23.560" v="923" actId="21"/>
          <ac:spMkLst>
            <pc:docMk/>
            <pc:sldMk cId="3024649265" sldId="264"/>
            <ac:spMk id="6" creationId="{01B79E4E-0BCB-5283-A669-C6B76216036F}"/>
          </ac:spMkLst>
        </pc:spChg>
        <pc:spChg chg="del">
          <ac:chgData name="Williams, Darla" userId="5c71d710-c729-4b2a-894f-5c263e3d17e0" providerId="ADAL" clId="{F38661EE-8617-E647-91AE-E98C3C73A143}" dt="2024-07-31T14:52:23.560" v="923" actId="21"/>
          <ac:spMkLst>
            <pc:docMk/>
            <pc:sldMk cId="3024649265" sldId="264"/>
            <ac:spMk id="8" creationId="{00000000-0000-0000-0000-000000000000}"/>
          </ac:spMkLst>
        </pc:spChg>
        <pc:spChg chg="del mod">
          <ac:chgData name="Williams, Darla" userId="5c71d710-c729-4b2a-894f-5c263e3d17e0" providerId="ADAL" clId="{F38661EE-8617-E647-91AE-E98C3C73A143}" dt="2024-07-31T14:52:23.560" v="923" actId="21"/>
          <ac:spMkLst>
            <pc:docMk/>
            <pc:sldMk cId="3024649265" sldId="264"/>
            <ac:spMk id="9" creationId="{00000000-0000-0000-0000-000000000000}"/>
          </ac:spMkLst>
        </pc:spChg>
      </pc:sldChg>
      <pc:sldChg chg="modSp mod">
        <pc:chgData name="Williams, Darla" userId="5c71d710-c729-4b2a-894f-5c263e3d17e0" providerId="ADAL" clId="{F38661EE-8617-E647-91AE-E98C3C73A143}" dt="2024-07-31T14:35:37.220" v="788" actId="207"/>
        <pc:sldMkLst>
          <pc:docMk/>
          <pc:sldMk cId="1761968743" sldId="272"/>
        </pc:sldMkLst>
        <pc:spChg chg="mod">
          <ac:chgData name="Williams, Darla" userId="5c71d710-c729-4b2a-894f-5c263e3d17e0" providerId="ADAL" clId="{F38661EE-8617-E647-91AE-E98C3C73A143}" dt="2024-07-31T14:35:37.220" v="788" actId="207"/>
          <ac:spMkLst>
            <pc:docMk/>
            <pc:sldMk cId="1761968743" sldId="272"/>
            <ac:spMk id="5" creationId="{D1F922E7-1183-CB44-AC60-336836803429}"/>
          </ac:spMkLst>
        </pc:spChg>
      </pc:sldChg>
      <pc:sldChg chg="modSp mod">
        <pc:chgData name="Williams, Darla" userId="5c71d710-c729-4b2a-894f-5c263e3d17e0" providerId="ADAL" clId="{F38661EE-8617-E647-91AE-E98C3C73A143}" dt="2024-07-31T14:35:32.471" v="787" actId="207"/>
        <pc:sldMkLst>
          <pc:docMk/>
          <pc:sldMk cId="2219462285" sldId="273"/>
        </pc:sldMkLst>
        <pc:spChg chg="mod">
          <ac:chgData name="Williams, Darla" userId="5c71d710-c729-4b2a-894f-5c263e3d17e0" providerId="ADAL" clId="{F38661EE-8617-E647-91AE-E98C3C73A143}" dt="2024-07-31T14:35:32.471" v="787" actId="207"/>
          <ac:spMkLst>
            <pc:docMk/>
            <pc:sldMk cId="2219462285" sldId="273"/>
            <ac:spMk id="7" creationId="{7D7CA024-5D65-3246-AB9E-9812584EA114}"/>
          </ac:spMkLst>
        </pc:spChg>
      </pc:sldChg>
      <pc:sldChg chg="delSp modSp mod">
        <pc:chgData name="Williams, Darla" userId="5c71d710-c729-4b2a-894f-5c263e3d17e0" providerId="ADAL" clId="{F38661EE-8617-E647-91AE-E98C3C73A143}" dt="2024-07-31T14:35:29.317" v="786" actId="207"/>
        <pc:sldMkLst>
          <pc:docMk/>
          <pc:sldMk cId="3737875947" sldId="274"/>
        </pc:sldMkLst>
        <pc:spChg chg="mod">
          <ac:chgData name="Williams, Darla" userId="5c71d710-c729-4b2a-894f-5c263e3d17e0" providerId="ADAL" clId="{F38661EE-8617-E647-91AE-E98C3C73A143}" dt="2024-07-31T14:35:29.317" v="786" actId="207"/>
          <ac:spMkLst>
            <pc:docMk/>
            <pc:sldMk cId="3737875947" sldId="274"/>
            <ac:spMk id="8" creationId="{00000000-0000-0000-0000-000000000000}"/>
          </ac:spMkLst>
        </pc:spChg>
        <pc:spChg chg="del">
          <ac:chgData name="Williams, Darla" userId="5c71d710-c729-4b2a-894f-5c263e3d17e0" providerId="ADAL" clId="{F38661EE-8617-E647-91AE-E98C3C73A143}" dt="2024-07-31T14:30:25.650" v="750" actId="478"/>
          <ac:spMkLst>
            <pc:docMk/>
            <pc:sldMk cId="3737875947" sldId="274"/>
            <ac:spMk id="10" creationId="{28D89325-62EB-ED4D-B490-A6DD67282E34}"/>
          </ac:spMkLst>
        </pc:spChg>
      </pc:sldChg>
      <pc:sldChg chg="modSp mod">
        <pc:chgData name="Williams, Darla" userId="5c71d710-c729-4b2a-894f-5c263e3d17e0" providerId="ADAL" clId="{F38661EE-8617-E647-91AE-E98C3C73A143}" dt="2024-07-31T14:35:24.521" v="785" actId="207"/>
        <pc:sldMkLst>
          <pc:docMk/>
          <pc:sldMk cId="1713417538" sldId="275"/>
        </pc:sldMkLst>
        <pc:spChg chg="mod">
          <ac:chgData name="Williams, Darla" userId="5c71d710-c729-4b2a-894f-5c263e3d17e0" providerId="ADAL" clId="{F38661EE-8617-E647-91AE-E98C3C73A143}" dt="2024-07-31T14:35:24.521" v="785" actId="207"/>
          <ac:spMkLst>
            <pc:docMk/>
            <pc:sldMk cId="1713417538" sldId="275"/>
            <ac:spMk id="24" creationId="{7FB24ED9-1466-364E-821B-6EBF30F58DE6}"/>
          </ac:spMkLst>
        </pc:spChg>
      </pc:sldChg>
      <pc:sldChg chg="delSp modSp mod">
        <pc:chgData name="Williams, Darla" userId="5c71d710-c729-4b2a-894f-5c263e3d17e0" providerId="ADAL" clId="{F38661EE-8617-E647-91AE-E98C3C73A143}" dt="2024-07-31T14:31:20.769" v="756" actId="207"/>
        <pc:sldMkLst>
          <pc:docMk/>
          <pc:sldMk cId="1523567899" sldId="282"/>
        </pc:sldMkLst>
        <pc:spChg chg="mod">
          <ac:chgData name="Williams, Darla" userId="5c71d710-c729-4b2a-894f-5c263e3d17e0" providerId="ADAL" clId="{F38661EE-8617-E647-91AE-E98C3C73A143}" dt="2024-07-31T14:30:52.672" v="751" actId="207"/>
          <ac:spMkLst>
            <pc:docMk/>
            <pc:sldMk cId="1523567899" sldId="282"/>
            <ac:spMk id="9" creationId="{00000000-0000-0000-0000-000000000000}"/>
          </ac:spMkLst>
        </pc:spChg>
        <pc:spChg chg="mod">
          <ac:chgData name="Williams, Darla" userId="5c71d710-c729-4b2a-894f-5c263e3d17e0" providerId="ADAL" clId="{F38661EE-8617-E647-91AE-E98C3C73A143}" dt="2024-07-31T14:31:08.154" v="754" actId="207"/>
          <ac:spMkLst>
            <pc:docMk/>
            <pc:sldMk cId="1523567899" sldId="282"/>
            <ac:spMk id="16" creationId="{00000000-0000-0000-0000-000000000000}"/>
          </ac:spMkLst>
        </pc:spChg>
        <pc:spChg chg="mod">
          <ac:chgData name="Williams, Darla" userId="5c71d710-c729-4b2a-894f-5c263e3d17e0" providerId="ADAL" clId="{F38661EE-8617-E647-91AE-E98C3C73A143}" dt="2024-07-31T14:31:20.769" v="756" actId="207"/>
          <ac:spMkLst>
            <pc:docMk/>
            <pc:sldMk cId="1523567899" sldId="282"/>
            <ac:spMk id="21" creationId="{BDA59D20-7FB2-E640-8785-C2F72036AEEC}"/>
          </ac:spMkLst>
        </pc:spChg>
        <pc:picChg chg="del">
          <ac:chgData name="Williams, Darla" userId="5c71d710-c729-4b2a-894f-5c263e3d17e0" providerId="ADAL" clId="{F38661EE-8617-E647-91AE-E98C3C73A143}" dt="2024-07-31T14:31:14.922" v="755" actId="478"/>
          <ac:picMkLst>
            <pc:docMk/>
            <pc:sldMk cId="1523567899" sldId="282"/>
            <ac:picMk id="20" creationId="{BF800355-ADB3-1E45-81B8-05709E6853C3}"/>
          </ac:picMkLst>
        </pc:picChg>
      </pc:sldChg>
      <pc:sldChg chg="addSp delSp modSp mod">
        <pc:chgData name="Williams, Darla" userId="5c71d710-c729-4b2a-894f-5c263e3d17e0" providerId="ADAL" clId="{F38661EE-8617-E647-91AE-E98C3C73A143}" dt="2024-07-31T14:35:11.588" v="783" actId="207"/>
        <pc:sldMkLst>
          <pc:docMk/>
          <pc:sldMk cId="1464637957" sldId="284"/>
        </pc:sldMkLst>
        <pc:spChg chg="mod">
          <ac:chgData name="Williams, Darla" userId="5c71d710-c729-4b2a-894f-5c263e3d17e0" providerId="ADAL" clId="{F38661EE-8617-E647-91AE-E98C3C73A143}" dt="2024-07-31T14:35:11.588" v="783" actId="207"/>
          <ac:spMkLst>
            <pc:docMk/>
            <pc:sldMk cId="1464637957" sldId="284"/>
            <ac:spMk id="4" creationId="{8AD47F2F-6DBE-6F17-A4E3-7C2FB836D0DB}"/>
          </ac:spMkLst>
        </pc:spChg>
        <pc:spChg chg="add del mod">
          <ac:chgData name="Williams, Darla" userId="5c71d710-c729-4b2a-894f-5c263e3d17e0" providerId="ADAL" clId="{F38661EE-8617-E647-91AE-E98C3C73A143}" dt="2024-07-31T14:31:40.914" v="763" actId="478"/>
          <ac:spMkLst>
            <pc:docMk/>
            <pc:sldMk cId="1464637957" sldId="284"/>
            <ac:spMk id="8" creationId="{C305FDB1-CAD8-8C5E-D815-3DE002AB05CA}"/>
          </ac:spMkLst>
        </pc:spChg>
        <pc:picChg chg="del mod">
          <ac:chgData name="Williams, Darla" userId="5c71d710-c729-4b2a-894f-5c263e3d17e0" providerId="ADAL" clId="{F38661EE-8617-E647-91AE-E98C3C73A143}" dt="2024-07-31T14:31:39.146" v="762" actId="478"/>
          <ac:picMkLst>
            <pc:docMk/>
            <pc:sldMk cId="1464637957" sldId="284"/>
            <ac:picMk id="7" creationId="{36129B2D-0C43-6F40-B185-01B725E6DB61}"/>
          </ac:picMkLst>
        </pc:picChg>
      </pc:sldChg>
      <pc:sldChg chg="modSp mod">
        <pc:chgData name="Williams, Darla" userId="5c71d710-c729-4b2a-894f-5c263e3d17e0" providerId="ADAL" clId="{F38661EE-8617-E647-91AE-E98C3C73A143}" dt="2024-07-31T14:35:06.918" v="782" actId="207"/>
        <pc:sldMkLst>
          <pc:docMk/>
          <pc:sldMk cId="546710292" sldId="285"/>
        </pc:sldMkLst>
        <pc:spChg chg="mod">
          <ac:chgData name="Williams, Darla" userId="5c71d710-c729-4b2a-894f-5c263e3d17e0" providerId="ADAL" clId="{F38661EE-8617-E647-91AE-E98C3C73A143}" dt="2024-07-31T14:32:09.336" v="765" actId="207"/>
          <ac:spMkLst>
            <pc:docMk/>
            <pc:sldMk cId="546710292" sldId="285"/>
            <ac:spMk id="19" creationId="{E845EE00-B622-7745-ADD0-FFA7C30817DE}"/>
          </ac:spMkLst>
        </pc:spChg>
        <pc:spChg chg="mod">
          <ac:chgData name="Williams, Darla" userId="5c71d710-c729-4b2a-894f-5c263e3d17e0" providerId="ADAL" clId="{F38661EE-8617-E647-91AE-E98C3C73A143}" dt="2024-07-31T14:32:09.336" v="765" actId="207"/>
          <ac:spMkLst>
            <pc:docMk/>
            <pc:sldMk cId="546710292" sldId="285"/>
            <ac:spMk id="20" creationId="{A4A5CBED-5DEA-2048-BB12-6AEFADA22360}"/>
          </ac:spMkLst>
        </pc:spChg>
        <pc:spChg chg="mod">
          <ac:chgData name="Williams, Darla" userId="5c71d710-c729-4b2a-894f-5c263e3d17e0" providerId="ADAL" clId="{F38661EE-8617-E647-91AE-E98C3C73A143}" dt="2024-07-31T14:32:09.336" v="765" actId="207"/>
          <ac:spMkLst>
            <pc:docMk/>
            <pc:sldMk cId="546710292" sldId="285"/>
            <ac:spMk id="21" creationId="{E8148A44-106D-0C4C-B4F4-B110A67507F5}"/>
          </ac:spMkLst>
        </pc:spChg>
        <pc:spChg chg="mod">
          <ac:chgData name="Williams, Darla" userId="5c71d710-c729-4b2a-894f-5c263e3d17e0" providerId="ADAL" clId="{F38661EE-8617-E647-91AE-E98C3C73A143}" dt="2024-07-31T14:32:09.336" v="765" actId="207"/>
          <ac:spMkLst>
            <pc:docMk/>
            <pc:sldMk cId="546710292" sldId="285"/>
            <ac:spMk id="28" creationId="{EB0459BE-37C3-3F4F-8E94-81541FE0D895}"/>
          </ac:spMkLst>
        </pc:spChg>
        <pc:spChg chg="mod">
          <ac:chgData name="Williams, Darla" userId="5c71d710-c729-4b2a-894f-5c263e3d17e0" providerId="ADAL" clId="{F38661EE-8617-E647-91AE-E98C3C73A143}" dt="2024-07-31T14:32:17.312" v="766" actId="207"/>
          <ac:spMkLst>
            <pc:docMk/>
            <pc:sldMk cId="546710292" sldId="285"/>
            <ac:spMk id="31" creationId="{E5C82FFF-732A-3841-8148-B65C78F7E6E8}"/>
          </ac:spMkLst>
        </pc:spChg>
        <pc:spChg chg="mod">
          <ac:chgData name="Williams, Darla" userId="5c71d710-c729-4b2a-894f-5c263e3d17e0" providerId="ADAL" clId="{F38661EE-8617-E647-91AE-E98C3C73A143}" dt="2024-07-31T14:32:22.186" v="767" actId="207"/>
          <ac:spMkLst>
            <pc:docMk/>
            <pc:sldMk cId="546710292" sldId="285"/>
            <ac:spMk id="32" creationId="{CD034B2C-D155-EA49-AB36-E0CEB32F5592}"/>
          </ac:spMkLst>
        </pc:spChg>
        <pc:spChg chg="mod">
          <ac:chgData name="Williams, Darla" userId="5c71d710-c729-4b2a-894f-5c263e3d17e0" providerId="ADAL" clId="{F38661EE-8617-E647-91AE-E98C3C73A143}" dt="2024-07-31T14:35:06.918" v="782" actId="207"/>
          <ac:spMkLst>
            <pc:docMk/>
            <pc:sldMk cId="546710292" sldId="285"/>
            <ac:spMk id="35" creationId="{0E1E19D8-CA0F-184E-9F81-CFE72549144E}"/>
          </ac:spMkLst>
        </pc:spChg>
      </pc:sldChg>
      <pc:sldChg chg="delSp mod">
        <pc:chgData name="Williams, Darla" userId="5c71d710-c729-4b2a-894f-5c263e3d17e0" providerId="ADAL" clId="{F38661EE-8617-E647-91AE-E98C3C73A143}" dt="2024-07-31T14:32:35.768" v="770" actId="478"/>
        <pc:sldMkLst>
          <pc:docMk/>
          <pc:sldMk cId="460708094" sldId="287"/>
        </pc:sldMkLst>
        <pc:picChg chg="del">
          <ac:chgData name="Williams, Darla" userId="5c71d710-c729-4b2a-894f-5c263e3d17e0" providerId="ADAL" clId="{F38661EE-8617-E647-91AE-E98C3C73A143}" dt="2024-07-31T14:32:33.375" v="768" actId="478"/>
          <ac:picMkLst>
            <pc:docMk/>
            <pc:sldMk cId="460708094" sldId="287"/>
            <ac:picMk id="16" creationId="{0F46950C-63F4-ED42-815F-C8163A797A27}"/>
          </ac:picMkLst>
        </pc:picChg>
        <pc:picChg chg="del">
          <ac:chgData name="Williams, Darla" userId="5c71d710-c729-4b2a-894f-5c263e3d17e0" providerId="ADAL" clId="{F38661EE-8617-E647-91AE-E98C3C73A143}" dt="2024-07-31T14:32:34.856" v="769" actId="478"/>
          <ac:picMkLst>
            <pc:docMk/>
            <pc:sldMk cId="460708094" sldId="287"/>
            <ac:picMk id="17" creationId="{2E20B529-4F14-D14E-B5FA-4BF3A2FD6363}"/>
          </ac:picMkLst>
        </pc:picChg>
        <pc:picChg chg="del">
          <ac:chgData name="Williams, Darla" userId="5c71d710-c729-4b2a-894f-5c263e3d17e0" providerId="ADAL" clId="{F38661EE-8617-E647-91AE-E98C3C73A143}" dt="2024-07-31T14:32:35.768" v="770" actId="478"/>
          <ac:picMkLst>
            <pc:docMk/>
            <pc:sldMk cId="460708094" sldId="287"/>
            <ac:picMk id="18" creationId="{0988E0D7-F692-1446-B1C3-1557D00FC237}"/>
          </ac:picMkLst>
        </pc:picChg>
      </pc:sldChg>
      <pc:sldChg chg="addSp delSp modSp mod">
        <pc:chgData name="Williams, Darla" userId="5c71d710-c729-4b2a-894f-5c263e3d17e0" providerId="ADAL" clId="{F38661EE-8617-E647-91AE-E98C3C73A143}" dt="2024-07-31T14:35:01.171" v="781" actId="207"/>
        <pc:sldMkLst>
          <pc:docMk/>
          <pc:sldMk cId="859732983" sldId="288"/>
        </pc:sldMkLst>
        <pc:spChg chg="mod">
          <ac:chgData name="Williams, Darla" userId="5c71d710-c729-4b2a-894f-5c263e3d17e0" providerId="ADAL" clId="{F38661EE-8617-E647-91AE-E98C3C73A143}" dt="2024-07-31T14:32:49.834" v="772" actId="207"/>
          <ac:spMkLst>
            <pc:docMk/>
            <pc:sldMk cId="859732983" sldId="288"/>
            <ac:spMk id="4" creationId="{00000000-0000-0000-0000-000000000000}"/>
          </ac:spMkLst>
        </pc:spChg>
        <pc:spChg chg="mod">
          <ac:chgData name="Williams, Darla" userId="5c71d710-c729-4b2a-894f-5c263e3d17e0" providerId="ADAL" clId="{F38661EE-8617-E647-91AE-E98C3C73A143}" dt="2024-07-31T14:35:01.171" v="781" actId="207"/>
          <ac:spMkLst>
            <pc:docMk/>
            <pc:sldMk cId="859732983" sldId="288"/>
            <ac:spMk id="12" creationId="{00000000-0000-0000-0000-000000000000}"/>
          </ac:spMkLst>
        </pc:spChg>
        <pc:spChg chg="del">
          <ac:chgData name="Williams, Darla" userId="5c71d710-c729-4b2a-894f-5c263e3d17e0" providerId="ADAL" clId="{F38661EE-8617-E647-91AE-E98C3C73A143}" dt="2024-07-31T14:32:55.842" v="774" actId="478"/>
          <ac:spMkLst>
            <pc:docMk/>
            <pc:sldMk cId="859732983" sldId="288"/>
            <ac:spMk id="13" creationId="{D3FDE269-996C-DF4B-8AC4-6A666124C0C7}"/>
          </ac:spMkLst>
        </pc:spChg>
        <pc:picChg chg="add mod">
          <ac:chgData name="Williams, Darla" userId="5c71d710-c729-4b2a-894f-5c263e3d17e0" providerId="ADAL" clId="{F38661EE-8617-E647-91AE-E98C3C73A143}" dt="2024-07-31T14:33:52.500" v="778"/>
          <ac:picMkLst>
            <pc:docMk/>
            <pc:sldMk cId="859732983" sldId="288"/>
            <ac:picMk id="6" creationId="{0BBAAD00-88E2-1D32-3189-043CEC98F0D3}"/>
          </ac:picMkLst>
        </pc:picChg>
        <pc:picChg chg="del">
          <ac:chgData name="Williams, Darla" userId="5c71d710-c729-4b2a-894f-5c263e3d17e0" providerId="ADAL" clId="{F38661EE-8617-E647-91AE-E98C3C73A143}" dt="2024-07-31T14:32:54.323" v="773" actId="478"/>
          <ac:picMkLst>
            <pc:docMk/>
            <pc:sldMk cId="859732983" sldId="288"/>
            <ac:picMk id="7" creationId="{541551D3-E64E-C70D-426C-2637A03155BE}"/>
          </ac:picMkLst>
        </pc:picChg>
      </pc:sldChg>
      <pc:sldChg chg="modSp mod">
        <pc:chgData name="Williams, Darla" userId="5c71d710-c729-4b2a-894f-5c263e3d17e0" providerId="ADAL" clId="{F38661EE-8617-E647-91AE-E98C3C73A143}" dt="2024-07-31T14:34:55.670" v="780" actId="207"/>
        <pc:sldMkLst>
          <pc:docMk/>
          <pc:sldMk cId="2301373997" sldId="289"/>
        </pc:sldMkLst>
        <pc:spChg chg="mod">
          <ac:chgData name="Williams, Darla" userId="5c71d710-c729-4b2a-894f-5c263e3d17e0" providerId="ADAL" clId="{F38661EE-8617-E647-91AE-E98C3C73A143}" dt="2024-07-31T14:33:13.772" v="775" actId="1076"/>
          <ac:spMkLst>
            <pc:docMk/>
            <pc:sldMk cId="2301373997" sldId="289"/>
            <ac:spMk id="5" creationId="{00000000-0000-0000-0000-000000000000}"/>
          </ac:spMkLst>
        </pc:spChg>
        <pc:spChg chg="mod">
          <ac:chgData name="Williams, Darla" userId="5c71d710-c729-4b2a-894f-5c263e3d17e0" providerId="ADAL" clId="{F38661EE-8617-E647-91AE-E98C3C73A143}" dt="2024-07-31T14:33:13.772" v="775" actId="1076"/>
          <ac:spMkLst>
            <pc:docMk/>
            <pc:sldMk cId="2301373997" sldId="289"/>
            <ac:spMk id="6" creationId="{00000000-0000-0000-0000-000000000000}"/>
          </ac:spMkLst>
        </pc:spChg>
        <pc:spChg chg="mod">
          <ac:chgData name="Williams, Darla" userId="5c71d710-c729-4b2a-894f-5c263e3d17e0" providerId="ADAL" clId="{F38661EE-8617-E647-91AE-E98C3C73A143}" dt="2024-07-31T14:33:13.772" v="775" actId="1076"/>
          <ac:spMkLst>
            <pc:docMk/>
            <pc:sldMk cId="2301373997" sldId="289"/>
            <ac:spMk id="7" creationId="{00000000-0000-0000-0000-000000000000}"/>
          </ac:spMkLst>
        </pc:spChg>
        <pc:spChg chg="mod">
          <ac:chgData name="Williams, Darla" userId="5c71d710-c729-4b2a-894f-5c263e3d17e0" providerId="ADAL" clId="{F38661EE-8617-E647-91AE-E98C3C73A143}" dt="2024-07-31T14:33:13.772" v="775" actId="1076"/>
          <ac:spMkLst>
            <pc:docMk/>
            <pc:sldMk cId="2301373997" sldId="289"/>
            <ac:spMk id="13" creationId="{00000000-0000-0000-0000-000000000000}"/>
          </ac:spMkLst>
        </pc:spChg>
        <pc:spChg chg="mod">
          <ac:chgData name="Williams, Darla" userId="5c71d710-c729-4b2a-894f-5c263e3d17e0" providerId="ADAL" clId="{F38661EE-8617-E647-91AE-E98C3C73A143}" dt="2024-07-31T14:33:13.772" v="775" actId="1076"/>
          <ac:spMkLst>
            <pc:docMk/>
            <pc:sldMk cId="2301373997" sldId="289"/>
            <ac:spMk id="15" creationId="{00000000-0000-0000-0000-000000000000}"/>
          </ac:spMkLst>
        </pc:spChg>
        <pc:spChg chg="mod">
          <ac:chgData name="Williams, Darla" userId="5c71d710-c729-4b2a-894f-5c263e3d17e0" providerId="ADAL" clId="{F38661EE-8617-E647-91AE-E98C3C73A143}" dt="2024-07-31T14:33:13.772" v="775" actId="1076"/>
          <ac:spMkLst>
            <pc:docMk/>
            <pc:sldMk cId="2301373997" sldId="289"/>
            <ac:spMk id="17" creationId="{00000000-0000-0000-0000-000000000000}"/>
          </ac:spMkLst>
        </pc:spChg>
        <pc:spChg chg="mod">
          <ac:chgData name="Williams, Darla" userId="5c71d710-c729-4b2a-894f-5c263e3d17e0" providerId="ADAL" clId="{F38661EE-8617-E647-91AE-E98C3C73A143}" dt="2024-07-31T14:34:55.670" v="780" actId="207"/>
          <ac:spMkLst>
            <pc:docMk/>
            <pc:sldMk cId="2301373997" sldId="289"/>
            <ac:spMk id="19" creationId="{773FCA2D-0CE9-CE4E-8F13-15A7F5CCA9B4}"/>
          </ac:spMkLst>
        </pc:spChg>
        <pc:spChg chg="mod">
          <ac:chgData name="Williams, Darla" userId="5c71d710-c729-4b2a-894f-5c263e3d17e0" providerId="ADAL" clId="{F38661EE-8617-E647-91AE-E98C3C73A143}" dt="2024-07-31T14:33:13.772" v="775" actId="1076"/>
          <ac:spMkLst>
            <pc:docMk/>
            <pc:sldMk cId="2301373997" sldId="289"/>
            <ac:spMk id="20" creationId="{00000000-0000-0000-0000-000000000000}"/>
          </ac:spMkLst>
        </pc:spChg>
        <pc:spChg chg="mod">
          <ac:chgData name="Williams, Darla" userId="5c71d710-c729-4b2a-894f-5c263e3d17e0" providerId="ADAL" clId="{F38661EE-8617-E647-91AE-E98C3C73A143}" dt="2024-07-31T14:33:13.772" v="775" actId="1076"/>
          <ac:spMkLst>
            <pc:docMk/>
            <pc:sldMk cId="2301373997" sldId="289"/>
            <ac:spMk id="21" creationId="{00000000-0000-0000-0000-000000000000}"/>
          </ac:spMkLst>
        </pc:spChg>
        <pc:spChg chg="mod">
          <ac:chgData name="Williams, Darla" userId="5c71d710-c729-4b2a-894f-5c263e3d17e0" providerId="ADAL" clId="{F38661EE-8617-E647-91AE-E98C3C73A143}" dt="2024-07-31T14:33:13.772" v="775" actId="1076"/>
          <ac:spMkLst>
            <pc:docMk/>
            <pc:sldMk cId="2301373997" sldId="289"/>
            <ac:spMk id="22" creationId="{00000000-0000-0000-0000-000000000000}"/>
          </ac:spMkLst>
        </pc:spChg>
      </pc:sldChg>
      <pc:sldChg chg="addSp delSp modSp mod">
        <pc:chgData name="Williams, Darla" userId="5c71d710-c729-4b2a-894f-5c263e3d17e0" providerId="ADAL" clId="{F38661EE-8617-E647-91AE-E98C3C73A143}" dt="2024-07-31T14:33:56.634" v="779"/>
        <pc:sldMkLst>
          <pc:docMk/>
          <pc:sldMk cId="1710656718" sldId="290"/>
        </pc:sldMkLst>
        <pc:spChg chg="del">
          <ac:chgData name="Williams, Darla" userId="5c71d710-c729-4b2a-894f-5c263e3d17e0" providerId="ADAL" clId="{F38661EE-8617-E647-91AE-E98C3C73A143}" dt="2024-07-31T14:33:22.969" v="777" actId="478"/>
          <ac:spMkLst>
            <pc:docMk/>
            <pc:sldMk cId="1710656718" sldId="290"/>
            <ac:spMk id="7" creationId="{0449F34D-271C-BD4F-AB79-11E8D55C9D27}"/>
          </ac:spMkLst>
        </pc:spChg>
        <pc:picChg chg="del">
          <ac:chgData name="Williams, Darla" userId="5c71d710-c729-4b2a-894f-5c263e3d17e0" providerId="ADAL" clId="{F38661EE-8617-E647-91AE-E98C3C73A143}" dt="2024-07-31T14:33:18.646" v="776" actId="478"/>
          <ac:picMkLst>
            <pc:docMk/>
            <pc:sldMk cId="1710656718" sldId="290"/>
            <ac:picMk id="4" creationId="{FC88B4CA-6E26-28CE-0158-A5CA206AED9C}"/>
          </ac:picMkLst>
        </pc:picChg>
        <pc:picChg chg="add mod">
          <ac:chgData name="Williams, Darla" userId="5c71d710-c729-4b2a-894f-5c263e3d17e0" providerId="ADAL" clId="{F38661EE-8617-E647-91AE-E98C3C73A143}" dt="2024-07-31T14:33:56.634" v="779"/>
          <ac:picMkLst>
            <pc:docMk/>
            <pc:sldMk cId="1710656718" sldId="290"/>
            <ac:picMk id="5" creationId="{102B34E7-0A37-5251-26FC-6391169ED932}"/>
          </ac:picMkLst>
        </pc:picChg>
      </pc:sldChg>
      <pc:sldChg chg="delSp modSp mod">
        <pc:chgData name="Williams, Darla" userId="5c71d710-c729-4b2a-894f-5c263e3d17e0" providerId="ADAL" clId="{F38661EE-8617-E647-91AE-E98C3C73A143}" dt="2024-07-31T14:37:31.019" v="798" actId="207"/>
        <pc:sldMkLst>
          <pc:docMk/>
          <pc:sldMk cId="450891306" sldId="291"/>
        </pc:sldMkLst>
        <pc:spChg chg="mod">
          <ac:chgData name="Williams, Darla" userId="5c71d710-c729-4b2a-894f-5c263e3d17e0" providerId="ADAL" clId="{F38661EE-8617-E647-91AE-E98C3C73A143}" dt="2024-07-31T14:37:16.483" v="795" actId="207"/>
          <ac:spMkLst>
            <pc:docMk/>
            <pc:sldMk cId="450891306" sldId="291"/>
            <ac:spMk id="12" creationId="{836C0445-3ECF-B240-9CF5-799392510ED8}"/>
          </ac:spMkLst>
        </pc:spChg>
        <pc:spChg chg="mod">
          <ac:chgData name="Williams, Darla" userId="5c71d710-c729-4b2a-894f-5c263e3d17e0" providerId="ADAL" clId="{F38661EE-8617-E647-91AE-E98C3C73A143}" dt="2024-07-31T14:37:16.483" v="795" actId="207"/>
          <ac:spMkLst>
            <pc:docMk/>
            <pc:sldMk cId="450891306" sldId="291"/>
            <ac:spMk id="15" creationId="{F103F946-789B-434F-B286-D2EA12C683E2}"/>
          </ac:spMkLst>
        </pc:spChg>
        <pc:spChg chg="mod">
          <ac:chgData name="Williams, Darla" userId="5c71d710-c729-4b2a-894f-5c263e3d17e0" providerId="ADAL" clId="{F38661EE-8617-E647-91AE-E98C3C73A143}" dt="2024-07-31T14:37:31.019" v="798" actId="207"/>
          <ac:spMkLst>
            <pc:docMk/>
            <pc:sldMk cId="450891306" sldId="291"/>
            <ac:spMk id="18" creationId="{421690F8-702D-2449-83D7-EDADD9DA7B1C}"/>
          </ac:spMkLst>
        </pc:spChg>
        <pc:spChg chg="del">
          <ac:chgData name="Williams, Darla" userId="5c71d710-c729-4b2a-894f-5c263e3d17e0" providerId="ADAL" clId="{F38661EE-8617-E647-91AE-E98C3C73A143}" dt="2024-07-31T14:37:19.523" v="796" actId="478"/>
          <ac:spMkLst>
            <pc:docMk/>
            <pc:sldMk cId="450891306" sldId="291"/>
            <ac:spMk id="23" creationId="{1CA24714-540C-7949-A8CB-253C84913ED6}"/>
          </ac:spMkLst>
        </pc:spChg>
      </pc:sldChg>
      <pc:sldChg chg="delSp mod">
        <pc:chgData name="Williams, Darla" userId="5c71d710-c729-4b2a-894f-5c263e3d17e0" providerId="ADAL" clId="{F38661EE-8617-E647-91AE-E98C3C73A143}" dt="2024-07-31T14:38:07.922" v="802" actId="478"/>
        <pc:sldMkLst>
          <pc:docMk/>
          <pc:sldMk cId="4022959750" sldId="292"/>
        </pc:sldMkLst>
        <pc:picChg chg="del">
          <ac:chgData name="Williams, Darla" userId="5c71d710-c729-4b2a-894f-5c263e3d17e0" providerId="ADAL" clId="{F38661EE-8617-E647-91AE-E98C3C73A143}" dt="2024-07-31T14:38:07.922" v="802" actId="478"/>
          <ac:picMkLst>
            <pc:docMk/>
            <pc:sldMk cId="4022959750" sldId="292"/>
            <ac:picMk id="29" creationId="{C8291DB0-A929-2D4A-A0F1-A8A10BF866FC}"/>
          </ac:picMkLst>
        </pc:picChg>
        <pc:picChg chg="del">
          <ac:chgData name="Williams, Darla" userId="5c71d710-c729-4b2a-894f-5c263e3d17e0" providerId="ADAL" clId="{F38661EE-8617-E647-91AE-E98C3C73A143}" dt="2024-07-31T14:38:06.897" v="801" actId="478"/>
          <ac:picMkLst>
            <pc:docMk/>
            <pc:sldMk cId="4022959750" sldId="292"/>
            <ac:picMk id="30" creationId="{EEF1E6AC-FAA5-B849-92F8-DDF17515FF62}"/>
          </ac:picMkLst>
        </pc:picChg>
        <pc:picChg chg="del">
          <ac:chgData name="Williams, Darla" userId="5c71d710-c729-4b2a-894f-5c263e3d17e0" providerId="ADAL" clId="{F38661EE-8617-E647-91AE-E98C3C73A143}" dt="2024-07-31T14:38:05.774" v="800" actId="478"/>
          <ac:picMkLst>
            <pc:docMk/>
            <pc:sldMk cId="4022959750" sldId="292"/>
            <ac:picMk id="32" creationId="{50417DE7-4D1B-0642-9D60-21E4AE11DC01}"/>
          </ac:picMkLst>
        </pc:picChg>
      </pc:sldChg>
      <pc:sldChg chg="addSp delSp modSp mod">
        <pc:chgData name="Williams, Darla" userId="5c71d710-c729-4b2a-894f-5c263e3d17e0" providerId="ADAL" clId="{F38661EE-8617-E647-91AE-E98C3C73A143}" dt="2024-07-31T14:35:57.124" v="792" actId="478"/>
        <pc:sldMkLst>
          <pc:docMk/>
          <pc:sldMk cId="3147643663" sldId="298"/>
        </pc:sldMkLst>
        <pc:spChg chg="add del mod">
          <ac:chgData name="Williams, Darla" userId="5c71d710-c729-4b2a-894f-5c263e3d17e0" providerId="ADAL" clId="{F38661EE-8617-E647-91AE-E98C3C73A143}" dt="2024-07-31T14:35:57.124" v="792" actId="478"/>
          <ac:spMkLst>
            <pc:docMk/>
            <pc:sldMk cId="3147643663" sldId="298"/>
            <ac:spMk id="2" creationId="{899F6CCF-2ACC-CA04-BBBA-815D262D0E54}"/>
          </ac:spMkLst>
        </pc:spChg>
        <pc:picChg chg="del">
          <ac:chgData name="Williams, Darla" userId="5c71d710-c729-4b2a-894f-5c263e3d17e0" providerId="ADAL" clId="{F38661EE-8617-E647-91AE-E98C3C73A143}" dt="2024-07-31T14:29:47.252" v="749" actId="478"/>
          <ac:picMkLst>
            <pc:docMk/>
            <pc:sldMk cId="3147643663" sldId="298"/>
            <ac:picMk id="13" creationId="{8D194404-88BE-BD4C-80C0-C6D77D837B6C}"/>
          </ac:picMkLst>
        </pc:picChg>
      </pc:sldChg>
      <pc:sldChg chg="delSp modSp del mod">
        <pc:chgData name="Williams, Darla" userId="5c71d710-c729-4b2a-894f-5c263e3d17e0" providerId="ADAL" clId="{F38661EE-8617-E647-91AE-E98C3C73A143}" dt="2024-07-31T14:26:07.146" v="726" actId="2696"/>
        <pc:sldMkLst>
          <pc:docMk/>
          <pc:sldMk cId="41175217" sldId="299"/>
        </pc:sldMkLst>
        <pc:grpChg chg="del">
          <ac:chgData name="Williams, Darla" userId="5c71d710-c729-4b2a-894f-5c263e3d17e0" providerId="ADAL" clId="{F38661EE-8617-E647-91AE-E98C3C73A143}" dt="2024-07-31T14:25:31.805" v="708" actId="478"/>
          <ac:grpSpMkLst>
            <pc:docMk/>
            <pc:sldMk cId="41175217" sldId="299"/>
            <ac:grpSpMk id="38" creationId="{4E71CD74-60DA-B649-F539-E124D1F07F5C}"/>
          </ac:grpSpMkLst>
        </pc:grpChg>
        <pc:picChg chg="del">
          <ac:chgData name="Williams, Darla" userId="5c71d710-c729-4b2a-894f-5c263e3d17e0" providerId="ADAL" clId="{F38661EE-8617-E647-91AE-E98C3C73A143}" dt="2024-07-31T14:25:37.162" v="713" actId="478"/>
          <ac:picMkLst>
            <pc:docMk/>
            <pc:sldMk cId="41175217" sldId="299"/>
            <ac:picMk id="9" creationId="{CFF2785D-B443-A9DF-6F6A-BDD1A447D017}"/>
          </ac:picMkLst>
        </pc:picChg>
        <pc:picChg chg="del">
          <ac:chgData name="Williams, Darla" userId="5c71d710-c729-4b2a-894f-5c263e3d17e0" providerId="ADAL" clId="{F38661EE-8617-E647-91AE-E98C3C73A143}" dt="2024-07-31T14:25:35.403" v="712" actId="478"/>
          <ac:picMkLst>
            <pc:docMk/>
            <pc:sldMk cId="41175217" sldId="299"/>
            <ac:picMk id="11" creationId="{2C347EF5-4268-AB8A-C8BE-37703ED3C3D2}"/>
          </ac:picMkLst>
        </pc:picChg>
        <pc:picChg chg="del">
          <ac:chgData name="Williams, Darla" userId="5c71d710-c729-4b2a-894f-5c263e3d17e0" providerId="ADAL" clId="{F38661EE-8617-E647-91AE-E98C3C73A143}" dt="2024-07-31T14:25:33.841" v="710" actId="478"/>
          <ac:picMkLst>
            <pc:docMk/>
            <pc:sldMk cId="41175217" sldId="299"/>
            <ac:picMk id="12" creationId="{CF9EDA2A-AFCA-28B7-5084-B55F5FE558FB}"/>
          </ac:picMkLst>
        </pc:picChg>
        <pc:picChg chg="del">
          <ac:chgData name="Williams, Darla" userId="5c71d710-c729-4b2a-894f-5c263e3d17e0" providerId="ADAL" clId="{F38661EE-8617-E647-91AE-E98C3C73A143}" dt="2024-07-31T14:25:34.604" v="711" actId="478"/>
          <ac:picMkLst>
            <pc:docMk/>
            <pc:sldMk cId="41175217" sldId="299"/>
            <ac:picMk id="29" creationId="{B64E2C02-826F-F8E6-4CC9-D51225AD8F16}"/>
          </ac:picMkLst>
        </pc:picChg>
        <pc:picChg chg="del">
          <ac:chgData name="Williams, Darla" userId="5c71d710-c729-4b2a-894f-5c263e3d17e0" providerId="ADAL" clId="{F38661EE-8617-E647-91AE-E98C3C73A143}" dt="2024-07-31T14:25:33.019" v="709" actId="478"/>
          <ac:picMkLst>
            <pc:docMk/>
            <pc:sldMk cId="41175217" sldId="299"/>
            <ac:picMk id="30" creationId="{1C2FD2CC-4A2C-FBD6-A6B0-1F49463C3DAE}"/>
          </ac:picMkLst>
        </pc:picChg>
        <pc:picChg chg="del mod">
          <ac:chgData name="Williams, Darla" userId="5c71d710-c729-4b2a-894f-5c263e3d17e0" providerId="ADAL" clId="{F38661EE-8617-E647-91AE-E98C3C73A143}" dt="2024-07-31T14:25:30.692" v="707" actId="478"/>
          <ac:picMkLst>
            <pc:docMk/>
            <pc:sldMk cId="41175217" sldId="299"/>
            <ac:picMk id="34" creationId="{4016F58A-335E-3165-46C8-A5F8091FA5D8}"/>
          </ac:picMkLst>
        </pc:picChg>
      </pc:sldChg>
      <pc:sldChg chg="delSp modSp mod">
        <pc:chgData name="Williams, Darla" userId="5c71d710-c729-4b2a-894f-5c263e3d17e0" providerId="ADAL" clId="{F38661EE-8617-E647-91AE-E98C3C73A143}" dt="2024-07-31T14:29:38.372" v="748" actId="3062"/>
        <pc:sldMkLst>
          <pc:docMk/>
          <pc:sldMk cId="696249156" sldId="300"/>
        </pc:sldMkLst>
        <pc:spChg chg="mod">
          <ac:chgData name="Williams, Darla" userId="5c71d710-c729-4b2a-894f-5c263e3d17e0" providerId="ADAL" clId="{F38661EE-8617-E647-91AE-E98C3C73A143}" dt="2024-07-31T14:26:44.832" v="737" actId="1038"/>
          <ac:spMkLst>
            <pc:docMk/>
            <pc:sldMk cId="696249156" sldId="300"/>
            <ac:spMk id="2" creationId="{00000000-0000-0000-0000-000000000000}"/>
          </ac:spMkLst>
        </pc:spChg>
        <pc:spChg chg="mod">
          <ac:chgData name="Williams, Darla" userId="5c71d710-c729-4b2a-894f-5c263e3d17e0" providerId="ADAL" clId="{F38661EE-8617-E647-91AE-E98C3C73A143}" dt="2024-07-31T14:29:38.372" v="748" actId="3062"/>
          <ac:spMkLst>
            <pc:docMk/>
            <pc:sldMk cId="696249156" sldId="300"/>
            <ac:spMk id="11" creationId="{00000000-0000-0000-0000-000000000000}"/>
          </ac:spMkLst>
        </pc:spChg>
        <pc:spChg chg="mod">
          <ac:chgData name="Williams, Darla" userId="5c71d710-c729-4b2a-894f-5c263e3d17e0" providerId="ADAL" clId="{F38661EE-8617-E647-91AE-E98C3C73A143}" dt="2024-07-31T14:26:53.406" v="747" actId="1038"/>
          <ac:spMkLst>
            <pc:docMk/>
            <pc:sldMk cId="696249156" sldId="300"/>
            <ac:spMk id="12" creationId="{00000000-0000-0000-0000-000000000000}"/>
          </ac:spMkLst>
        </pc:spChg>
        <pc:picChg chg="del">
          <ac:chgData name="Williams, Darla" userId="5c71d710-c729-4b2a-894f-5c263e3d17e0" providerId="ADAL" clId="{F38661EE-8617-E647-91AE-E98C3C73A143}" dt="2024-07-31T14:26:11.991" v="727" actId="478"/>
          <ac:picMkLst>
            <pc:docMk/>
            <pc:sldMk cId="696249156" sldId="300"/>
            <ac:picMk id="9" creationId="{E751E97E-3F90-BF45-9674-A6B9E39EE55B}"/>
          </ac:picMkLst>
        </pc:picChg>
      </pc:sldChg>
      <pc:sldChg chg="modSp mod">
        <pc:chgData name="Williams, Darla" userId="5c71d710-c729-4b2a-894f-5c263e3d17e0" providerId="ADAL" clId="{F38661EE-8617-E647-91AE-E98C3C73A143}" dt="2024-07-31T14:35:19.485" v="784" actId="207"/>
        <pc:sldMkLst>
          <pc:docMk/>
          <pc:sldMk cId="4120696112" sldId="301"/>
        </pc:sldMkLst>
        <pc:spChg chg="mod">
          <ac:chgData name="Williams, Darla" userId="5c71d710-c729-4b2a-894f-5c263e3d17e0" providerId="ADAL" clId="{F38661EE-8617-E647-91AE-E98C3C73A143}" dt="2024-07-31T14:35:19.485" v="784" actId="207"/>
          <ac:spMkLst>
            <pc:docMk/>
            <pc:sldMk cId="4120696112" sldId="301"/>
            <ac:spMk id="9" creationId="{00000000-0000-0000-0000-000000000000}"/>
          </ac:spMkLst>
        </pc:spChg>
      </pc:sldChg>
      <pc:sldChg chg="delSp modSp mod">
        <pc:chgData name="Williams, Darla" userId="5c71d710-c729-4b2a-894f-5c263e3d17e0" providerId="ADAL" clId="{F38661EE-8617-E647-91AE-E98C3C73A143}" dt="2024-07-31T14:31:30.525" v="760" actId="1076"/>
        <pc:sldMkLst>
          <pc:docMk/>
          <pc:sldMk cId="1849558422" sldId="302"/>
        </pc:sldMkLst>
        <pc:spChg chg="mod">
          <ac:chgData name="Williams, Darla" userId="5c71d710-c729-4b2a-894f-5c263e3d17e0" providerId="ADAL" clId="{F38661EE-8617-E647-91AE-E98C3C73A143}" dt="2024-07-31T14:31:30.525" v="760" actId="1076"/>
          <ac:spMkLst>
            <pc:docMk/>
            <pc:sldMk cId="1849558422" sldId="302"/>
            <ac:spMk id="3" creationId="{00000000-0000-0000-0000-000000000000}"/>
          </ac:spMkLst>
        </pc:spChg>
        <pc:picChg chg="del mod">
          <ac:chgData name="Williams, Darla" userId="5c71d710-c729-4b2a-894f-5c263e3d17e0" providerId="ADAL" clId="{F38661EE-8617-E647-91AE-E98C3C73A143}" dt="2024-07-31T14:31:27.492" v="758" actId="478"/>
          <ac:picMkLst>
            <pc:docMk/>
            <pc:sldMk cId="1849558422" sldId="302"/>
            <ac:picMk id="14" creationId="{95E3EF5F-CE00-424A-92C0-FDB273AB0876}"/>
          </ac:picMkLst>
        </pc:picChg>
      </pc:sldChg>
      <pc:sldChg chg="delSp mod">
        <pc:chgData name="Williams, Darla" userId="5c71d710-c729-4b2a-894f-5c263e3d17e0" providerId="ADAL" clId="{F38661EE-8617-E647-91AE-E98C3C73A143}" dt="2024-07-31T14:37:58.053" v="799" actId="478"/>
        <pc:sldMkLst>
          <pc:docMk/>
          <pc:sldMk cId="2348165861" sldId="303"/>
        </pc:sldMkLst>
        <pc:picChg chg="del">
          <ac:chgData name="Williams, Darla" userId="5c71d710-c729-4b2a-894f-5c263e3d17e0" providerId="ADAL" clId="{F38661EE-8617-E647-91AE-E98C3C73A143}" dt="2024-07-31T14:37:58.053" v="799" actId="478"/>
          <ac:picMkLst>
            <pc:docMk/>
            <pc:sldMk cId="2348165861" sldId="303"/>
            <ac:picMk id="6" creationId="{F491C686-FE24-FD40-851F-387510CB3AC4}"/>
          </ac:picMkLst>
        </pc:picChg>
      </pc:sldChg>
      <pc:sldChg chg="delSp modSp mod">
        <pc:chgData name="Williams, Darla" userId="5c71d710-c729-4b2a-894f-5c263e3d17e0" providerId="ADAL" clId="{F38661EE-8617-E647-91AE-E98C3C73A143}" dt="2024-07-31T14:39:16.339" v="807" actId="207"/>
        <pc:sldMkLst>
          <pc:docMk/>
          <pc:sldMk cId="1643648865" sldId="307"/>
        </pc:sldMkLst>
        <pc:spChg chg="mod">
          <ac:chgData name="Williams, Darla" userId="5c71d710-c729-4b2a-894f-5c263e3d17e0" providerId="ADAL" clId="{F38661EE-8617-E647-91AE-E98C3C73A143}" dt="2024-07-31T14:39:16.339" v="807" actId="207"/>
          <ac:spMkLst>
            <pc:docMk/>
            <pc:sldMk cId="1643648865" sldId="307"/>
            <ac:spMk id="9" creationId="{7B15CC00-C319-8221-2F7D-97C93DB38462}"/>
          </ac:spMkLst>
        </pc:spChg>
        <pc:spChg chg="mod">
          <ac:chgData name="Williams, Darla" userId="5c71d710-c729-4b2a-894f-5c263e3d17e0" providerId="ADAL" clId="{F38661EE-8617-E647-91AE-E98C3C73A143}" dt="2024-07-31T14:39:12.706" v="806" actId="1076"/>
          <ac:spMkLst>
            <pc:docMk/>
            <pc:sldMk cId="1643648865" sldId="307"/>
            <ac:spMk id="20" creationId="{65F55568-FE37-D649-9C71-6FCC6870BFB5}"/>
          </ac:spMkLst>
        </pc:spChg>
        <pc:spChg chg="mod">
          <ac:chgData name="Williams, Darla" userId="5c71d710-c729-4b2a-894f-5c263e3d17e0" providerId="ADAL" clId="{F38661EE-8617-E647-91AE-E98C3C73A143}" dt="2024-07-31T14:39:12.706" v="806" actId="1076"/>
          <ac:spMkLst>
            <pc:docMk/>
            <pc:sldMk cId="1643648865" sldId="307"/>
            <ac:spMk id="21" creationId="{30D34793-B2A6-3B4A-B287-47EA1A16F749}"/>
          </ac:spMkLst>
        </pc:spChg>
        <pc:spChg chg="mod">
          <ac:chgData name="Williams, Darla" userId="5c71d710-c729-4b2a-894f-5c263e3d17e0" providerId="ADAL" clId="{F38661EE-8617-E647-91AE-E98C3C73A143}" dt="2024-07-31T14:39:12.706" v="806" actId="1076"/>
          <ac:spMkLst>
            <pc:docMk/>
            <pc:sldMk cId="1643648865" sldId="307"/>
            <ac:spMk id="26" creationId="{0C50CE86-259F-BA45-AFB7-891F0B51A4E6}"/>
          </ac:spMkLst>
        </pc:spChg>
        <pc:spChg chg="mod">
          <ac:chgData name="Williams, Darla" userId="5c71d710-c729-4b2a-894f-5c263e3d17e0" providerId="ADAL" clId="{F38661EE-8617-E647-91AE-E98C3C73A143}" dt="2024-07-31T14:39:12.706" v="806" actId="1076"/>
          <ac:spMkLst>
            <pc:docMk/>
            <pc:sldMk cId="1643648865" sldId="307"/>
            <ac:spMk id="27" creationId="{2CFDB29D-5619-4D47-BCD2-EE6E1F79F6D1}"/>
          </ac:spMkLst>
        </pc:spChg>
        <pc:spChg chg="mod">
          <ac:chgData name="Williams, Darla" userId="5c71d710-c729-4b2a-894f-5c263e3d17e0" providerId="ADAL" clId="{F38661EE-8617-E647-91AE-E98C3C73A143}" dt="2024-07-31T14:39:12.706" v="806" actId="1076"/>
          <ac:spMkLst>
            <pc:docMk/>
            <pc:sldMk cId="1643648865" sldId="307"/>
            <ac:spMk id="28" creationId="{00000000-0000-0000-0000-000000000000}"/>
          </ac:spMkLst>
        </pc:spChg>
        <pc:spChg chg="mod">
          <ac:chgData name="Williams, Darla" userId="5c71d710-c729-4b2a-894f-5c263e3d17e0" providerId="ADAL" clId="{F38661EE-8617-E647-91AE-E98C3C73A143}" dt="2024-07-31T14:39:12.706" v="806" actId="1076"/>
          <ac:spMkLst>
            <pc:docMk/>
            <pc:sldMk cId="1643648865" sldId="307"/>
            <ac:spMk id="29" creationId="{00000000-0000-0000-0000-000000000000}"/>
          </ac:spMkLst>
        </pc:spChg>
        <pc:spChg chg="mod">
          <ac:chgData name="Williams, Darla" userId="5c71d710-c729-4b2a-894f-5c263e3d17e0" providerId="ADAL" clId="{F38661EE-8617-E647-91AE-E98C3C73A143}" dt="2024-07-31T14:39:12.706" v="806" actId="1076"/>
          <ac:spMkLst>
            <pc:docMk/>
            <pc:sldMk cId="1643648865" sldId="307"/>
            <ac:spMk id="30" creationId="{39D675EC-FB7B-2B47-A93E-DE35D6BF62C2}"/>
          </ac:spMkLst>
        </pc:spChg>
        <pc:spChg chg="mod">
          <ac:chgData name="Williams, Darla" userId="5c71d710-c729-4b2a-894f-5c263e3d17e0" providerId="ADAL" clId="{F38661EE-8617-E647-91AE-E98C3C73A143}" dt="2024-07-31T14:39:12.706" v="806" actId="1076"/>
          <ac:spMkLst>
            <pc:docMk/>
            <pc:sldMk cId="1643648865" sldId="307"/>
            <ac:spMk id="31" creationId="{00000000-0000-0000-0000-000000000000}"/>
          </ac:spMkLst>
        </pc:spChg>
        <pc:spChg chg="mod">
          <ac:chgData name="Williams, Darla" userId="5c71d710-c729-4b2a-894f-5c263e3d17e0" providerId="ADAL" clId="{F38661EE-8617-E647-91AE-E98C3C73A143}" dt="2024-07-31T14:39:12.706" v="806" actId="1076"/>
          <ac:spMkLst>
            <pc:docMk/>
            <pc:sldMk cId="1643648865" sldId="307"/>
            <ac:spMk id="32" creationId="{17642DE2-7CAA-8A4E-9C46-DD94416EE2D0}"/>
          </ac:spMkLst>
        </pc:spChg>
        <pc:picChg chg="del">
          <ac:chgData name="Williams, Darla" userId="5c71d710-c729-4b2a-894f-5c263e3d17e0" providerId="ADAL" clId="{F38661EE-8617-E647-91AE-E98C3C73A143}" dt="2024-07-31T14:39:02.344" v="805" actId="478"/>
          <ac:picMkLst>
            <pc:docMk/>
            <pc:sldMk cId="1643648865" sldId="307"/>
            <ac:picMk id="25" creationId="{A58FDAD2-BCFB-BC41-A76F-2AFB8F6FE5BB}"/>
          </ac:picMkLst>
        </pc:picChg>
      </pc:sldChg>
      <pc:sldChg chg="modSp mod">
        <pc:chgData name="Williams, Darla" userId="5c71d710-c729-4b2a-894f-5c263e3d17e0" providerId="ADAL" clId="{F38661EE-8617-E647-91AE-E98C3C73A143}" dt="2024-07-31T14:39:30.169" v="809" actId="1076"/>
        <pc:sldMkLst>
          <pc:docMk/>
          <pc:sldMk cId="2974100725" sldId="308"/>
        </pc:sldMkLst>
        <pc:spChg chg="mod">
          <ac:chgData name="Williams, Darla" userId="5c71d710-c729-4b2a-894f-5c263e3d17e0" providerId="ADAL" clId="{F38661EE-8617-E647-91AE-E98C3C73A143}" dt="2024-07-31T14:39:23.154" v="808" actId="207"/>
          <ac:spMkLst>
            <pc:docMk/>
            <pc:sldMk cId="2974100725" sldId="308"/>
            <ac:spMk id="5" creationId="{3216EEDD-E76C-3257-6A62-1FF9476DF9E0}"/>
          </ac:spMkLst>
        </pc:spChg>
        <pc:spChg chg="mod">
          <ac:chgData name="Williams, Darla" userId="5c71d710-c729-4b2a-894f-5c263e3d17e0" providerId="ADAL" clId="{F38661EE-8617-E647-91AE-E98C3C73A143}" dt="2024-07-31T14:39:30.169" v="809" actId="1076"/>
          <ac:spMkLst>
            <pc:docMk/>
            <pc:sldMk cId="2974100725" sldId="308"/>
            <ac:spMk id="16" creationId="{00000000-0000-0000-0000-000000000000}"/>
          </ac:spMkLst>
        </pc:spChg>
        <pc:spChg chg="mod">
          <ac:chgData name="Williams, Darla" userId="5c71d710-c729-4b2a-894f-5c263e3d17e0" providerId="ADAL" clId="{F38661EE-8617-E647-91AE-E98C3C73A143}" dt="2024-07-31T14:39:30.169" v="809" actId="1076"/>
          <ac:spMkLst>
            <pc:docMk/>
            <pc:sldMk cId="2974100725" sldId="308"/>
            <ac:spMk id="17" creationId="{00000000-0000-0000-0000-000000000000}"/>
          </ac:spMkLst>
        </pc:spChg>
        <pc:spChg chg="mod">
          <ac:chgData name="Williams, Darla" userId="5c71d710-c729-4b2a-894f-5c263e3d17e0" providerId="ADAL" clId="{F38661EE-8617-E647-91AE-E98C3C73A143}" dt="2024-07-31T14:39:30.169" v="809" actId="1076"/>
          <ac:spMkLst>
            <pc:docMk/>
            <pc:sldMk cId="2974100725" sldId="308"/>
            <ac:spMk id="18" creationId="{00000000-0000-0000-0000-000000000000}"/>
          </ac:spMkLst>
        </pc:spChg>
        <pc:spChg chg="mod">
          <ac:chgData name="Williams, Darla" userId="5c71d710-c729-4b2a-894f-5c263e3d17e0" providerId="ADAL" clId="{F38661EE-8617-E647-91AE-E98C3C73A143}" dt="2024-07-31T14:39:30.169" v="809" actId="1076"/>
          <ac:spMkLst>
            <pc:docMk/>
            <pc:sldMk cId="2974100725" sldId="308"/>
            <ac:spMk id="26" creationId="{08D5602A-EBA5-454E-BE49-5D77C22D5AF8}"/>
          </ac:spMkLst>
        </pc:spChg>
        <pc:spChg chg="mod">
          <ac:chgData name="Williams, Darla" userId="5c71d710-c729-4b2a-894f-5c263e3d17e0" providerId="ADAL" clId="{F38661EE-8617-E647-91AE-E98C3C73A143}" dt="2024-07-31T14:39:30.169" v="809" actId="1076"/>
          <ac:spMkLst>
            <pc:docMk/>
            <pc:sldMk cId="2974100725" sldId="308"/>
            <ac:spMk id="27" creationId="{44AD37A3-D838-3A4F-8C89-8B68046A25F9}"/>
          </ac:spMkLst>
        </pc:spChg>
        <pc:spChg chg="mod">
          <ac:chgData name="Williams, Darla" userId="5c71d710-c729-4b2a-894f-5c263e3d17e0" providerId="ADAL" clId="{F38661EE-8617-E647-91AE-E98C3C73A143}" dt="2024-07-31T14:39:30.169" v="809" actId="1076"/>
          <ac:spMkLst>
            <pc:docMk/>
            <pc:sldMk cId="2974100725" sldId="308"/>
            <ac:spMk id="35" creationId="{29562D59-1E97-2645-8495-95E02ECBCEFA}"/>
          </ac:spMkLst>
        </pc:spChg>
        <pc:spChg chg="mod">
          <ac:chgData name="Williams, Darla" userId="5c71d710-c729-4b2a-894f-5c263e3d17e0" providerId="ADAL" clId="{F38661EE-8617-E647-91AE-E98C3C73A143}" dt="2024-07-31T14:39:30.169" v="809" actId="1076"/>
          <ac:spMkLst>
            <pc:docMk/>
            <pc:sldMk cId="2974100725" sldId="308"/>
            <ac:spMk id="36" creationId="{39801DF6-F7EF-8E4B-B16E-A7F052F207B2}"/>
          </ac:spMkLst>
        </pc:spChg>
        <pc:spChg chg="mod">
          <ac:chgData name="Williams, Darla" userId="5c71d710-c729-4b2a-894f-5c263e3d17e0" providerId="ADAL" clId="{F38661EE-8617-E647-91AE-E98C3C73A143}" dt="2024-07-31T14:39:30.169" v="809" actId="1076"/>
          <ac:spMkLst>
            <pc:docMk/>
            <pc:sldMk cId="2974100725" sldId="308"/>
            <ac:spMk id="37" creationId="{00000000-0000-0000-0000-000000000000}"/>
          </ac:spMkLst>
        </pc:spChg>
        <pc:spChg chg="mod">
          <ac:chgData name="Williams, Darla" userId="5c71d710-c729-4b2a-894f-5c263e3d17e0" providerId="ADAL" clId="{F38661EE-8617-E647-91AE-E98C3C73A143}" dt="2024-07-31T14:39:30.169" v="809" actId="1076"/>
          <ac:spMkLst>
            <pc:docMk/>
            <pc:sldMk cId="2974100725" sldId="308"/>
            <ac:spMk id="38" creationId="{00000000-0000-0000-0000-000000000000}"/>
          </ac:spMkLst>
        </pc:spChg>
        <pc:spChg chg="mod">
          <ac:chgData name="Williams, Darla" userId="5c71d710-c729-4b2a-894f-5c263e3d17e0" providerId="ADAL" clId="{F38661EE-8617-E647-91AE-E98C3C73A143}" dt="2024-07-31T14:39:30.169" v="809" actId="1076"/>
          <ac:spMkLst>
            <pc:docMk/>
            <pc:sldMk cId="2974100725" sldId="308"/>
            <ac:spMk id="39" creationId="{00000000-0000-0000-0000-000000000000}"/>
          </ac:spMkLst>
        </pc:spChg>
        <pc:spChg chg="mod">
          <ac:chgData name="Williams, Darla" userId="5c71d710-c729-4b2a-894f-5c263e3d17e0" providerId="ADAL" clId="{F38661EE-8617-E647-91AE-E98C3C73A143}" dt="2024-07-31T14:39:30.169" v="809" actId="1076"/>
          <ac:spMkLst>
            <pc:docMk/>
            <pc:sldMk cId="2974100725" sldId="308"/>
            <ac:spMk id="40" creationId="{00000000-0000-0000-0000-000000000000}"/>
          </ac:spMkLst>
        </pc:spChg>
        <pc:spChg chg="mod">
          <ac:chgData name="Williams, Darla" userId="5c71d710-c729-4b2a-894f-5c263e3d17e0" providerId="ADAL" clId="{F38661EE-8617-E647-91AE-E98C3C73A143}" dt="2024-07-31T14:39:30.169" v="809" actId="1076"/>
          <ac:spMkLst>
            <pc:docMk/>
            <pc:sldMk cId="2974100725" sldId="308"/>
            <ac:spMk id="41" creationId="{055EFAE8-B501-7A4C-87E7-12C4AF184AFE}"/>
          </ac:spMkLst>
        </pc:spChg>
        <pc:spChg chg="mod">
          <ac:chgData name="Williams, Darla" userId="5c71d710-c729-4b2a-894f-5c263e3d17e0" providerId="ADAL" clId="{F38661EE-8617-E647-91AE-E98C3C73A143}" dt="2024-07-31T14:39:30.169" v="809" actId="1076"/>
          <ac:spMkLst>
            <pc:docMk/>
            <pc:sldMk cId="2974100725" sldId="308"/>
            <ac:spMk id="42" creationId="{54D6BF21-20D3-AA44-B4CB-6F0438EC5BD6}"/>
          </ac:spMkLst>
        </pc:spChg>
        <pc:cxnChg chg="mod">
          <ac:chgData name="Williams, Darla" userId="5c71d710-c729-4b2a-894f-5c263e3d17e0" providerId="ADAL" clId="{F38661EE-8617-E647-91AE-E98C3C73A143}" dt="2024-07-31T14:39:30.169" v="809" actId="1076"/>
          <ac:cxnSpMkLst>
            <pc:docMk/>
            <pc:sldMk cId="2974100725" sldId="308"/>
            <ac:cxnSpMk id="25" creationId="{00000000-0000-0000-0000-000000000000}"/>
          </ac:cxnSpMkLst>
        </pc:cxnChg>
        <pc:cxnChg chg="mod">
          <ac:chgData name="Williams, Darla" userId="5c71d710-c729-4b2a-894f-5c263e3d17e0" providerId="ADAL" clId="{F38661EE-8617-E647-91AE-E98C3C73A143}" dt="2024-07-31T14:39:30.169" v="809" actId="1076"/>
          <ac:cxnSpMkLst>
            <pc:docMk/>
            <pc:sldMk cId="2974100725" sldId="308"/>
            <ac:cxnSpMk id="29" creationId="{00000000-0000-0000-0000-000000000000}"/>
          </ac:cxnSpMkLst>
        </pc:cxnChg>
        <pc:cxnChg chg="mod">
          <ac:chgData name="Williams, Darla" userId="5c71d710-c729-4b2a-894f-5c263e3d17e0" providerId="ADAL" clId="{F38661EE-8617-E647-91AE-E98C3C73A143}" dt="2024-07-31T14:39:30.169" v="809" actId="1076"/>
          <ac:cxnSpMkLst>
            <pc:docMk/>
            <pc:sldMk cId="2974100725" sldId="308"/>
            <ac:cxnSpMk id="32" creationId="{00000000-0000-0000-0000-000000000000}"/>
          </ac:cxnSpMkLst>
        </pc:cxnChg>
      </pc:sldChg>
      <pc:sldChg chg="delSp modSp mod">
        <pc:chgData name="Williams, Darla" userId="5c71d710-c729-4b2a-894f-5c263e3d17e0" providerId="ADAL" clId="{F38661EE-8617-E647-91AE-E98C3C73A143}" dt="2024-07-31T14:39:41.344" v="811" actId="478"/>
        <pc:sldMkLst>
          <pc:docMk/>
          <pc:sldMk cId="3603866592" sldId="311"/>
        </pc:sldMkLst>
        <pc:picChg chg="del mod">
          <ac:chgData name="Williams, Darla" userId="5c71d710-c729-4b2a-894f-5c263e3d17e0" providerId="ADAL" clId="{F38661EE-8617-E647-91AE-E98C3C73A143}" dt="2024-07-31T14:39:41.344" v="811" actId="478"/>
          <ac:picMkLst>
            <pc:docMk/>
            <pc:sldMk cId="3603866592" sldId="311"/>
            <ac:picMk id="18" creationId="{E14DFC7A-1054-6F40-8F6A-A72A8FF47478}"/>
          </ac:picMkLst>
        </pc:picChg>
      </pc:sldChg>
      <pc:sldChg chg="modSp mod">
        <pc:chgData name="Williams, Darla" userId="5c71d710-c729-4b2a-894f-5c263e3d17e0" providerId="ADAL" clId="{F38661EE-8617-E647-91AE-E98C3C73A143}" dt="2024-07-31T14:40:04.526" v="819" actId="1037"/>
        <pc:sldMkLst>
          <pc:docMk/>
          <pc:sldMk cId="1215063234" sldId="312"/>
        </pc:sldMkLst>
        <pc:spChg chg="mod">
          <ac:chgData name="Williams, Darla" userId="5c71d710-c729-4b2a-894f-5c263e3d17e0" providerId="ADAL" clId="{F38661EE-8617-E647-91AE-E98C3C73A143}" dt="2024-07-31T14:40:04.526" v="819" actId="1037"/>
          <ac:spMkLst>
            <pc:docMk/>
            <pc:sldMk cId="1215063234" sldId="312"/>
            <ac:spMk id="10" creationId="{30DA4704-FE13-D436-0524-8DD45AE7A774}"/>
          </ac:spMkLst>
        </pc:spChg>
        <pc:spChg chg="mod">
          <ac:chgData name="Williams, Darla" userId="5c71d710-c729-4b2a-894f-5c263e3d17e0" providerId="ADAL" clId="{F38661EE-8617-E647-91AE-E98C3C73A143}" dt="2024-07-31T14:40:04.526" v="819" actId="1037"/>
          <ac:spMkLst>
            <pc:docMk/>
            <pc:sldMk cId="1215063234" sldId="312"/>
            <ac:spMk id="11" creationId="{4B52063C-E70C-E164-390D-9BB6B9A1F8D9}"/>
          </ac:spMkLst>
        </pc:spChg>
        <pc:spChg chg="mod">
          <ac:chgData name="Williams, Darla" userId="5c71d710-c729-4b2a-894f-5c263e3d17e0" providerId="ADAL" clId="{F38661EE-8617-E647-91AE-E98C3C73A143}" dt="2024-07-31T14:40:04.526" v="819" actId="1037"/>
          <ac:spMkLst>
            <pc:docMk/>
            <pc:sldMk cId="1215063234" sldId="312"/>
            <ac:spMk id="12" creationId="{1A533822-060E-ED89-1B1B-6664093A689F}"/>
          </ac:spMkLst>
        </pc:spChg>
      </pc:sldChg>
      <pc:sldChg chg="delSp mod">
        <pc:chgData name="Williams, Darla" userId="5c71d710-c729-4b2a-894f-5c263e3d17e0" providerId="ADAL" clId="{F38661EE-8617-E647-91AE-E98C3C73A143}" dt="2024-07-31T14:40:52.410" v="826" actId="478"/>
        <pc:sldMkLst>
          <pc:docMk/>
          <pc:sldMk cId="3836486358" sldId="314"/>
        </pc:sldMkLst>
        <pc:picChg chg="del">
          <ac:chgData name="Williams, Darla" userId="5c71d710-c729-4b2a-894f-5c263e3d17e0" providerId="ADAL" clId="{F38661EE-8617-E647-91AE-E98C3C73A143}" dt="2024-07-31T14:40:52.410" v="826" actId="478"/>
          <ac:picMkLst>
            <pc:docMk/>
            <pc:sldMk cId="3836486358" sldId="314"/>
            <ac:picMk id="18" creationId="{E14DFC7A-1054-6F40-8F6A-A72A8FF47478}"/>
          </ac:picMkLst>
        </pc:picChg>
      </pc:sldChg>
      <pc:sldChg chg="modSp mod">
        <pc:chgData name="Williams, Darla" userId="5c71d710-c729-4b2a-894f-5c263e3d17e0" providerId="ADAL" clId="{F38661EE-8617-E647-91AE-E98C3C73A143}" dt="2024-07-31T14:41:03.196" v="829" actId="1037"/>
        <pc:sldMkLst>
          <pc:docMk/>
          <pc:sldMk cId="1910565336" sldId="315"/>
        </pc:sldMkLst>
        <pc:spChg chg="mod">
          <ac:chgData name="Williams, Darla" userId="5c71d710-c729-4b2a-894f-5c263e3d17e0" providerId="ADAL" clId="{F38661EE-8617-E647-91AE-E98C3C73A143}" dt="2024-07-31T14:41:03.196" v="829" actId="1037"/>
          <ac:spMkLst>
            <pc:docMk/>
            <pc:sldMk cId="1910565336" sldId="315"/>
            <ac:spMk id="11" creationId="{17E349F0-744B-E47D-67F9-5A479ED85BC5}"/>
          </ac:spMkLst>
        </pc:spChg>
        <pc:spChg chg="mod">
          <ac:chgData name="Williams, Darla" userId="5c71d710-c729-4b2a-894f-5c263e3d17e0" providerId="ADAL" clId="{F38661EE-8617-E647-91AE-E98C3C73A143}" dt="2024-07-31T14:41:03.196" v="829" actId="1037"/>
          <ac:spMkLst>
            <pc:docMk/>
            <pc:sldMk cId="1910565336" sldId="315"/>
            <ac:spMk id="12" creationId="{AE930DAA-7AF5-B2B8-EDB6-47206B31F019}"/>
          </ac:spMkLst>
        </pc:spChg>
      </pc:sldChg>
      <pc:sldChg chg="modSp mod">
        <pc:chgData name="Williams, Darla" userId="5c71d710-c729-4b2a-894f-5c263e3d17e0" providerId="ADAL" clId="{F38661EE-8617-E647-91AE-E98C3C73A143}" dt="2024-07-31T14:41:12.173" v="832" actId="1037"/>
        <pc:sldMkLst>
          <pc:docMk/>
          <pc:sldMk cId="1658293688" sldId="316"/>
        </pc:sldMkLst>
        <pc:spChg chg="mod">
          <ac:chgData name="Williams, Darla" userId="5c71d710-c729-4b2a-894f-5c263e3d17e0" providerId="ADAL" clId="{F38661EE-8617-E647-91AE-E98C3C73A143}" dt="2024-07-31T14:41:12.173" v="832" actId="1037"/>
          <ac:spMkLst>
            <pc:docMk/>
            <pc:sldMk cId="1658293688" sldId="316"/>
            <ac:spMk id="2" creationId="{00000000-0000-0000-0000-000000000000}"/>
          </ac:spMkLst>
        </pc:spChg>
        <pc:spChg chg="mod">
          <ac:chgData name="Williams, Darla" userId="5c71d710-c729-4b2a-894f-5c263e3d17e0" providerId="ADAL" clId="{F38661EE-8617-E647-91AE-E98C3C73A143}" dt="2024-07-31T14:41:12.173" v="832" actId="1037"/>
          <ac:spMkLst>
            <pc:docMk/>
            <pc:sldMk cId="1658293688" sldId="316"/>
            <ac:spMk id="7" creationId="{38FF76FD-AFC1-32D0-25D8-BDDC1E6EDA84}"/>
          </ac:spMkLst>
        </pc:spChg>
        <pc:spChg chg="mod">
          <ac:chgData name="Williams, Darla" userId="5c71d710-c729-4b2a-894f-5c263e3d17e0" providerId="ADAL" clId="{F38661EE-8617-E647-91AE-E98C3C73A143}" dt="2024-07-31T14:41:12.173" v="832" actId="1037"/>
          <ac:spMkLst>
            <pc:docMk/>
            <pc:sldMk cId="1658293688" sldId="316"/>
            <ac:spMk id="10" creationId="{227932AF-9FE6-682A-9D3E-0C6B93942946}"/>
          </ac:spMkLst>
        </pc:spChg>
      </pc:sldChg>
      <pc:sldChg chg="modSp mod">
        <pc:chgData name="Williams, Darla" userId="5c71d710-c729-4b2a-894f-5c263e3d17e0" providerId="ADAL" clId="{F38661EE-8617-E647-91AE-E98C3C73A143}" dt="2024-07-31T14:41:21.223" v="835" actId="1037"/>
        <pc:sldMkLst>
          <pc:docMk/>
          <pc:sldMk cId="2899226054" sldId="317"/>
        </pc:sldMkLst>
        <pc:spChg chg="mod">
          <ac:chgData name="Williams, Darla" userId="5c71d710-c729-4b2a-894f-5c263e3d17e0" providerId="ADAL" clId="{F38661EE-8617-E647-91AE-E98C3C73A143}" dt="2024-07-31T14:41:21.223" v="835" actId="1037"/>
          <ac:spMkLst>
            <pc:docMk/>
            <pc:sldMk cId="2899226054" sldId="317"/>
            <ac:spMk id="11" creationId="{23D394DB-770A-A7FD-D763-963A192A1148}"/>
          </ac:spMkLst>
        </pc:spChg>
        <pc:spChg chg="mod">
          <ac:chgData name="Williams, Darla" userId="5c71d710-c729-4b2a-894f-5c263e3d17e0" providerId="ADAL" clId="{F38661EE-8617-E647-91AE-E98C3C73A143}" dt="2024-07-31T14:41:21.223" v="835" actId="1037"/>
          <ac:spMkLst>
            <pc:docMk/>
            <pc:sldMk cId="2899226054" sldId="317"/>
            <ac:spMk id="12" creationId="{AADDD75F-B678-A6F7-EBF1-28E8FD72DF67}"/>
          </ac:spMkLst>
        </pc:spChg>
      </pc:sldChg>
      <pc:sldChg chg="modSp mod">
        <pc:chgData name="Williams, Darla" userId="5c71d710-c729-4b2a-894f-5c263e3d17e0" providerId="ADAL" clId="{F38661EE-8617-E647-91AE-E98C3C73A143}" dt="2024-07-31T14:41:31.315" v="838" actId="1037"/>
        <pc:sldMkLst>
          <pc:docMk/>
          <pc:sldMk cId="491896592" sldId="318"/>
        </pc:sldMkLst>
        <pc:spChg chg="mod">
          <ac:chgData name="Williams, Darla" userId="5c71d710-c729-4b2a-894f-5c263e3d17e0" providerId="ADAL" clId="{F38661EE-8617-E647-91AE-E98C3C73A143}" dt="2024-07-31T14:41:31.315" v="838" actId="1037"/>
          <ac:spMkLst>
            <pc:docMk/>
            <pc:sldMk cId="491896592" sldId="318"/>
            <ac:spMk id="10" creationId="{1150E96D-7DA2-7B3F-4282-C710AD12CF87}"/>
          </ac:spMkLst>
        </pc:spChg>
        <pc:spChg chg="mod">
          <ac:chgData name="Williams, Darla" userId="5c71d710-c729-4b2a-894f-5c263e3d17e0" providerId="ADAL" clId="{F38661EE-8617-E647-91AE-E98C3C73A143}" dt="2024-07-31T14:41:31.315" v="838" actId="1037"/>
          <ac:spMkLst>
            <pc:docMk/>
            <pc:sldMk cId="491896592" sldId="318"/>
            <ac:spMk id="11" creationId="{32AB3182-9C1D-E57C-39E3-7DB782078662}"/>
          </ac:spMkLst>
        </pc:spChg>
        <pc:spChg chg="mod">
          <ac:chgData name="Williams, Darla" userId="5c71d710-c729-4b2a-894f-5c263e3d17e0" providerId="ADAL" clId="{F38661EE-8617-E647-91AE-E98C3C73A143}" dt="2024-07-31T14:41:31.315" v="838" actId="1037"/>
          <ac:spMkLst>
            <pc:docMk/>
            <pc:sldMk cId="491896592" sldId="318"/>
            <ac:spMk id="12" creationId="{635DD082-FEF5-23F4-8FAE-421B6DA46362}"/>
          </ac:spMkLst>
        </pc:spChg>
      </pc:sldChg>
      <pc:sldChg chg="modSp mod">
        <pc:chgData name="Williams, Darla" userId="5c71d710-c729-4b2a-894f-5c263e3d17e0" providerId="ADAL" clId="{F38661EE-8617-E647-91AE-E98C3C73A143}" dt="2024-07-31T14:41:38.556" v="841" actId="1037"/>
        <pc:sldMkLst>
          <pc:docMk/>
          <pc:sldMk cId="2304162248" sldId="319"/>
        </pc:sldMkLst>
        <pc:spChg chg="mod">
          <ac:chgData name="Williams, Darla" userId="5c71d710-c729-4b2a-894f-5c263e3d17e0" providerId="ADAL" clId="{F38661EE-8617-E647-91AE-E98C3C73A143}" dt="2024-07-31T14:41:38.556" v="841" actId="1037"/>
          <ac:spMkLst>
            <pc:docMk/>
            <pc:sldMk cId="2304162248" sldId="319"/>
            <ac:spMk id="7" creationId="{C4B1B42A-9B14-BCEC-8984-9C83BF0D92F7}"/>
          </ac:spMkLst>
        </pc:spChg>
        <pc:spChg chg="mod">
          <ac:chgData name="Williams, Darla" userId="5c71d710-c729-4b2a-894f-5c263e3d17e0" providerId="ADAL" clId="{F38661EE-8617-E647-91AE-E98C3C73A143}" dt="2024-07-31T14:41:38.556" v="841" actId="1037"/>
          <ac:spMkLst>
            <pc:docMk/>
            <pc:sldMk cId="2304162248" sldId="319"/>
            <ac:spMk id="11" creationId="{C9E2609D-94F8-7383-5822-F66F152DCCCD}"/>
          </ac:spMkLst>
        </pc:spChg>
        <pc:spChg chg="mod">
          <ac:chgData name="Williams, Darla" userId="5c71d710-c729-4b2a-894f-5c263e3d17e0" providerId="ADAL" clId="{F38661EE-8617-E647-91AE-E98C3C73A143}" dt="2024-07-31T14:41:38.556" v="841" actId="1037"/>
          <ac:spMkLst>
            <pc:docMk/>
            <pc:sldMk cId="2304162248" sldId="319"/>
            <ac:spMk id="12" creationId="{84F63C18-EDD3-6418-BB8E-4A016A70C947}"/>
          </ac:spMkLst>
        </pc:spChg>
      </pc:sldChg>
      <pc:sldChg chg="modSp mod">
        <pc:chgData name="Williams, Darla" userId="5c71d710-c729-4b2a-894f-5c263e3d17e0" providerId="ADAL" clId="{F38661EE-8617-E647-91AE-E98C3C73A143}" dt="2024-07-31T14:41:45.665" v="844" actId="1037"/>
        <pc:sldMkLst>
          <pc:docMk/>
          <pc:sldMk cId="970113401" sldId="320"/>
        </pc:sldMkLst>
        <pc:spChg chg="mod">
          <ac:chgData name="Williams, Darla" userId="5c71d710-c729-4b2a-894f-5c263e3d17e0" providerId="ADAL" clId="{F38661EE-8617-E647-91AE-E98C3C73A143}" dt="2024-07-31T14:41:45.665" v="844" actId="1037"/>
          <ac:spMkLst>
            <pc:docMk/>
            <pc:sldMk cId="970113401" sldId="320"/>
            <ac:spMk id="2" creationId="{00000000-0000-0000-0000-000000000000}"/>
          </ac:spMkLst>
        </pc:spChg>
        <pc:spChg chg="mod">
          <ac:chgData name="Williams, Darla" userId="5c71d710-c729-4b2a-894f-5c263e3d17e0" providerId="ADAL" clId="{F38661EE-8617-E647-91AE-E98C3C73A143}" dt="2024-07-31T14:41:45.665" v="844" actId="1037"/>
          <ac:spMkLst>
            <pc:docMk/>
            <pc:sldMk cId="970113401" sldId="320"/>
            <ac:spMk id="7" creationId="{BB0BF405-244D-D14B-77B2-436679C96EA8}"/>
          </ac:spMkLst>
        </pc:spChg>
        <pc:spChg chg="mod">
          <ac:chgData name="Williams, Darla" userId="5c71d710-c729-4b2a-894f-5c263e3d17e0" providerId="ADAL" clId="{F38661EE-8617-E647-91AE-E98C3C73A143}" dt="2024-07-31T14:41:45.665" v="844" actId="1037"/>
          <ac:spMkLst>
            <pc:docMk/>
            <pc:sldMk cId="970113401" sldId="320"/>
            <ac:spMk id="10" creationId="{A38D5AA5-1074-9BAF-DE6F-99B9897DA72D}"/>
          </ac:spMkLst>
        </pc:spChg>
      </pc:sldChg>
      <pc:sldChg chg="modSp mod">
        <pc:chgData name="Williams, Darla" userId="5c71d710-c729-4b2a-894f-5c263e3d17e0" providerId="ADAL" clId="{F38661EE-8617-E647-91AE-E98C3C73A143}" dt="2024-07-31T14:41:54.457" v="847" actId="1037"/>
        <pc:sldMkLst>
          <pc:docMk/>
          <pc:sldMk cId="3006571582" sldId="321"/>
        </pc:sldMkLst>
        <pc:spChg chg="mod">
          <ac:chgData name="Williams, Darla" userId="5c71d710-c729-4b2a-894f-5c263e3d17e0" providerId="ADAL" clId="{F38661EE-8617-E647-91AE-E98C3C73A143}" dt="2024-07-31T14:41:54.457" v="847" actId="1037"/>
          <ac:spMkLst>
            <pc:docMk/>
            <pc:sldMk cId="3006571582" sldId="321"/>
            <ac:spMk id="7" creationId="{0912D3F1-2097-D317-6707-81D1E488849E}"/>
          </ac:spMkLst>
        </pc:spChg>
        <pc:spChg chg="mod">
          <ac:chgData name="Williams, Darla" userId="5c71d710-c729-4b2a-894f-5c263e3d17e0" providerId="ADAL" clId="{F38661EE-8617-E647-91AE-E98C3C73A143}" dt="2024-07-31T14:41:54.457" v="847" actId="1037"/>
          <ac:spMkLst>
            <pc:docMk/>
            <pc:sldMk cId="3006571582" sldId="321"/>
            <ac:spMk id="10" creationId="{1435D8EC-2158-61FF-C778-238EC554AA3A}"/>
          </ac:spMkLst>
        </pc:spChg>
      </pc:sldChg>
      <pc:sldChg chg="modSp mod">
        <pc:chgData name="Williams, Darla" userId="5c71d710-c729-4b2a-894f-5c263e3d17e0" providerId="ADAL" clId="{F38661EE-8617-E647-91AE-E98C3C73A143}" dt="2024-07-31T14:42:08.218" v="850" actId="207"/>
        <pc:sldMkLst>
          <pc:docMk/>
          <pc:sldMk cId="3136082194" sldId="322"/>
        </pc:sldMkLst>
        <pc:spChg chg="mod">
          <ac:chgData name="Williams, Darla" userId="5c71d710-c729-4b2a-894f-5c263e3d17e0" providerId="ADAL" clId="{F38661EE-8617-E647-91AE-E98C3C73A143}" dt="2024-07-31T14:42:01.263" v="849" actId="1037"/>
          <ac:spMkLst>
            <pc:docMk/>
            <pc:sldMk cId="3136082194" sldId="322"/>
            <ac:spMk id="7" creationId="{1CA0B4F7-90D6-7979-377F-F3F49F1A4962}"/>
          </ac:spMkLst>
        </pc:spChg>
        <pc:spChg chg="mod">
          <ac:chgData name="Williams, Darla" userId="5c71d710-c729-4b2a-894f-5c263e3d17e0" providerId="ADAL" clId="{F38661EE-8617-E647-91AE-E98C3C73A143}" dt="2024-07-31T14:42:08.218" v="850" actId="207"/>
          <ac:spMkLst>
            <pc:docMk/>
            <pc:sldMk cId="3136082194" sldId="322"/>
            <ac:spMk id="10" creationId="{3BFAA574-2E00-B179-B2E6-99D5B520BD14}"/>
          </ac:spMkLst>
        </pc:spChg>
      </pc:sldChg>
      <pc:sldChg chg="delSp mod">
        <pc:chgData name="Williams, Darla" userId="5c71d710-c729-4b2a-894f-5c263e3d17e0" providerId="ADAL" clId="{F38661EE-8617-E647-91AE-E98C3C73A143}" dt="2024-07-31T14:46:15.853" v="872" actId="478"/>
        <pc:sldMkLst>
          <pc:docMk/>
          <pc:sldMk cId="3838686403" sldId="323"/>
        </pc:sldMkLst>
        <pc:picChg chg="del">
          <ac:chgData name="Williams, Darla" userId="5c71d710-c729-4b2a-894f-5c263e3d17e0" providerId="ADAL" clId="{F38661EE-8617-E647-91AE-E98C3C73A143}" dt="2024-07-31T14:46:15.853" v="872" actId="478"/>
          <ac:picMkLst>
            <pc:docMk/>
            <pc:sldMk cId="3838686403" sldId="323"/>
            <ac:picMk id="18" creationId="{E14DFC7A-1054-6F40-8F6A-A72A8FF47478}"/>
          </ac:picMkLst>
        </pc:picChg>
      </pc:sldChg>
      <pc:sldChg chg="delSp modSp mod">
        <pc:chgData name="Williams, Darla" userId="5c71d710-c729-4b2a-894f-5c263e3d17e0" providerId="ADAL" clId="{F38661EE-8617-E647-91AE-E98C3C73A143}" dt="2024-07-31T14:47:06.019" v="877" actId="478"/>
        <pc:sldMkLst>
          <pc:docMk/>
          <pc:sldMk cId="4015193312" sldId="324"/>
        </pc:sldMkLst>
        <pc:spChg chg="del">
          <ac:chgData name="Williams, Darla" userId="5c71d710-c729-4b2a-894f-5c263e3d17e0" providerId="ADAL" clId="{F38661EE-8617-E647-91AE-E98C3C73A143}" dt="2024-07-31T14:47:06.019" v="877" actId="478"/>
          <ac:spMkLst>
            <pc:docMk/>
            <pc:sldMk cId="4015193312" sldId="324"/>
            <ac:spMk id="5" creationId="{16365F89-58E5-F373-914B-837FB4793719}"/>
          </ac:spMkLst>
        </pc:spChg>
        <pc:spChg chg="mod">
          <ac:chgData name="Williams, Darla" userId="5c71d710-c729-4b2a-894f-5c263e3d17e0" providerId="ADAL" clId="{F38661EE-8617-E647-91AE-E98C3C73A143}" dt="2024-07-31T14:46:58.188" v="876" actId="207"/>
          <ac:spMkLst>
            <pc:docMk/>
            <pc:sldMk cId="4015193312" sldId="324"/>
            <ac:spMk id="6" creationId="{6D8BFF15-7526-09B4-1AFA-2766F4E23BCC}"/>
          </ac:spMkLst>
        </pc:spChg>
        <pc:spChg chg="mod">
          <ac:chgData name="Williams, Darla" userId="5c71d710-c729-4b2a-894f-5c263e3d17e0" providerId="ADAL" clId="{F38661EE-8617-E647-91AE-E98C3C73A143}" dt="2024-07-31T14:46:37.671" v="874" actId="1076"/>
          <ac:spMkLst>
            <pc:docMk/>
            <pc:sldMk cId="4015193312" sldId="324"/>
            <ac:spMk id="9" creationId="{61EA94D0-790A-CA43-9282-A81828602241}"/>
          </ac:spMkLst>
        </pc:spChg>
        <pc:spChg chg="mod">
          <ac:chgData name="Williams, Darla" userId="5c71d710-c729-4b2a-894f-5c263e3d17e0" providerId="ADAL" clId="{F38661EE-8617-E647-91AE-E98C3C73A143}" dt="2024-07-31T14:46:52.439" v="875" actId="1076"/>
          <ac:spMkLst>
            <pc:docMk/>
            <pc:sldMk cId="4015193312" sldId="324"/>
            <ac:spMk id="18" creationId="{739C4036-892A-E145-A26B-F17C882C369D}"/>
          </ac:spMkLst>
        </pc:spChg>
        <pc:spChg chg="mod">
          <ac:chgData name="Williams, Darla" userId="5c71d710-c729-4b2a-894f-5c263e3d17e0" providerId="ADAL" clId="{F38661EE-8617-E647-91AE-E98C3C73A143}" dt="2024-07-31T14:46:52.439" v="875" actId="1076"/>
          <ac:spMkLst>
            <pc:docMk/>
            <pc:sldMk cId="4015193312" sldId="324"/>
            <ac:spMk id="24" creationId="{70415C55-CC52-1C44-928A-EF2790342934}"/>
          </ac:spMkLst>
        </pc:spChg>
        <pc:spChg chg="mod">
          <ac:chgData name="Williams, Darla" userId="5c71d710-c729-4b2a-894f-5c263e3d17e0" providerId="ADAL" clId="{F38661EE-8617-E647-91AE-E98C3C73A143}" dt="2024-07-31T14:46:52.439" v="875" actId="1076"/>
          <ac:spMkLst>
            <pc:docMk/>
            <pc:sldMk cId="4015193312" sldId="324"/>
            <ac:spMk id="26" creationId="{11ACE6B3-10E4-924F-8673-CA5E96D25A48}"/>
          </ac:spMkLst>
        </pc:spChg>
        <pc:spChg chg="mod">
          <ac:chgData name="Williams, Darla" userId="5c71d710-c729-4b2a-894f-5c263e3d17e0" providerId="ADAL" clId="{F38661EE-8617-E647-91AE-E98C3C73A143}" dt="2024-07-31T14:46:52.439" v="875" actId="1076"/>
          <ac:spMkLst>
            <pc:docMk/>
            <pc:sldMk cId="4015193312" sldId="324"/>
            <ac:spMk id="27" creationId="{8E2EF5A0-8B84-2A49-AEC5-D857F778FAD5}"/>
          </ac:spMkLst>
        </pc:spChg>
        <pc:spChg chg="mod">
          <ac:chgData name="Williams, Darla" userId="5c71d710-c729-4b2a-894f-5c263e3d17e0" providerId="ADAL" clId="{F38661EE-8617-E647-91AE-E98C3C73A143}" dt="2024-07-31T14:46:52.439" v="875" actId="1076"/>
          <ac:spMkLst>
            <pc:docMk/>
            <pc:sldMk cId="4015193312" sldId="324"/>
            <ac:spMk id="28" creationId="{38D436B7-3706-7B42-8D76-B42DEBC31FEC}"/>
          </ac:spMkLst>
        </pc:spChg>
        <pc:spChg chg="mod">
          <ac:chgData name="Williams, Darla" userId="5c71d710-c729-4b2a-894f-5c263e3d17e0" providerId="ADAL" clId="{F38661EE-8617-E647-91AE-E98C3C73A143}" dt="2024-07-31T14:46:52.439" v="875" actId="1076"/>
          <ac:spMkLst>
            <pc:docMk/>
            <pc:sldMk cId="4015193312" sldId="324"/>
            <ac:spMk id="33" creationId="{6F1B7AAC-81C7-D040-BBDA-2A0C54B58ABE}"/>
          </ac:spMkLst>
        </pc:spChg>
        <pc:spChg chg="mod">
          <ac:chgData name="Williams, Darla" userId="5c71d710-c729-4b2a-894f-5c263e3d17e0" providerId="ADAL" clId="{F38661EE-8617-E647-91AE-E98C3C73A143}" dt="2024-07-31T14:46:52.439" v="875" actId="1076"/>
          <ac:spMkLst>
            <pc:docMk/>
            <pc:sldMk cId="4015193312" sldId="324"/>
            <ac:spMk id="34" creationId="{C876C931-B8E4-F84F-8FDA-7541A20A84B1}"/>
          </ac:spMkLst>
        </pc:spChg>
        <pc:spChg chg="mod">
          <ac:chgData name="Williams, Darla" userId="5c71d710-c729-4b2a-894f-5c263e3d17e0" providerId="ADAL" clId="{F38661EE-8617-E647-91AE-E98C3C73A143}" dt="2024-07-31T14:46:52.439" v="875" actId="1076"/>
          <ac:spMkLst>
            <pc:docMk/>
            <pc:sldMk cId="4015193312" sldId="324"/>
            <ac:spMk id="35" creationId="{CE44584A-55D5-4A43-905F-011F82E48ACA}"/>
          </ac:spMkLst>
        </pc:spChg>
        <pc:spChg chg="mod">
          <ac:chgData name="Williams, Darla" userId="5c71d710-c729-4b2a-894f-5c263e3d17e0" providerId="ADAL" clId="{F38661EE-8617-E647-91AE-E98C3C73A143}" dt="2024-07-31T14:46:52.439" v="875" actId="1076"/>
          <ac:spMkLst>
            <pc:docMk/>
            <pc:sldMk cId="4015193312" sldId="324"/>
            <ac:spMk id="36" creationId="{E27D2C30-36DE-E849-87DB-C53CD77C019D}"/>
          </ac:spMkLst>
        </pc:spChg>
        <pc:picChg chg="mod">
          <ac:chgData name="Williams, Darla" userId="5c71d710-c729-4b2a-894f-5c263e3d17e0" providerId="ADAL" clId="{F38661EE-8617-E647-91AE-E98C3C73A143}" dt="2024-07-31T14:46:37.671" v="874" actId="1076"/>
          <ac:picMkLst>
            <pc:docMk/>
            <pc:sldMk cId="4015193312" sldId="324"/>
            <ac:picMk id="21" creationId="{93031E35-0150-014D-A6E4-1C88707A03F8}"/>
          </ac:picMkLst>
        </pc:picChg>
      </pc:sldChg>
      <pc:sldChg chg="modSp mod">
        <pc:chgData name="Williams, Darla" userId="5c71d710-c729-4b2a-894f-5c263e3d17e0" providerId="ADAL" clId="{F38661EE-8617-E647-91AE-E98C3C73A143}" dt="2024-07-31T14:47:24.639" v="886" actId="1038"/>
        <pc:sldMkLst>
          <pc:docMk/>
          <pc:sldMk cId="2656040212" sldId="325"/>
        </pc:sldMkLst>
        <pc:spChg chg="mod">
          <ac:chgData name="Williams, Darla" userId="5c71d710-c729-4b2a-894f-5c263e3d17e0" providerId="ADAL" clId="{F38661EE-8617-E647-91AE-E98C3C73A143}" dt="2024-07-31T14:47:15.406" v="878" actId="207"/>
          <ac:spMkLst>
            <pc:docMk/>
            <pc:sldMk cId="2656040212" sldId="325"/>
            <ac:spMk id="7" creationId="{EDC587E9-8697-56A6-7491-E3C9138C3C84}"/>
          </ac:spMkLst>
        </pc:spChg>
        <pc:spChg chg="mod">
          <ac:chgData name="Williams, Darla" userId="5c71d710-c729-4b2a-894f-5c263e3d17e0" providerId="ADAL" clId="{F38661EE-8617-E647-91AE-E98C3C73A143}" dt="2024-07-31T14:47:24.639" v="886" actId="1038"/>
          <ac:spMkLst>
            <pc:docMk/>
            <pc:sldMk cId="2656040212" sldId="325"/>
            <ac:spMk id="27" creationId="{1D216ACB-B9A1-4345-AD22-FEF89595081B}"/>
          </ac:spMkLst>
        </pc:spChg>
        <pc:spChg chg="mod">
          <ac:chgData name="Williams, Darla" userId="5c71d710-c729-4b2a-894f-5c263e3d17e0" providerId="ADAL" clId="{F38661EE-8617-E647-91AE-E98C3C73A143}" dt="2024-07-31T14:47:24.639" v="886" actId="1038"/>
          <ac:spMkLst>
            <pc:docMk/>
            <pc:sldMk cId="2656040212" sldId="325"/>
            <ac:spMk id="28" creationId="{968D637C-EDBA-8B44-918C-174EBB9F8646}"/>
          </ac:spMkLst>
        </pc:spChg>
        <pc:spChg chg="mod">
          <ac:chgData name="Williams, Darla" userId="5c71d710-c729-4b2a-894f-5c263e3d17e0" providerId="ADAL" clId="{F38661EE-8617-E647-91AE-E98C3C73A143}" dt="2024-07-31T14:47:24.639" v="886" actId="1038"/>
          <ac:spMkLst>
            <pc:docMk/>
            <pc:sldMk cId="2656040212" sldId="325"/>
            <ac:spMk id="29" creationId="{B816B616-7D98-B843-83BF-99021A2CE5E7}"/>
          </ac:spMkLst>
        </pc:spChg>
      </pc:sldChg>
      <pc:sldChg chg="modSp mod">
        <pc:chgData name="Williams, Darla" userId="5c71d710-c729-4b2a-894f-5c263e3d17e0" providerId="ADAL" clId="{F38661EE-8617-E647-91AE-E98C3C73A143}" dt="2024-07-31T14:47:29.986" v="887" actId="207"/>
        <pc:sldMkLst>
          <pc:docMk/>
          <pc:sldMk cId="2433604203" sldId="326"/>
        </pc:sldMkLst>
        <pc:spChg chg="mod">
          <ac:chgData name="Williams, Darla" userId="5c71d710-c729-4b2a-894f-5c263e3d17e0" providerId="ADAL" clId="{F38661EE-8617-E647-91AE-E98C3C73A143}" dt="2024-07-31T14:47:29.986" v="887" actId="207"/>
          <ac:spMkLst>
            <pc:docMk/>
            <pc:sldMk cId="2433604203" sldId="326"/>
            <ac:spMk id="5" creationId="{CD638E4E-8FCB-16CD-21BD-9F120B102873}"/>
          </ac:spMkLst>
        </pc:spChg>
      </pc:sldChg>
      <pc:sldChg chg="modSp mod">
        <pc:chgData name="Williams, Darla" userId="5c71d710-c729-4b2a-894f-5c263e3d17e0" providerId="ADAL" clId="{F38661EE-8617-E647-91AE-E98C3C73A143}" dt="2024-07-31T14:47:38.121" v="888" actId="207"/>
        <pc:sldMkLst>
          <pc:docMk/>
          <pc:sldMk cId="1436303484" sldId="327"/>
        </pc:sldMkLst>
        <pc:spChg chg="mod">
          <ac:chgData name="Williams, Darla" userId="5c71d710-c729-4b2a-894f-5c263e3d17e0" providerId="ADAL" clId="{F38661EE-8617-E647-91AE-E98C3C73A143}" dt="2024-07-31T14:47:38.121" v="888" actId="207"/>
          <ac:spMkLst>
            <pc:docMk/>
            <pc:sldMk cId="1436303484" sldId="327"/>
            <ac:spMk id="5" creationId="{099FDF22-97EF-A2E7-2CBA-0FA52873F800}"/>
          </ac:spMkLst>
        </pc:spChg>
      </pc:sldChg>
      <pc:sldChg chg="modSp mod">
        <pc:chgData name="Williams, Darla" userId="5c71d710-c729-4b2a-894f-5c263e3d17e0" providerId="ADAL" clId="{F38661EE-8617-E647-91AE-E98C3C73A143}" dt="2024-07-31T14:47:44.619" v="889" actId="207"/>
        <pc:sldMkLst>
          <pc:docMk/>
          <pc:sldMk cId="1119894906" sldId="328"/>
        </pc:sldMkLst>
        <pc:spChg chg="mod">
          <ac:chgData name="Williams, Darla" userId="5c71d710-c729-4b2a-894f-5c263e3d17e0" providerId="ADAL" clId="{F38661EE-8617-E647-91AE-E98C3C73A143}" dt="2024-07-31T14:47:44.619" v="889" actId="207"/>
          <ac:spMkLst>
            <pc:docMk/>
            <pc:sldMk cId="1119894906" sldId="328"/>
            <ac:spMk id="9" creationId="{7DDE8DC2-22BB-B6BA-F33E-13F0B26ACCF0}"/>
          </ac:spMkLst>
        </pc:spChg>
      </pc:sldChg>
      <pc:sldChg chg="modSp mod">
        <pc:chgData name="Williams, Darla" userId="5c71d710-c729-4b2a-894f-5c263e3d17e0" providerId="ADAL" clId="{F38661EE-8617-E647-91AE-E98C3C73A143}" dt="2024-07-31T14:47:56.821" v="893" actId="1037"/>
        <pc:sldMkLst>
          <pc:docMk/>
          <pc:sldMk cId="3840666304" sldId="329"/>
        </pc:sldMkLst>
        <pc:spChg chg="mod">
          <ac:chgData name="Williams, Darla" userId="5c71d710-c729-4b2a-894f-5c263e3d17e0" providerId="ADAL" clId="{F38661EE-8617-E647-91AE-E98C3C73A143}" dt="2024-07-31T14:47:49.555" v="890" actId="207"/>
          <ac:spMkLst>
            <pc:docMk/>
            <pc:sldMk cId="3840666304" sldId="329"/>
            <ac:spMk id="7" creationId="{B22303E7-1B16-36C4-38F0-630DE9A72D8A}"/>
          </ac:spMkLst>
        </pc:spChg>
        <pc:picChg chg="mod">
          <ac:chgData name="Williams, Darla" userId="5c71d710-c729-4b2a-894f-5c263e3d17e0" providerId="ADAL" clId="{F38661EE-8617-E647-91AE-E98C3C73A143}" dt="2024-07-31T14:47:56.821" v="893" actId="1037"/>
          <ac:picMkLst>
            <pc:docMk/>
            <pc:sldMk cId="3840666304" sldId="329"/>
            <ac:picMk id="20" creationId="{F3E894AC-ABE1-5A4D-8162-35771ADFDB35}"/>
          </ac:picMkLst>
        </pc:picChg>
        <pc:picChg chg="mod">
          <ac:chgData name="Williams, Darla" userId="5c71d710-c729-4b2a-894f-5c263e3d17e0" providerId="ADAL" clId="{F38661EE-8617-E647-91AE-E98C3C73A143}" dt="2024-07-31T14:47:56.821" v="893" actId="1037"/>
          <ac:picMkLst>
            <pc:docMk/>
            <pc:sldMk cId="3840666304" sldId="329"/>
            <ac:picMk id="21" creationId="{84183A4A-7F19-854A-9FDE-CDA445434D35}"/>
          </ac:picMkLst>
        </pc:picChg>
        <pc:picChg chg="mod">
          <ac:chgData name="Williams, Darla" userId="5c71d710-c729-4b2a-894f-5c263e3d17e0" providerId="ADAL" clId="{F38661EE-8617-E647-91AE-E98C3C73A143}" dt="2024-07-31T14:47:56.821" v="893" actId="1037"/>
          <ac:picMkLst>
            <pc:docMk/>
            <pc:sldMk cId="3840666304" sldId="329"/>
            <ac:picMk id="22" creationId="{6C8DB468-7C44-1040-AB0D-DA4C95096104}"/>
          </ac:picMkLst>
        </pc:picChg>
      </pc:sldChg>
      <pc:sldChg chg="addSp delSp modSp mod">
        <pc:chgData name="Williams, Darla" userId="5c71d710-c729-4b2a-894f-5c263e3d17e0" providerId="ADAL" clId="{F38661EE-8617-E647-91AE-E98C3C73A143}" dt="2024-07-31T14:49:00.027" v="911" actId="478"/>
        <pc:sldMkLst>
          <pc:docMk/>
          <pc:sldMk cId="117601553" sldId="330"/>
        </pc:sldMkLst>
        <pc:spChg chg="del">
          <ac:chgData name="Williams, Darla" userId="5c71d710-c729-4b2a-894f-5c263e3d17e0" providerId="ADAL" clId="{F38661EE-8617-E647-91AE-E98C3C73A143}" dt="2024-07-31T14:49:00.027" v="911" actId="478"/>
          <ac:spMkLst>
            <pc:docMk/>
            <pc:sldMk cId="117601553" sldId="330"/>
            <ac:spMk id="7" creationId="{407A825D-5A4F-B640-B88C-F57A76570A88}"/>
          </ac:spMkLst>
        </pc:spChg>
        <pc:spChg chg="add del mod">
          <ac:chgData name="Williams, Darla" userId="5c71d710-c729-4b2a-894f-5c263e3d17e0" providerId="ADAL" clId="{F38661EE-8617-E647-91AE-E98C3C73A143}" dt="2024-07-31T14:48:23.233" v="909" actId="478"/>
          <ac:spMkLst>
            <pc:docMk/>
            <pc:sldMk cId="117601553" sldId="330"/>
            <ac:spMk id="8" creationId="{4DF61048-3716-B58A-DEBD-994671E55B2D}"/>
          </ac:spMkLst>
        </pc:spChg>
        <pc:spChg chg="add del mod">
          <ac:chgData name="Williams, Darla" userId="5c71d710-c729-4b2a-894f-5c263e3d17e0" providerId="ADAL" clId="{F38661EE-8617-E647-91AE-E98C3C73A143}" dt="2024-07-31T14:48:23.233" v="909" actId="478"/>
          <ac:spMkLst>
            <pc:docMk/>
            <pc:sldMk cId="117601553" sldId="330"/>
            <ac:spMk id="10" creationId="{CE712E28-6B5A-F82B-46CD-29D657D95C20}"/>
          </ac:spMkLst>
        </pc:spChg>
        <pc:spChg chg="add del mod">
          <ac:chgData name="Williams, Darla" userId="5c71d710-c729-4b2a-894f-5c263e3d17e0" providerId="ADAL" clId="{F38661EE-8617-E647-91AE-E98C3C73A143}" dt="2024-07-31T14:48:23.233" v="909" actId="478"/>
          <ac:spMkLst>
            <pc:docMk/>
            <pc:sldMk cId="117601553" sldId="330"/>
            <ac:spMk id="11" creationId="{DFD10DE2-CDA8-EDC4-0F86-CB86191A11C8}"/>
          </ac:spMkLst>
        </pc:spChg>
        <pc:picChg chg="del">
          <ac:chgData name="Williams, Darla" userId="5c71d710-c729-4b2a-894f-5c263e3d17e0" providerId="ADAL" clId="{F38661EE-8617-E647-91AE-E98C3C73A143}" dt="2024-07-31T14:48:20.755" v="907" actId="478"/>
          <ac:picMkLst>
            <pc:docMk/>
            <pc:sldMk cId="117601553" sldId="330"/>
            <ac:picMk id="9" creationId="{C50BA34C-A7A4-511D-5256-199B7EF81D4B}"/>
          </ac:picMkLst>
        </pc:picChg>
        <pc:picChg chg="add mod">
          <ac:chgData name="Williams, Darla" userId="5c71d710-c729-4b2a-894f-5c263e3d17e0" providerId="ADAL" clId="{F38661EE-8617-E647-91AE-E98C3C73A143}" dt="2024-07-31T14:48:56.992" v="910"/>
          <ac:picMkLst>
            <pc:docMk/>
            <pc:sldMk cId="117601553" sldId="330"/>
            <ac:picMk id="12" creationId="{05DAC66F-49C3-227A-6BED-DB9694C7AA48}"/>
          </ac:picMkLst>
        </pc:picChg>
      </pc:sldChg>
      <pc:sldChg chg="modSp mod">
        <pc:chgData name="Williams, Darla" userId="5c71d710-c729-4b2a-894f-5c263e3d17e0" providerId="ADAL" clId="{F38661EE-8617-E647-91AE-E98C3C73A143}" dt="2024-07-31T14:40:19.336" v="822" actId="1037"/>
        <pc:sldMkLst>
          <pc:docMk/>
          <pc:sldMk cId="1510891692" sldId="332"/>
        </pc:sldMkLst>
        <pc:spChg chg="mod">
          <ac:chgData name="Williams, Darla" userId="5c71d710-c729-4b2a-894f-5c263e3d17e0" providerId="ADAL" clId="{F38661EE-8617-E647-91AE-E98C3C73A143}" dt="2024-07-31T14:40:19.336" v="822" actId="1037"/>
          <ac:spMkLst>
            <pc:docMk/>
            <pc:sldMk cId="1510891692" sldId="332"/>
            <ac:spMk id="6" creationId="{825610C8-6745-9805-F14F-AAE588F62375}"/>
          </ac:spMkLst>
        </pc:spChg>
        <pc:spChg chg="mod">
          <ac:chgData name="Williams, Darla" userId="5c71d710-c729-4b2a-894f-5c263e3d17e0" providerId="ADAL" clId="{F38661EE-8617-E647-91AE-E98C3C73A143}" dt="2024-07-31T14:40:19.336" v="822" actId="1037"/>
          <ac:spMkLst>
            <pc:docMk/>
            <pc:sldMk cId="1510891692" sldId="332"/>
            <ac:spMk id="9" creationId="{E667E514-1AF2-DA44-A2E5-4E93EF792711}"/>
          </ac:spMkLst>
        </pc:spChg>
        <pc:spChg chg="mod">
          <ac:chgData name="Williams, Darla" userId="5c71d710-c729-4b2a-894f-5c263e3d17e0" providerId="ADAL" clId="{F38661EE-8617-E647-91AE-E98C3C73A143}" dt="2024-07-31T14:40:19.336" v="822" actId="1037"/>
          <ac:spMkLst>
            <pc:docMk/>
            <pc:sldMk cId="1510891692" sldId="332"/>
            <ac:spMk id="10" creationId="{77CB064A-6C31-7DE7-8909-7DF028FAA92D}"/>
          </ac:spMkLst>
        </pc:spChg>
      </pc:sldChg>
      <pc:sldChg chg="addSp delSp modSp mod">
        <pc:chgData name="Williams, Darla" userId="5c71d710-c729-4b2a-894f-5c263e3d17e0" providerId="ADAL" clId="{F38661EE-8617-E647-91AE-E98C3C73A143}" dt="2024-07-31T14:40:43.424" v="825" actId="478"/>
        <pc:sldMkLst>
          <pc:docMk/>
          <pc:sldMk cId="1415419197" sldId="334"/>
        </pc:sldMkLst>
        <pc:spChg chg="add del mod">
          <ac:chgData name="Williams, Darla" userId="5c71d710-c729-4b2a-894f-5c263e3d17e0" providerId="ADAL" clId="{F38661EE-8617-E647-91AE-E98C3C73A143}" dt="2024-07-31T14:40:43.424" v="825" actId="478"/>
          <ac:spMkLst>
            <pc:docMk/>
            <pc:sldMk cId="1415419197" sldId="334"/>
            <ac:spMk id="6" creationId="{54851A00-F405-C9B8-B2B6-79D0B31E5ED2}"/>
          </ac:spMkLst>
        </pc:spChg>
        <pc:spChg chg="add mod">
          <ac:chgData name="Williams, Darla" userId="5c71d710-c729-4b2a-894f-5c263e3d17e0" providerId="ADAL" clId="{F38661EE-8617-E647-91AE-E98C3C73A143}" dt="2024-07-31T14:40:34.029" v="824"/>
          <ac:spMkLst>
            <pc:docMk/>
            <pc:sldMk cId="1415419197" sldId="334"/>
            <ac:spMk id="7" creationId="{70FF7F6D-594B-BF0F-9DD8-06ECF1F13221}"/>
          </ac:spMkLst>
        </pc:spChg>
        <pc:spChg chg="del">
          <ac:chgData name="Williams, Darla" userId="5c71d710-c729-4b2a-894f-5c263e3d17e0" providerId="ADAL" clId="{F38661EE-8617-E647-91AE-E98C3C73A143}" dt="2024-07-31T14:40:25.764" v="823" actId="478"/>
          <ac:spMkLst>
            <pc:docMk/>
            <pc:sldMk cId="1415419197" sldId="334"/>
            <ac:spMk id="8" creationId="{F4CE58C2-A327-6763-4885-95E9608571DB}"/>
          </ac:spMkLst>
        </pc:spChg>
        <pc:spChg chg="add mod">
          <ac:chgData name="Williams, Darla" userId="5c71d710-c729-4b2a-894f-5c263e3d17e0" providerId="ADAL" clId="{F38661EE-8617-E647-91AE-E98C3C73A143}" dt="2024-07-31T14:40:34.029" v="824"/>
          <ac:spMkLst>
            <pc:docMk/>
            <pc:sldMk cId="1415419197" sldId="334"/>
            <ac:spMk id="9" creationId="{DB252C71-7A4A-2A29-0959-1F451AD76459}"/>
          </ac:spMkLst>
        </pc:spChg>
        <pc:spChg chg="del">
          <ac:chgData name="Williams, Darla" userId="5c71d710-c729-4b2a-894f-5c263e3d17e0" providerId="ADAL" clId="{F38661EE-8617-E647-91AE-E98C3C73A143}" dt="2024-07-31T14:40:25.764" v="823" actId="478"/>
          <ac:spMkLst>
            <pc:docMk/>
            <pc:sldMk cId="1415419197" sldId="334"/>
            <ac:spMk id="10" creationId="{2A86EAF3-89B5-95BB-E85E-123AD398AB56}"/>
          </ac:spMkLst>
        </pc:spChg>
        <pc:spChg chg="add mod">
          <ac:chgData name="Williams, Darla" userId="5c71d710-c729-4b2a-894f-5c263e3d17e0" providerId="ADAL" clId="{F38661EE-8617-E647-91AE-E98C3C73A143}" dt="2024-07-31T14:40:34.029" v="824"/>
          <ac:spMkLst>
            <pc:docMk/>
            <pc:sldMk cId="1415419197" sldId="334"/>
            <ac:spMk id="11" creationId="{E3CAFEF8-F0ED-3AE9-2518-D8D52A2242B3}"/>
          </ac:spMkLst>
        </pc:spChg>
        <pc:spChg chg="del">
          <ac:chgData name="Williams, Darla" userId="5c71d710-c729-4b2a-894f-5c263e3d17e0" providerId="ADAL" clId="{F38661EE-8617-E647-91AE-E98C3C73A143}" dt="2024-07-31T14:40:25.764" v="823" actId="478"/>
          <ac:spMkLst>
            <pc:docMk/>
            <pc:sldMk cId="1415419197" sldId="334"/>
            <ac:spMk id="12" creationId="{ECFDCF59-CE33-36A2-C03C-57BB6A8A40B4}"/>
          </ac:spMkLst>
        </pc:spChg>
      </pc:sldChg>
      <pc:sldChg chg="modSp mod">
        <pc:chgData name="Williams, Darla" userId="5c71d710-c729-4b2a-894f-5c263e3d17e0" providerId="ADAL" clId="{F38661EE-8617-E647-91AE-E98C3C73A143}" dt="2024-07-31T14:39:54.934" v="816" actId="1037"/>
        <pc:sldMkLst>
          <pc:docMk/>
          <pc:sldMk cId="781480962" sldId="335"/>
        </pc:sldMkLst>
        <pc:spChg chg="mod">
          <ac:chgData name="Williams, Darla" userId="5c71d710-c729-4b2a-894f-5c263e3d17e0" providerId="ADAL" clId="{F38661EE-8617-E647-91AE-E98C3C73A143}" dt="2024-07-31T14:39:54.934" v="816" actId="1037"/>
          <ac:spMkLst>
            <pc:docMk/>
            <pc:sldMk cId="781480962" sldId="335"/>
            <ac:spMk id="8" creationId="{B64E8B5C-1F9E-6E48-B474-CD31013E1286}"/>
          </ac:spMkLst>
        </pc:spChg>
        <pc:spChg chg="mod">
          <ac:chgData name="Williams, Darla" userId="5c71d710-c729-4b2a-894f-5c263e3d17e0" providerId="ADAL" clId="{F38661EE-8617-E647-91AE-E98C3C73A143}" dt="2024-07-31T14:39:52.906" v="815" actId="1037"/>
          <ac:spMkLst>
            <pc:docMk/>
            <pc:sldMk cId="781480962" sldId="335"/>
            <ac:spMk id="9" creationId="{A0164BB8-8530-1340-A1BC-941BF7D89382}"/>
          </ac:spMkLst>
        </pc:spChg>
      </pc:sldChg>
      <pc:sldChg chg="modSp mod">
        <pc:chgData name="Williams, Darla" userId="5c71d710-c729-4b2a-894f-5c263e3d17e0" providerId="ADAL" clId="{F38661EE-8617-E647-91AE-E98C3C73A143}" dt="2024-07-31T14:42:23.537" v="852" actId="1076"/>
        <pc:sldMkLst>
          <pc:docMk/>
          <pc:sldMk cId="891157344" sldId="340"/>
        </pc:sldMkLst>
        <pc:spChg chg="mod">
          <ac:chgData name="Williams, Darla" userId="5c71d710-c729-4b2a-894f-5c263e3d17e0" providerId="ADAL" clId="{F38661EE-8617-E647-91AE-E98C3C73A143}" dt="2024-07-31T14:42:23.537" v="852" actId="1076"/>
          <ac:spMkLst>
            <pc:docMk/>
            <pc:sldMk cId="891157344" sldId="340"/>
            <ac:spMk id="5" creationId="{5E608AEB-32A3-5B42-B225-011A31FAEEB2}"/>
          </ac:spMkLst>
        </pc:spChg>
        <pc:spChg chg="mod">
          <ac:chgData name="Williams, Darla" userId="5c71d710-c729-4b2a-894f-5c263e3d17e0" providerId="ADAL" clId="{F38661EE-8617-E647-91AE-E98C3C73A143}" dt="2024-07-31T14:42:23.537" v="852" actId="1076"/>
          <ac:spMkLst>
            <pc:docMk/>
            <pc:sldMk cId="891157344" sldId="340"/>
            <ac:spMk id="6" creationId="{C958009B-C67D-B140-8C09-9E0F89433223}"/>
          </ac:spMkLst>
        </pc:spChg>
        <pc:spChg chg="mod">
          <ac:chgData name="Williams, Darla" userId="5c71d710-c729-4b2a-894f-5c263e3d17e0" providerId="ADAL" clId="{F38661EE-8617-E647-91AE-E98C3C73A143}" dt="2024-07-31T14:42:23.537" v="852" actId="1076"/>
          <ac:spMkLst>
            <pc:docMk/>
            <pc:sldMk cId="891157344" sldId="340"/>
            <ac:spMk id="7" creationId="{FE1AB2CC-AAF0-7E40-91CE-4F2C8393592C}"/>
          </ac:spMkLst>
        </pc:spChg>
        <pc:graphicFrameChg chg="mod">
          <ac:chgData name="Williams, Darla" userId="5c71d710-c729-4b2a-894f-5c263e3d17e0" providerId="ADAL" clId="{F38661EE-8617-E647-91AE-E98C3C73A143}" dt="2024-07-31T14:42:16.723" v="851" actId="1076"/>
          <ac:graphicFrameMkLst>
            <pc:docMk/>
            <pc:sldMk cId="891157344" sldId="340"/>
            <ac:graphicFrameMk id="4" creationId="{DFA80F0A-1F91-B845-9502-E674F132242A}"/>
          </ac:graphicFrameMkLst>
        </pc:graphicFrameChg>
      </pc:sldChg>
      <pc:sldChg chg="modSp mod">
        <pc:chgData name="Williams, Darla" userId="5c71d710-c729-4b2a-894f-5c263e3d17e0" providerId="ADAL" clId="{F38661EE-8617-E647-91AE-E98C3C73A143}" dt="2024-07-31T14:42:37.187" v="853" actId="1076"/>
        <pc:sldMkLst>
          <pc:docMk/>
          <pc:sldMk cId="2103101357" sldId="342"/>
        </pc:sldMkLst>
        <pc:spChg chg="mod">
          <ac:chgData name="Williams, Darla" userId="5c71d710-c729-4b2a-894f-5c263e3d17e0" providerId="ADAL" clId="{F38661EE-8617-E647-91AE-E98C3C73A143}" dt="2024-07-31T14:42:37.187" v="853" actId="1076"/>
          <ac:spMkLst>
            <pc:docMk/>
            <pc:sldMk cId="2103101357" sldId="342"/>
            <ac:spMk id="13" creationId="{98BC28FA-2242-E44D-96A9-AE44779B1419}"/>
          </ac:spMkLst>
        </pc:spChg>
        <pc:spChg chg="mod">
          <ac:chgData name="Williams, Darla" userId="5c71d710-c729-4b2a-894f-5c263e3d17e0" providerId="ADAL" clId="{F38661EE-8617-E647-91AE-E98C3C73A143}" dt="2024-07-31T14:42:37.187" v="853" actId="1076"/>
          <ac:spMkLst>
            <pc:docMk/>
            <pc:sldMk cId="2103101357" sldId="342"/>
            <ac:spMk id="14" creationId="{61BF52AF-6B6C-054E-B80D-7EF75740E6E2}"/>
          </ac:spMkLst>
        </pc:spChg>
        <pc:spChg chg="mod">
          <ac:chgData name="Williams, Darla" userId="5c71d710-c729-4b2a-894f-5c263e3d17e0" providerId="ADAL" clId="{F38661EE-8617-E647-91AE-E98C3C73A143}" dt="2024-07-31T14:42:37.187" v="853" actId="1076"/>
          <ac:spMkLst>
            <pc:docMk/>
            <pc:sldMk cId="2103101357" sldId="342"/>
            <ac:spMk id="15" creationId="{CCDF3868-FA77-7049-94E6-A65AA13BEDB4}"/>
          </ac:spMkLst>
        </pc:spChg>
      </pc:sldChg>
      <pc:sldChg chg="modSp mod">
        <pc:chgData name="Williams, Darla" userId="5c71d710-c729-4b2a-894f-5c263e3d17e0" providerId="ADAL" clId="{F38661EE-8617-E647-91AE-E98C3C73A143}" dt="2024-07-31T14:43:05.422" v="856" actId="208"/>
        <pc:sldMkLst>
          <pc:docMk/>
          <pc:sldMk cId="2052404652" sldId="344"/>
        </pc:sldMkLst>
        <pc:spChg chg="mod">
          <ac:chgData name="Williams, Darla" userId="5c71d710-c729-4b2a-894f-5c263e3d17e0" providerId="ADAL" clId="{F38661EE-8617-E647-91AE-E98C3C73A143}" dt="2024-07-31T14:43:00.583" v="855" actId="207"/>
          <ac:spMkLst>
            <pc:docMk/>
            <pc:sldMk cId="2052404652" sldId="344"/>
            <ac:spMk id="67" creationId="{CFEE8FD9-62E5-DD4B-A035-C941656D9C8C}"/>
          </ac:spMkLst>
        </pc:spChg>
        <pc:cxnChg chg="mod">
          <ac:chgData name="Williams, Darla" userId="5c71d710-c729-4b2a-894f-5c263e3d17e0" providerId="ADAL" clId="{F38661EE-8617-E647-91AE-E98C3C73A143}" dt="2024-07-31T14:43:05.422" v="856" actId="208"/>
          <ac:cxnSpMkLst>
            <pc:docMk/>
            <pc:sldMk cId="2052404652" sldId="344"/>
            <ac:cxnSpMk id="68" creationId="{F0EB0011-8453-8F41-A3B2-F9B04C7F7BA8}"/>
          </ac:cxnSpMkLst>
        </pc:cxnChg>
      </pc:sldChg>
      <pc:sldChg chg="modSp mod">
        <pc:chgData name="Williams, Darla" userId="5c71d710-c729-4b2a-894f-5c263e3d17e0" providerId="ADAL" clId="{F38661EE-8617-E647-91AE-E98C3C73A143}" dt="2024-07-31T14:42:53.261" v="854" actId="207"/>
        <pc:sldMkLst>
          <pc:docMk/>
          <pc:sldMk cId="1398294294" sldId="345"/>
        </pc:sldMkLst>
        <pc:spChg chg="mod">
          <ac:chgData name="Williams, Darla" userId="5c71d710-c729-4b2a-894f-5c263e3d17e0" providerId="ADAL" clId="{F38661EE-8617-E647-91AE-E98C3C73A143}" dt="2024-07-31T14:42:53.261" v="854" actId="207"/>
          <ac:spMkLst>
            <pc:docMk/>
            <pc:sldMk cId="1398294294" sldId="345"/>
            <ac:spMk id="46" creationId="{DD6EE5A3-7199-6F4E-AD49-0280C389A611}"/>
          </ac:spMkLst>
        </pc:spChg>
      </pc:sldChg>
      <pc:sldChg chg="modSp mod">
        <pc:chgData name="Williams, Darla" userId="5c71d710-c729-4b2a-894f-5c263e3d17e0" providerId="ADAL" clId="{F38661EE-8617-E647-91AE-E98C3C73A143}" dt="2024-07-31T14:45:51.443" v="870" actId="207"/>
        <pc:sldMkLst>
          <pc:docMk/>
          <pc:sldMk cId="4289569475" sldId="351"/>
        </pc:sldMkLst>
        <pc:spChg chg="mod">
          <ac:chgData name="Williams, Darla" userId="5c71d710-c729-4b2a-894f-5c263e3d17e0" providerId="ADAL" clId="{F38661EE-8617-E647-91AE-E98C3C73A143}" dt="2024-07-31T14:45:51.443" v="870" actId="207"/>
          <ac:spMkLst>
            <pc:docMk/>
            <pc:sldMk cId="4289569475" sldId="351"/>
            <ac:spMk id="54" creationId="{3630AF42-A278-2941-959D-98E03E4DEA62}"/>
          </ac:spMkLst>
        </pc:spChg>
      </pc:sldChg>
      <pc:sldChg chg="modSp mod">
        <pc:chgData name="Williams, Darla" userId="5c71d710-c729-4b2a-894f-5c263e3d17e0" providerId="ADAL" clId="{F38661EE-8617-E647-91AE-E98C3C73A143}" dt="2024-07-31T14:46:06.172" v="871" actId="1076"/>
        <pc:sldMkLst>
          <pc:docMk/>
          <pc:sldMk cId="766507192" sldId="353"/>
        </pc:sldMkLst>
        <pc:spChg chg="mod">
          <ac:chgData name="Williams, Darla" userId="5c71d710-c729-4b2a-894f-5c263e3d17e0" providerId="ADAL" clId="{F38661EE-8617-E647-91AE-E98C3C73A143}" dt="2024-07-31T14:46:06.172" v="871" actId="1076"/>
          <ac:spMkLst>
            <pc:docMk/>
            <pc:sldMk cId="766507192" sldId="353"/>
            <ac:spMk id="189" creationId="{B5962F94-8E2E-BC43-AF5B-885BFECE38CA}"/>
          </ac:spMkLst>
        </pc:spChg>
      </pc:sldChg>
      <pc:sldChg chg="modSp mod">
        <pc:chgData name="Williams, Darla" userId="5c71d710-c729-4b2a-894f-5c263e3d17e0" providerId="ADAL" clId="{F38661EE-8617-E647-91AE-E98C3C73A143}" dt="2024-07-31T14:49:20.288" v="913" actId="1076"/>
        <pc:sldMkLst>
          <pc:docMk/>
          <pc:sldMk cId="3657812038" sldId="355"/>
        </pc:sldMkLst>
        <pc:spChg chg="mod">
          <ac:chgData name="Williams, Darla" userId="5c71d710-c729-4b2a-894f-5c263e3d17e0" providerId="ADAL" clId="{F38661EE-8617-E647-91AE-E98C3C73A143}" dt="2024-07-31T14:49:20.288" v="913" actId="1076"/>
          <ac:spMkLst>
            <pc:docMk/>
            <pc:sldMk cId="3657812038" sldId="355"/>
            <ac:spMk id="6" creationId="{3D5E5F74-7F45-2E47-B078-9118FBD2515E}"/>
          </ac:spMkLst>
        </pc:spChg>
      </pc:sldChg>
      <pc:sldChg chg="delSp mod">
        <pc:chgData name="Williams, Darla" userId="5c71d710-c729-4b2a-894f-5c263e3d17e0" providerId="ADAL" clId="{F38661EE-8617-E647-91AE-E98C3C73A143}" dt="2024-07-31T14:45:25.510" v="869" actId="478"/>
        <pc:sldMkLst>
          <pc:docMk/>
          <pc:sldMk cId="3066515411" sldId="358"/>
        </pc:sldMkLst>
        <pc:picChg chg="del">
          <ac:chgData name="Williams, Darla" userId="5c71d710-c729-4b2a-894f-5c263e3d17e0" providerId="ADAL" clId="{F38661EE-8617-E647-91AE-E98C3C73A143}" dt="2024-07-31T14:45:25.510" v="869" actId="478"/>
          <ac:picMkLst>
            <pc:docMk/>
            <pc:sldMk cId="3066515411" sldId="358"/>
            <ac:picMk id="18" creationId="{E14DFC7A-1054-6F40-8F6A-A72A8FF47478}"/>
          </ac:picMkLst>
        </pc:picChg>
      </pc:sldChg>
      <pc:sldChg chg="modSp mod">
        <pc:chgData name="Williams, Darla" userId="5c71d710-c729-4b2a-894f-5c263e3d17e0" providerId="ADAL" clId="{F38661EE-8617-E647-91AE-E98C3C73A143}" dt="2024-07-31T14:48:10.110" v="906" actId="1036"/>
        <pc:sldMkLst>
          <pc:docMk/>
          <pc:sldMk cId="3483179719" sldId="359"/>
        </pc:sldMkLst>
        <pc:picChg chg="mod">
          <ac:chgData name="Williams, Darla" userId="5c71d710-c729-4b2a-894f-5c263e3d17e0" providerId="ADAL" clId="{F38661EE-8617-E647-91AE-E98C3C73A143}" dt="2024-07-31T14:48:10.110" v="906" actId="1036"/>
          <ac:picMkLst>
            <pc:docMk/>
            <pc:sldMk cId="3483179719" sldId="359"/>
            <ac:picMk id="13" creationId="{6C2EDF69-AF37-6645-8741-3D48D73AE3A5}"/>
          </ac:picMkLst>
        </pc:picChg>
      </pc:sldChg>
      <pc:sldChg chg="modSp mod">
        <pc:chgData name="Williams, Darla" userId="5c71d710-c729-4b2a-894f-5c263e3d17e0" providerId="ADAL" clId="{F38661EE-8617-E647-91AE-E98C3C73A143}" dt="2024-07-31T14:36:29.571" v="794" actId="207"/>
        <pc:sldMkLst>
          <pc:docMk/>
          <pc:sldMk cId="2552360404" sldId="362"/>
        </pc:sldMkLst>
        <pc:spChg chg="mod">
          <ac:chgData name="Williams, Darla" userId="5c71d710-c729-4b2a-894f-5c263e3d17e0" providerId="ADAL" clId="{F38661EE-8617-E647-91AE-E98C3C73A143}" dt="2024-07-31T14:36:29.571" v="794" actId="207"/>
          <ac:spMkLst>
            <pc:docMk/>
            <pc:sldMk cId="2552360404" sldId="362"/>
            <ac:spMk id="5" creationId="{E4B1B88C-D763-EB4E-AD8A-F8263DCFFFA0}"/>
          </ac:spMkLst>
        </pc:spChg>
      </pc:sldChg>
      <pc:sldChg chg="delSp mod">
        <pc:chgData name="Williams, Darla" userId="5c71d710-c729-4b2a-894f-5c263e3d17e0" providerId="ADAL" clId="{F38661EE-8617-E647-91AE-E98C3C73A143}" dt="2024-07-31T14:43:15.498" v="857" actId="478"/>
        <pc:sldMkLst>
          <pc:docMk/>
          <pc:sldMk cId="3579765488" sldId="371"/>
        </pc:sldMkLst>
        <pc:picChg chg="del">
          <ac:chgData name="Williams, Darla" userId="5c71d710-c729-4b2a-894f-5c263e3d17e0" providerId="ADAL" clId="{F38661EE-8617-E647-91AE-E98C3C73A143}" dt="2024-07-31T14:43:15.498" v="857" actId="478"/>
          <ac:picMkLst>
            <pc:docMk/>
            <pc:sldMk cId="3579765488" sldId="371"/>
            <ac:picMk id="18" creationId="{E14DFC7A-1054-6F40-8F6A-A72A8FF47478}"/>
          </ac:picMkLst>
        </pc:picChg>
      </pc:sldChg>
      <pc:sldChg chg="modSp mod">
        <pc:chgData name="Williams, Darla" userId="5c71d710-c729-4b2a-894f-5c263e3d17e0" providerId="ADAL" clId="{F38661EE-8617-E647-91AE-E98C3C73A143}" dt="2024-07-31T14:44:11.121" v="862" actId="1076"/>
        <pc:sldMkLst>
          <pc:docMk/>
          <pc:sldMk cId="3370502789" sldId="372"/>
        </pc:sldMkLst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7" creationId="{A3DF51FA-12CD-E54C-961E-E6DAE9465852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8" creationId="{652033B2-0F23-9A48-9A17-7CF3ED94150D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9" creationId="{BF1F228D-8F4E-B94C-B9A6-D2D17456C450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0" creationId="{DDE45BA6-13FE-4447-98AE-2F29E933F3AB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1" creationId="{726DA9EF-5472-3843-9BCC-C108AE347FB0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2" creationId="{DD05EA74-93AD-5C42-A702-5510AF533DC6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3" creationId="{8051013B-6A1F-3940-9F9C-DBF303C75A31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4" creationId="{ACAD57A5-1211-2D4F-80CB-A7E6CD6FE222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5" creationId="{979DB45A-C6A5-8442-958E-5D1FE9268C7F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6" creationId="{D69B6C57-3860-094E-99EF-3A57223F4171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7" creationId="{4BC0BA1B-F5CF-7A46-8173-6C140969DB30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8" creationId="{5E015C5D-A6BF-EE49-B832-9C7682A267BD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9" creationId="{F8495746-392C-1046-A6EA-CEAFDAD289E7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0" creationId="{4E6E939E-EAC5-0145-B52C-2F18134EDBE3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1" creationId="{D0C0D184-9266-B148-BCF4-172DDDAADCD7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2" creationId="{9333969F-8BEE-8546-819B-80E214BB3F92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3" creationId="{52949E9B-91EC-E146-B821-A77A5574535F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4" creationId="{C2F30B89-9053-244A-BD51-67478A60C805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5" creationId="{5311CC0F-CBBE-094F-BA7B-E5FD7FD172FA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6" creationId="{C4C26A53-4DAD-1A48-BDF2-8574AE32EFED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7" creationId="{630A5063-4D88-1F4F-A0C0-28964FCFDA1D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8" creationId="{21C0ABB1-5D1D-0D4E-A0F9-603D54FACDB1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9" creationId="{2BFC5FD4-92B5-6647-8A1F-8E637214E0C0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0" creationId="{01365606-8233-734B-9AC7-EEA3A55692C8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1" creationId="{56D33DC2-5F60-C74C-9BC0-5E7CCADE2EA4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2" creationId="{D6F0B4E9-0E89-CE47-8383-2CA1FF7FC55F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3" creationId="{4849F79B-C182-5349-A016-F69A0811E0E0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4" creationId="{14C0A167-1C4E-2743-98FB-B30767F72295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6" creationId="{9EE58CE6-8E90-C04D-B284-E978DA73E898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7" creationId="{33282A35-6324-784B-BFA4-E6DE1A0AB8D1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8" creationId="{005277C0-4309-0A47-B59C-6E5DEBC4C5EF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9" creationId="{6D582FBA-6A18-CF4B-9DA3-7823CDF7511D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40" creationId="{C260B5E4-F4C5-3E45-9CC5-56446E553E42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41" creationId="{21E6CF3C-6BD6-AF4D-BF2C-763FF46CE4D3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42" creationId="{5CB0F851-2FBB-794D-853D-23F620C5E1EB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43" creationId="{E8FF06C0-63F4-4341-AE30-CCC076B943E2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44" creationId="{E542C9C9-07FD-3046-AE71-A19A02E16242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45" creationId="{3A82B413-1595-904D-BCF2-497B02ED3201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46" creationId="{ADAC0CC5-C313-9240-9E59-12E2B8BE0BB2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47" creationId="{DB7432B4-229A-1447-B52C-DAE483D9A602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48" creationId="{133D75BD-F8E3-844D-9A71-BB732603E8C3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49" creationId="{0D390295-D7F5-B640-8CE9-7DF0CB4E4CB5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50" creationId="{C179855D-AAA4-9440-A779-3CBCC4EEA017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51" creationId="{2BA53844-2C41-ED46-B3C3-F6C7351C0BF4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52" creationId="{89EC49B3-0504-5747-81C0-23F1F4577CD1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53" creationId="{28AA289F-B5F0-9D46-A92B-CA023CE5D63C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54" creationId="{86C30A45-31BB-9F4A-AA5A-15D9E95CBC6C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55" creationId="{5DBFE477-F41E-EA44-BC9F-D4992B9DB9FA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56" creationId="{C13F9F50-7CC6-4C4F-8EB8-0B72E146AD56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57" creationId="{3B5086DF-FE90-7246-91BC-3A920DAC619F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58" creationId="{9615306D-9E73-D141-83D0-6EA070D5A0F4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59" creationId="{41536D52-0620-F647-BC1F-04B4DE7071D9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60" creationId="{4A1D5703-BFB6-7A45-B553-2C1E8B2F0B88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61" creationId="{16D530C5-0339-A84F-939D-D106F0E2F8D7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62" creationId="{6E49DB44-00CA-E841-AFE3-7D83024BD6F1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63" creationId="{4469C7D3-2D6D-1742-AF1F-D8DAF875DACA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64" creationId="{7EC8B7C6-5756-3D4F-978E-23808363295E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65" creationId="{A6EB5346-2D8C-F649-8D0F-C6C30FFB68AA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66" creationId="{E8EC2DBE-A354-EF45-964C-04EEC47F533A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67" creationId="{39590E68-E00F-9A45-9A3E-AECB15EE927C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68" creationId="{29131133-C7FA-C142-80BD-66EAC92C4601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69" creationId="{323EC0F2-99E3-8F4F-9EB7-EBA5633596BE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70" creationId="{8A96A870-AD94-A84F-80E3-852465030C96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71" creationId="{A540184F-D190-0C4E-9E9E-192DA51CA526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72" creationId="{276C291C-97A2-3846-AEAB-E1FC8466664D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73" creationId="{1A154E4E-87E5-3C4D-A7A1-8CDB2D7DBA26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74" creationId="{AA1F668E-62B5-3744-BF73-31E67CDEED05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75" creationId="{61F30812-1C1B-6B40-860A-3A856D3CEC34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76" creationId="{23B1BCE9-F9BD-EC44-922F-8592299D95D1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77" creationId="{F96F30A2-C945-8E42-A354-7CC937992B01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78" creationId="{84D38631-930F-9543-9A42-86E32240B4E0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79" creationId="{6DD79593-7C4B-2644-B572-D53D967657DB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80" creationId="{D8E353DF-E57B-044B-A36E-D0383D00D649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81" creationId="{8746C1A0-04F3-DD43-97F2-65A3615517B7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82" creationId="{1DA9930B-A79C-934F-94AB-ABA104E9E095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83" creationId="{829D694C-D540-1C48-BA34-6022408045EE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84" creationId="{B27304F8-987B-8C4D-B8B2-EC13CBF9E2BF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85" creationId="{EEFD09FD-41CA-DE42-9A8C-5DAD36BDB104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86" creationId="{62227117-A9F9-7E47-AC4A-BA93D5C52BDF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87" creationId="{492E621A-17D7-8C40-B147-DF47F108D109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88" creationId="{9345F7A6-D92E-5848-9892-7E8C033669A1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89" creationId="{DEAF3A62-9EF1-994C-B3B8-C9EFCF3EB61D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90" creationId="{25FCDA91-E6EF-FA4D-B680-D6CADFB3932B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91" creationId="{A930779B-A582-1849-AF63-021C5C3CECDB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92" creationId="{40838994-A1A8-D041-9B66-A4CDD320907D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93" creationId="{FAAEF4D1-51EE-B14F-92E9-E79035289758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94" creationId="{534B8C19-3CF9-FE46-A4D0-22B043D47E0D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95" creationId="{00C73059-A317-C24C-B97A-2404F3239CE2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96" creationId="{ECC9A136-7C1F-B94A-894C-9604A47C280F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97" creationId="{7FD0DC94-55B0-FC4D-9B40-78114BA6B7AD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98" creationId="{031F067B-797E-1C4B-AEF7-DDBC06AFC9C5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99" creationId="{D0A2A164-8E65-C047-B060-CEF521B31BBD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00" creationId="{57AA0D2C-C910-BF48-AFF2-F6EDAE4D7B22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01" creationId="{6DEF5761-2E66-0944-920A-EC619DB89CF3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02" creationId="{FCA36922-E701-9141-812D-3CADA3D585D7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03" creationId="{CCF3FA96-8E77-6141-B8C9-BD7C3B0A2465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04" creationId="{4FD8D39D-8558-D94D-AB6F-BBFDD59C99FA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05" creationId="{39FB8FF4-2E1D-B946-89DF-FEFBB06F17C4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06" creationId="{8E3A0879-7C06-9645-99E1-10E56A30FE0F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07" creationId="{63BF4990-44BB-F649-A8E6-24D635876B32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08" creationId="{C85FDFFA-47BF-E941-9D25-7DD52FFA1D78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09" creationId="{9FECFB51-28C6-414D-B1B9-2B94D622B7E5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10" creationId="{5EAFF590-8C6D-194C-A5F7-503BA2761B85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11" creationId="{6AD3E6EC-7422-1C45-AC85-1E406A853DF5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12" creationId="{01D42B32-6260-8544-B191-D7054659DEBC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13" creationId="{9ADFB1DB-3E04-B445-8E98-31183AB1F562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14" creationId="{BAE50F16-D7A3-3241-8F68-8ECBF03D7E5B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15" creationId="{3CF73947-0DEF-AA44-A1BA-5908FBD8FC24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16" creationId="{AFE4AF0C-789D-CE41-A093-736433A0E5FB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17" creationId="{65B898E8-60BA-294D-80D7-CF059557E91B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18" creationId="{7C49EA7C-3DC5-184D-91F8-976D7DA1BF28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19" creationId="{B205F156-989B-3541-B1CE-E0D4D000159F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20" creationId="{16F3B389-3708-E24C-9692-1D2563633E46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21" creationId="{AB442788-A4EF-BE4F-BAF6-6591AFC7471A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22" creationId="{9C9E57A4-672D-C046-8CA5-DEF536C7BE93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23" creationId="{9D026AD2-EF1E-D840-9B59-D32F19B952F4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24" creationId="{1D76E581-A044-9047-8AC2-E55F35494C9D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25" creationId="{F7B99301-D739-FB48-957A-243D04DDF66D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26" creationId="{375E5613-BABD-8E4A-8F9C-A64261E82A2A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27" creationId="{CB6B6725-4423-D24B-883E-D1A944C530F7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28" creationId="{25A91952-9C9B-ED41-AAF9-422170CEAA8B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29" creationId="{BF47D3A9-E09A-A04E-B272-C6E6651BC461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30" creationId="{3F1101DC-03CE-5B4D-AC6F-CE7C7ED8D37E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31" creationId="{FEF36C5F-ABE9-EE40-A3D8-3014A1BBC910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32" creationId="{38989A35-711F-5A48-BF63-DCD55754177C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33" creationId="{6B01B16E-CA60-E245-B860-B7B766C0EE0C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34" creationId="{9E4FDF24-A9AC-0D4E-B5E2-E499390C4D00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35" creationId="{9F3C6B61-819D-D44C-AF61-B60CF840CCC2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36" creationId="{3361B282-D74C-8744-990C-A24C0172C8AE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37" creationId="{C3FC5C7F-1C23-6844-B18F-C5615FAA6C08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38" creationId="{19D6906E-1B69-0845-A7BC-8DC66ED2AD14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39" creationId="{73E5EB98-0FD7-B545-B8BB-CE7417323EFF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40" creationId="{C54AB6CD-9EAA-FE42-BED6-A495D4DBF466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41" creationId="{2B46951F-BA3E-434F-959C-5E6F40C70BC7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42" creationId="{586EDC17-82A6-A447-9C67-59EA3A63BD0E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43" creationId="{B4AD41A8-A8E3-FE47-B073-97E53045F759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44" creationId="{590CE443-1E44-1748-81E4-B947FC9A88FC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45" creationId="{B21D9068-946C-4142-99A5-C0651E8F8CB3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46" creationId="{0D22A429-9854-8447-A1B5-08B69E36FDE9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47" creationId="{6FBCA618-3C05-D449-861C-BC0FEA5C27CF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48" creationId="{F408743E-CE94-A34D-B247-B7C4C36E1EDD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49" creationId="{12B267CC-45CD-B149-94C4-2B46966F3A70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50" creationId="{4A1DFF1C-384E-BE45-8EF0-94DC38A86433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51" creationId="{D28E3813-91A2-C643-A626-4CF7426351CA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52" creationId="{5BB48C12-B23B-1B4C-891D-48A127A5134A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53" creationId="{89DDE5A8-F06D-2E47-848D-134587D3A30C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54" creationId="{286D75AF-9D3D-BA41-B87E-B29FF77CB73B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55" creationId="{A2BF709C-1D46-E647-8AD4-FE5A135E4AD3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56" creationId="{EA70796D-F300-0043-8B6C-CCA2CCA05EE0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57" creationId="{C7C910B9-8549-3F48-AC67-CEF54EFA1796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58" creationId="{8585475A-7C65-4346-98A1-444A6C19E833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59" creationId="{FC0B0CC7-A9A8-E342-820F-BAA321221CB8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60" creationId="{B1E55BC3-64B1-B943-9238-1A3E3F4253ED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61" creationId="{5F2466EB-CC33-514C-AD27-630F849BBF78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62" creationId="{9DE8AD13-739B-1A4E-AA7C-E0E6FA013DA4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63" creationId="{4D2FAFC4-F767-5445-8FE0-87508BCA8B44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64" creationId="{E7BE626A-1F07-424E-931A-BEEDC03D5498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65" creationId="{9F8115A2-6DD5-744D-971A-51EB35369AE9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66" creationId="{C89C55CC-822D-3844-A9F6-D169756D7B64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67" creationId="{2EA45D87-AA63-D848-9265-1CFF649AE79C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68" creationId="{C955C1E1-CA9A-7B40-B323-1AEA3960C7A0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69" creationId="{2EF6F7C0-C418-C64B-B43A-EE79644A6CCA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70" creationId="{EE1F83D6-BE91-7D4F-A4A1-469A6C608DD0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71" creationId="{00C9089A-C81D-BB41-BFA8-2B815A3769DB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72" creationId="{CA46658B-6941-894A-B44C-04E6B26958CF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73" creationId="{4B778A1D-CD5A-5140-B308-0379E4D7D7B6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74" creationId="{B8EB4CB7-F5DB-DC44-8549-30663F983671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75" creationId="{7DE55307-C248-F34D-9289-6FD23D056776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76" creationId="{9C33C5AB-FFF7-3C44-AC11-D85CB46C6748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77" creationId="{539E1CEF-EB27-7C4F-BBFF-8A0E6F9A6BAB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78" creationId="{E5B46D5D-0647-7A4A-BFBF-302A1D16CD1F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79" creationId="{A774F4DF-CC02-7E47-AEE4-9D601CA328C4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80" creationId="{AE54B014-161D-CF4F-80E9-0D597B66E477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81" creationId="{C3A647AE-D6C3-864B-8FB2-EF9ACDCD15AA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82" creationId="{58EF5BB7-0AAF-5048-BA7E-5A639ED5A02A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83" creationId="{ABF3A7ED-4AB1-B949-8F7B-0C94D11C8105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84" creationId="{D8ADF0C5-FE9E-7946-B63F-9DE9FA818BD9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85" creationId="{B850E687-E9BA-1649-8508-F4057EA74DCE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86" creationId="{46D8E0C9-1F3C-9A40-96BF-D55F5CEE9E25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87" creationId="{BF3F0086-84A2-EC46-B973-73587408D4A4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88" creationId="{AB0AED5E-9B3E-3A4B-84B3-E5E7293C238F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89" creationId="{BAD69FBA-5C9E-034B-9D99-3FCD3FB4F8EE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90" creationId="{E2B18ED7-C3AD-D14A-9B8D-F84398EC3B85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91" creationId="{3010A6D3-6463-A44A-859B-8AE06321076C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92" creationId="{880EF1A8-4254-9D41-8901-6B4AA4377676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93" creationId="{568EB029-8021-1F4B-B06C-DFB810FCBEB1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94" creationId="{C5178187-806A-194F-96FB-C3DF6878F3C6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95" creationId="{BD93F3EE-AD02-C547-9AD2-6EE58D0D1421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96" creationId="{7CFD9818-A391-8B48-9BC7-4F7129F8D960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97" creationId="{46975B7C-EC01-6446-8166-D18C77536653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98" creationId="{77FB64BF-7F72-FC47-BC81-FF10B8A4A386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199" creationId="{CDA2D0F7-D85A-EE40-B1A6-D4AC4EAAAC6E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00" creationId="{DE554649-14F8-7543-9482-5B68A40670CD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01" creationId="{BB989D90-15FC-9649-9E62-8808EF7EEC43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02" creationId="{757C5769-01B3-1549-ACDB-AF646245CC84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03" creationId="{88DA128E-19CF-A24C-862B-5EF6AB9538BE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04" creationId="{0B6565AA-830B-6A4C-B29C-BF18EE3936D6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05" creationId="{3F629F98-749B-104D-AB5C-F6301997E5E0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06" creationId="{1905BC74-7C3B-EA4E-86F4-90CF0D042B0C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07" creationId="{E50DC949-81A4-F042-A003-17300BEA6EBC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08" creationId="{9CA8A98B-F8DF-0149-9AC1-3ABBCB4A3D5C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09" creationId="{A90F90C5-538B-5041-B288-DB69E5A05A0C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10" creationId="{C7B9A113-39DF-A24D-9AD0-0C6DA4DC1E1E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11" creationId="{4A4B87B1-438E-834D-AC37-DBBF75E5D7CE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12" creationId="{CFACE97B-691D-5743-A099-07BBA8D73D83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13" creationId="{2FACB46F-1D20-C844-B02F-E1ACAA7D2734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14" creationId="{CA3B1F01-DC9D-4347-9B3A-A9BE2867BBEB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15" creationId="{6B54AE9B-3331-6941-B9AD-26F8DF8D19A5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16" creationId="{8744C7B1-AD50-B646-9E9A-BB149DCC1228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17" creationId="{81302CD1-649A-9E4B-A60F-D8A5E4FA450E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18" creationId="{A38840EC-C1F5-864A-88E0-73D35C6D5518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19" creationId="{E4DA963C-4CB9-8B42-BF70-D8B7022BA56C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20" creationId="{B3B8FF56-FAF6-9B49-845F-85C0700CF584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21" creationId="{55C719C1-5153-F249-A8DE-B1FDFA85876A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22" creationId="{0CC20B6B-87F1-7644-9B3A-5E5F79DFDDEC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23" creationId="{FEDDF09F-93C6-E449-84EC-9CFFD6A406B4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24" creationId="{D0381538-8F07-9942-8ABF-2E66CADDCB55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25" creationId="{CC5E50E1-FB3A-4940-BA3E-757552F83122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26" creationId="{988B815C-2CF0-584C-906A-0FFF438BE70D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27" creationId="{B69C2A34-7F9E-4646-A820-4DDF31FE4FF1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28" creationId="{1620A8C2-034B-2246-8017-9CFD4A488279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29" creationId="{E0C836F3-B68A-924F-AD42-9B2061E327DE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30" creationId="{EC97C24C-7852-AE4A-AF97-FFEE25CCFBA4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31" creationId="{5DF73DCD-FF17-104D-834E-F0E40A725E09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32" creationId="{D1EA32CD-54C9-A44E-AB0B-EB675F3F3B0E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33" creationId="{670C3E24-EA77-174D-A6F0-3CC6C2B681B1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34" creationId="{BEA8BA81-8DD3-084D-8010-D0735D1E186E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35" creationId="{C8DAD821-5B4D-5946-A36E-4CF869CFFAEE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36" creationId="{B12BC976-A401-814D-8083-FB04E4DF75D0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37" creationId="{F5926503-8357-6344-A4F4-92F259B71579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38" creationId="{2199FE10-B811-0F45-9EE7-D5D74E5FF7B4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39" creationId="{8312BE0D-60A2-5B41-B56E-43F209805E60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40" creationId="{D059F8CB-4A94-454C-A7CB-FAF1C888B674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41" creationId="{B5AD05A0-47E3-C345-A1C1-E4ED25BF35CE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42" creationId="{AA117E3D-D144-2946-8808-5C7C8D86911C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43" creationId="{18E625AD-1FA5-D54E-9170-2690B017A32B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44" creationId="{80B3F3E6-BE8A-2144-A217-5E0C05043688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45" creationId="{84544C31-6985-EA47-B1B8-B8EB7749B4FF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46" creationId="{52AB97E9-6C53-0A44-A13B-B1572B966305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47" creationId="{565E85F4-5033-0146-98BB-FCAAB8DA874F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48" creationId="{129A5410-F0D7-0C43-9D1B-6A0753450B09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49" creationId="{B5F97B77-1BC7-6744-B5D1-07BC43FAA5CE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50" creationId="{28E95329-E5A5-7848-8D4B-A12C02DD1D4D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51" creationId="{8B2B9ADB-4A32-B746-AD3C-CC846D257BB7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52" creationId="{F8DA26A8-FBF0-0C41-B26B-328DA2CF6F3E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53" creationId="{7283CCFF-ABD9-0B4F-A31B-8E9A662E6DF0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54" creationId="{816FD1E6-9F21-2043-8F7C-96356A90426E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55" creationId="{35208191-0723-7846-B6BD-DF9F29D478C4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56" creationId="{3E74ECB6-299A-AB42-A723-194E59B49610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57" creationId="{320875D5-ACE6-D646-B521-C528EFDCF70C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58" creationId="{39EE5341-4FED-AB4C-9DFD-B6D39D4F129F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59" creationId="{6856CEA5-9B7F-A04D-8B99-B830868483F1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60" creationId="{BCAA4AE5-8334-364F-9D77-69BA174BAA43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61" creationId="{46FAA594-BF71-CA40-AE8E-6C21FEEFFBEC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62" creationId="{7A2D2185-45EC-D34D-9047-AC48BF0559A2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63" creationId="{428225D8-7FE2-B947-9452-23DF3C4F8437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64" creationId="{2521A90D-A04B-6B45-A521-AA57D5BCBBF2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65" creationId="{655DA12F-79D2-7D44-9BFD-DF4A91F2E90E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66" creationId="{1054CDD3-33BB-C246-B14D-E866658B03EC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67" creationId="{A1B4E265-97AB-E34B-A422-D9AC6628252D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68" creationId="{CA2FBD51-7A71-BC44-BF5F-3A8A7985DC0F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69" creationId="{C0BF08BB-B9AA-5641-814C-A41020BD00CC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70" creationId="{80694414-091B-7349-A1E0-9264CEA1A0A5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71" creationId="{D02857F4-CDBA-854C-8050-767FC5478627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72" creationId="{46928AB2-FE4F-E54F-B087-A3C6FBFD03A6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73" creationId="{ECBCF14E-ADA3-4E49-BA30-23DC1F68A4B3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74" creationId="{59FD1499-58EE-5849-B6A3-BE6F62146930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75" creationId="{37EB7FA6-FCDC-DD44-ABD1-1467BC8E48F7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76" creationId="{B7D1A06F-9C58-DD49-9E4C-A56B433C471F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77" creationId="{96C23289-BB0E-9B47-99A9-FDA14834AFDD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78" creationId="{11DADD15-358E-CA4E-8DF3-7C91ACBFEC26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79" creationId="{0BB73007-9EC8-2D48-BD70-6F5788734D21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80" creationId="{4B584FA6-AEFE-0240-8D81-8708DDFCA1F4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81" creationId="{5385737F-A47C-124A-817D-007D641E7C88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82" creationId="{4B77B90D-BB2B-CB49-83A7-1ED07BB1D608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83" creationId="{0868F08E-6B9F-2544-A5D4-DA21BC5E1153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84" creationId="{DE165588-EA76-B142-891F-97FDDAD4B80D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85" creationId="{FF6F07DC-302E-2943-BBF3-6C757E164DE0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86" creationId="{ED1B1D27-052F-AD49-96BC-5A29AF269714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87" creationId="{F4BDDA67-5559-0749-94CF-5BC0A5E3C3A7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88" creationId="{BDDA3C46-8595-6046-BA5F-D157F74AF93D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89" creationId="{7F9F8D1D-20C7-0745-AAC3-1D8BA18499CD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90" creationId="{32C995B5-52C4-9E44-A882-AF30AD3D3354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91" creationId="{EE37E747-0067-2E42-880B-320A44681121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92" creationId="{30315882-C866-3E43-8B9F-6654EAB2D25B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93" creationId="{2A477EFF-5CB6-474C-9325-F85ACD336B3F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94" creationId="{CCB482D6-AE78-C345-B289-B976DE5285A8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95" creationId="{1A0479B4-5333-754B-8E12-AF6F2437AFA3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96" creationId="{7BCED0F9-C39E-314B-B8F8-3AD43293D1ED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97" creationId="{ADAB92F4-60E4-D144-8665-F70BED1B20F1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98" creationId="{070397DD-6E6A-C744-9A76-69378BC085E3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299" creationId="{421768D3-B3C8-AD42-A873-AE9D2A14952F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00" creationId="{1394DA0B-FC29-2341-8034-DA0C24C4FBAF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01" creationId="{62346362-730D-5643-8095-59D5410EA86C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02" creationId="{6A116CC7-F2D8-1149-B8B5-942BD6729D93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03" creationId="{AA2BC74C-8B40-B44A-A99F-03D2439DA4F1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04" creationId="{316D1FEF-99DD-EB46-BFA0-66A3CFE1183E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05" creationId="{9A39A3DA-34A1-084C-B8DB-CCBC053A0E97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06" creationId="{1A9C50F6-06A1-3347-A927-9831EEBB6CDF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07" creationId="{F2DA9FEE-248E-EB4B-AF23-E8C93FBD1A32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08" creationId="{F0503286-9A6A-1047-B18F-BD31F0E3B996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09" creationId="{F642EA91-2ED5-624F-BBBB-F564AFBAAD71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10" creationId="{17AF4B7B-ED44-A046-A6D2-FAF4FE13FA26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11" creationId="{68E7FF00-8558-304E-ADC0-E87C4C94D880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12" creationId="{0D57D41D-330E-C441-99ED-1BF2F06CA63D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13" creationId="{D0D67C3B-7A3C-9549-9AED-11DF933F049B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14" creationId="{DF115678-11DE-BB41-96F2-6A56E0D59AFF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15" creationId="{86B22D6D-2FA0-3147-9CF7-60C20E0CB76B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16" creationId="{AB020F30-3ABE-C644-8C4E-2781AB3896C4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17" creationId="{3F9B46CD-0774-B647-94D9-BF3ACD6B1574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18" creationId="{052F1956-040D-904F-80D5-B5F7920132D1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19" creationId="{F0A7F93D-B976-F34B-9C04-735F77E8A0C9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20" creationId="{7D2788F6-0D0B-4D4B-9520-6D1D617AF8D1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21" creationId="{09F97CCB-6489-1844-A6D6-0C4D13B2DE46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22" creationId="{A149356C-E544-6448-812D-090F124F0181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23" creationId="{CB918302-FDD4-7D4C-BE46-2EFE353590F6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24" creationId="{8DDDB328-AE7C-8146-946D-ECC3969A6B1C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25" creationId="{DE6553C7-D62E-684C-A306-C1B040172498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26" creationId="{EE5A9FCD-7FBA-4347-83CA-C2A17ED78795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27" creationId="{B149C95C-E754-3F4B-B2C3-56B7946CAF10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28" creationId="{9F2A7142-DD26-8946-A55A-56FADE73B5D4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29" creationId="{F6B12172-E539-4A4F-B391-9E9AAA730EF2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30" creationId="{CCD331A3-E7C4-334F-8907-A04AA015CBFB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31" creationId="{52C7A42B-AB70-C34A-908C-0742C03722F1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32" creationId="{F972177D-6A98-9046-9EE1-5EE835FCBB11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33" creationId="{666E44AE-1132-DC42-9E06-F8158ADA5715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34" creationId="{65FE6126-A5D4-CC47-B574-0D7EDFEAD87D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35" creationId="{E63997AA-F6B3-FD48-8A18-DA30F63AFE3E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36" creationId="{8901BEFA-D57E-0948-BCC0-A2AF1EF1E005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37" creationId="{4926F5AA-ADAC-8F4A-97C8-B47091E6BAA4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38" creationId="{DF2587C0-F590-314D-BE55-E1D4F2352E32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39" creationId="{3DFF72ED-DAB5-B341-91D6-1C27C1D57DA8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40" creationId="{BB295D36-77DE-EA43-8083-C7D10F84E600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41" creationId="{7D5B286D-06CD-994C-8BC9-E927E6B1E941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42" creationId="{311E2290-E8FB-A746-AC3F-700985BBB4E5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43" creationId="{08F6765E-4485-DC49-841A-2BDAFD275D1F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44" creationId="{5F00D4C6-EEFE-CF42-B5ED-FDBFD2F9E073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45" creationId="{88BEC1BA-0C55-F043-9B16-1B4FE709C147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46" creationId="{59E7E917-945B-A744-9CAE-A97D571726DB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47" creationId="{0CBA9A31-7469-4344-B4EE-E3409488BECD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48" creationId="{9F3D169D-C22C-8144-8430-C82ECB4C9555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49" creationId="{A8970B05-8EA0-8F47-8AE5-C4492B19D414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50" creationId="{1B6B87BB-A6C5-894C-A29E-530751FAF645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51" creationId="{C7F458F6-22D2-E246-A6E6-F1C3C7B4FEAB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52" creationId="{546C2323-F9E7-0644-918D-55539F866983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53" creationId="{C7358FDE-252B-3645-A07D-8F4C706170FD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54" creationId="{BF2B4C88-6BD9-5244-B087-781506CAE5EC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55" creationId="{B1EE928F-E1EA-E64A-94BA-D026B7033470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56" creationId="{4C79929E-47F3-9C45-8306-BC4B326E81CE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57" creationId="{5FFE4B4A-A2C2-3D43-9EA2-11B27F7785F1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58" creationId="{2A7C99E5-B861-EB4F-A88E-B875198798FE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59" creationId="{EC9DC36D-15ED-374F-A06B-325AE5A7E92F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60" creationId="{5ED25D5B-F132-D34A-AEB4-140AF6EA1A46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61" creationId="{475B3954-D6AF-2E44-A412-1ACE60938B49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62" creationId="{0E5B6AB5-F1BD-F74E-B77C-075C26037A7A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63" creationId="{837EC60E-9F75-1B4E-954C-6B0449E4B0A0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64" creationId="{016A1DAC-2A86-914F-9F70-D941E09CECD8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65" creationId="{A786EDFD-DFE9-E24E-A8D0-48D73197A3D5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66" creationId="{3C490540-5F96-0D49-9FCB-4DF76871110A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67" creationId="{C61BD975-09CC-1747-9B59-62F7E70D658F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68" creationId="{31973D23-B96E-0E4A-8380-914947802BE7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69" creationId="{48E6CCB1-DB4C-1C44-8FE9-8BD8CAAA8924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70" creationId="{9CEC7AA4-67FF-2C4C-ACD4-CAE00B592321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71" creationId="{4AE9D20E-CD0C-9843-AD70-D8FEEC933F9C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72" creationId="{20946CCD-AC45-FB4D-9304-8173C4D9A1C5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73" creationId="{D11553DD-363D-A148-A6E9-35161C981FC1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74" creationId="{9C3637A3-1E30-084A-A91D-A160EF96607E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75" creationId="{C5C25194-6767-A748-B080-B6BE68B64F84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76" creationId="{C0DEC244-C9E2-9043-AABF-842006604CD6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77" creationId="{BED47B1E-1BFB-924B-B48C-7EA43B8A757F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78" creationId="{305E9546-7D69-9245-B1E1-9BAF654AD5CC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79" creationId="{D9387697-C9E2-FB45-8981-35F8A18EA55D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80" creationId="{6C7E76DE-2BD3-2C41-AEE5-BB583519EFFE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81" creationId="{076EE84A-F6A4-8041-873C-5ABFC76FAB78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82" creationId="{05910810-CDEB-F94B-8B3B-CBE18161A409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83" creationId="{DADEBB48-4E55-B34E-BDB8-A83559084B0B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84" creationId="{FCCF1077-93AE-E04B-81F0-B34EB62884F1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85" creationId="{5C4D7F0D-5C9C-8045-B2E8-155CEC283397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86" creationId="{A6BAAE34-A172-824F-9E72-8E8B1E65DDE0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87" creationId="{408935B8-68CD-3542-9C7F-6A4E14DBE4DA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88" creationId="{40EDD62C-8BCF-FB49-AFA0-DA8F56AD4B59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89" creationId="{ADC4E96B-9BB8-BD45-823D-011D70F1C1B8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90" creationId="{FB63B5AB-D493-6048-A554-BC33BC70F5E7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91" creationId="{FDA17D26-62FA-8140-8738-2067C4109CDA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92" creationId="{F0C364A8-426A-AC47-83B9-4CD6D5375594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93" creationId="{F0312CAB-690C-B448-ADFD-117F0EB0C125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94" creationId="{E3F635C0-3D7C-5945-92AE-1DADF25CFB7B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95" creationId="{632BA720-768E-5B46-898A-FFA3A62F437B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96" creationId="{D1D4ABC6-7EF7-7C4B-AF11-BB54E8B0EFAB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97" creationId="{5AD62AAE-70EB-7440-B91A-699E0DAAD916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98" creationId="{C8A552B5-93FC-AD40-B2F1-B589A0AD49D4}"/>
          </ac:spMkLst>
        </pc:spChg>
        <pc:spChg chg="mod">
          <ac:chgData name="Williams, Darla" userId="5c71d710-c729-4b2a-894f-5c263e3d17e0" providerId="ADAL" clId="{F38661EE-8617-E647-91AE-E98C3C73A143}" dt="2024-07-31T14:44:11.121" v="862" actId="1076"/>
          <ac:spMkLst>
            <pc:docMk/>
            <pc:sldMk cId="3370502789" sldId="372"/>
            <ac:spMk id="399" creationId="{D5820438-014B-5646-AA09-47D9A0210946}"/>
          </ac:spMkLst>
        </pc:spChg>
        <pc:spChg chg="mod">
          <ac:chgData name="Williams, Darla" userId="5c71d710-c729-4b2a-894f-5c263e3d17e0" providerId="ADAL" clId="{F38661EE-8617-E647-91AE-E98C3C73A143}" dt="2024-07-31T14:43:25.208" v="859" actId="1037"/>
          <ac:spMkLst>
            <pc:docMk/>
            <pc:sldMk cId="3370502789" sldId="372"/>
            <ac:spMk id="403" creationId="{0BF3D0C8-B003-2518-BCB0-EAB794422248}"/>
          </ac:spMkLst>
        </pc:spChg>
        <pc:spChg chg="mod">
          <ac:chgData name="Williams, Darla" userId="5c71d710-c729-4b2a-894f-5c263e3d17e0" providerId="ADAL" clId="{F38661EE-8617-E647-91AE-E98C3C73A143}" dt="2024-07-31T14:43:28.621" v="860" actId="207"/>
          <ac:spMkLst>
            <pc:docMk/>
            <pc:sldMk cId="3370502789" sldId="372"/>
            <ac:spMk id="404" creationId="{256D16AE-8E87-B98F-AFAE-DA29BA9BECE2}"/>
          </ac:spMkLst>
        </pc:spChg>
        <pc:grpChg chg="mod">
          <ac:chgData name="Williams, Darla" userId="5c71d710-c729-4b2a-894f-5c263e3d17e0" providerId="ADAL" clId="{F38661EE-8617-E647-91AE-E98C3C73A143}" dt="2024-07-31T14:44:11.121" v="862" actId="1076"/>
          <ac:grpSpMkLst>
            <pc:docMk/>
            <pc:sldMk cId="3370502789" sldId="372"/>
            <ac:grpSpMk id="35" creationId="{3CF86D3F-5A57-C746-817C-021E88CEAA06}"/>
          </ac:grpSpMkLst>
        </pc:grpChg>
      </pc:sldChg>
      <pc:sldChg chg="modSp mod">
        <pc:chgData name="Williams, Darla" userId="5c71d710-c729-4b2a-894f-5c263e3d17e0" providerId="ADAL" clId="{F38661EE-8617-E647-91AE-E98C3C73A143}" dt="2024-07-31T14:43:47.072" v="861" actId="1076"/>
        <pc:sldMkLst>
          <pc:docMk/>
          <pc:sldMk cId="4266762101" sldId="373"/>
        </pc:sldMkLst>
        <pc:spChg chg="mod">
          <ac:chgData name="Williams, Darla" userId="5c71d710-c729-4b2a-894f-5c263e3d17e0" providerId="ADAL" clId="{F38661EE-8617-E647-91AE-E98C3C73A143}" dt="2024-07-31T14:43:47.072" v="861" actId="1076"/>
          <ac:spMkLst>
            <pc:docMk/>
            <pc:sldMk cId="4266762101" sldId="373"/>
            <ac:spMk id="13" creationId="{1FC35D52-894D-924F-B356-455C82B774F5}"/>
          </ac:spMkLst>
        </pc:spChg>
        <pc:spChg chg="mod">
          <ac:chgData name="Williams, Darla" userId="5c71d710-c729-4b2a-894f-5c263e3d17e0" providerId="ADAL" clId="{F38661EE-8617-E647-91AE-E98C3C73A143}" dt="2024-07-31T14:43:47.072" v="861" actId="1076"/>
          <ac:spMkLst>
            <pc:docMk/>
            <pc:sldMk cId="4266762101" sldId="373"/>
            <ac:spMk id="14" creationId="{1CF440EB-2396-4F41-AD27-FF0B2DD42536}"/>
          </ac:spMkLst>
        </pc:spChg>
        <pc:spChg chg="mod">
          <ac:chgData name="Williams, Darla" userId="5c71d710-c729-4b2a-894f-5c263e3d17e0" providerId="ADAL" clId="{F38661EE-8617-E647-91AE-E98C3C73A143}" dt="2024-07-31T14:43:47.072" v="861" actId="1076"/>
          <ac:spMkLst>
            <pc:docMk/>
            <pc:sldMk cId="4266762101" sldId="373"/>
            <ac:spMk id="15" creationId="{83F0D796-C49B-DB49-82CE-2500651BF0BA}"/>
          </ac:spMkLst>
        </pc:spChg>
        <pc:spChg chg="mod">
          <ac:chgData name="Williams, Darla" userId="5c71d710-c729-4b2a-894f-5c263e3d17e0" providerId="ADAL" clId="{F38661EE-8617-E647-91AE-E98C3C73A143}" dt="2024-07-31T14:43:47.072" v="861" actId="1076"/>
          <ac:spMkLst>
            <pc:docMk/>
            <pc:sldMk cId="4266762101" sldId="373"/>
            <ac:spMk id="16" creationId="{4FB38124-A0FF-3844-9085-70A569B8A291}"/>
          </ac:spMkLst>
        </pc:spChg>
        <pc:spChg chg="mod">
          <ac:chgData name="Williams, Darla" userId="5c71d710-c729-4b2a-894f-5c263e3d17e0" providerId="ADAL" clId="{F38661EE-8617-E647-91AE-E98C3C73A143}" dt="2024-07-31T14:43:47.072" v="861" actId="1076"/>
          <ac:spMkLst>
            <pc:docMk/>
            <pc:sldMk cId="4266762101" sldId="373"/>
            <ac:spMk id="17" creationId="{54D231DD-1883-4E43-8814-3A63266FD7CB}"/>
          </ac:spMkLst>
        </pc:spChg>
        <pc:spChg chg="mod">
          <ac:chgData name="Williams, Darla" userId="5c71d710-c729-4b2a-894f-5c263e3d17e0" providerId="ADAL" clId="{F38661EE-8617-E647-91AE-E98C3C73A143}" dt="2024-07-31T14:43:47.072" v="861" actId="1076"/>
          <ac:spMkLst>
            <pc:docMk/>
            <pc:sldMk cId="4266762101" sldId="373"/>
            <ac:spMk id="18" creationId="{C5E170E7-0489-344B-95BF-403E0ECBC6B4}"/>
          </ac:spMkLst>
        </pc:spChg>
        <pc:spChg chg="mod">
          <ac:chgData name="Williams, Darla" userId="5c71d710-c729-4b2a-894f-5c263e3d17e0" providerId="ADAL" clId="{F38661EE-8617-E647-91AE-E98C3C73A143}" dt="2024-07-31T14:43:47.072" v="861" actId="1076"/>
          <ac:spMkLst>
            <pc:docMk/>
            <pc:sldMk cId="4266762101" sldId="373"/>
            <ac:spMk id="19" creationId="{3F521D46-3F17-C247-8AD8-CD52C0E599D6}"/>
          </ac:spMkLst>
        </pc:spChg>
        <pc:spChg chg="mod">
          <ac:chgData name="Williams, Darla" userId="5c71d710-c729-4b2a-894f-5c263e3d17e0" providerId="ADAL" clId="{F38661EE-8617-E647-91AE-E98C3C73A143}" dt="2024-07-31T14:43:47.072" v="861" actId="1076"/>
          <ac:spMkLst>
            <pc:docMk/>
            <pc:sldMk cId="4266762101" sldId="373"/>
            <ac:spMk id="20" creationId="{52FCC280-02EC-924C-99B8-96D40B523290}"/>
          </ac:spMkLst>
        </pc:spChg>
        <pc:spChg chg="mod">
          <ac:chgData name="Williams, Darla" userId="5c71d710-c729-4b2a-894f-5c263e3d17e0" providerId="ADAL" clId="{F38661EE-8617-E647-91AE-E98C3C73A143}" dt="2024-07-31T14:43:47.072" v="861" actId="1076"/>
          <ac:spMkLst>
            <pc:docMk/>
            <pc:sldMk cId="4266762101" sldId="373"/>
            <ac:spMk id="21" creationId="{BB436BBE-DF95-FF43-BB5E-1EAA5C40B273}"/>
          </ac:spMkLst>
        </pc:spChg>
        <pc:spChg chg="mod">
          <ac:chgData name="Williams, Darla" userId="5c71d710-c729-4b2a-894f-5c263e3d17e0" providerId="ADAL" clId="{F38661EE-8617-E647-91AE-E98C3C73A143}" dt="2024-07-31T14:43:47.072" v="861" actId="1076"/>
          <ac:spMkLst>
            <pc:docMk/>
            <pc:sldMk cId="4266762101" sldId="373"/>
            <ac:spMk id="22" creationId="{21F6B0B4-80A4-8241-8ECC-BBA624BB9587}"/>
          </ac:spMkLst>
        </pc:spChg>
        <pc:spChg chg="mod">
          <ac:chgData name="Williams, Darla" userId="5c71d710-c729-4b2a-894f-5c263e3d17e0" providerId="ADAL" clId="{F38661EE-8617-E647-91AE-E98C3C73A143}" dt="2024-07-31T14:43:47.072" v="861" actId="1076"/>
          <ac:spMkLst>
            <pc:docMk/>
            <pc:sldMk cId="4266762101" sldId="373"/>
            <ac:spMk id="23" creationId="{293F2BA4-86AE-5544-9A4B-BB416C7EBDBD}"/>
          </ac:spMkLst>
        </pc:spChg>
        <pc:spChg chg="mod">
          <ac:chgData name="Williams, Darla" userId="5c71d710-c729-4b2a-894f-5c263e3d17e0" providerId="ADAL" clId="{F38661EE-8617-E647-91AE-E98C3C73A143}" dt="2024-07-31T14:43:47.072" v="861" actId="1076"/>
          <ac:spMkLst>
            <pc:docMk/>
            <pc:sldMk cId="4266762101" sldId="373"/>
            <ac:spMk id="24" creationId="{15CA3CF9-888F-804C-8209-D43CEFA290F8}"/>
          </ac:spMkLst>
        </pc:spChg>
        <pc:spChg chg="mod">
          <ac:chgData name="Williams, Darla" userId="5c71d710-c729-4b2a-894f-5c263e3d17e0" providerId="ADAL" clId="{F38661EE-8617-E647-91AE-E98C3C73A143}" dt="2024-07-31T14:43:47.072" v="861" actId="1076"/>
          <ac:spMkLst>
            <pc:docMk/>
            <pc:sldMk cId="4266762101" sldId="373"/>
            <ac:spMk id="25" creationId="{7614A333-1684-1D45-8EF1-88CA0928CB43}"/>
          </ac:spMkLst>
        </pc:spChg>
        <pc:spChg chg="mod">
          <ac:chgData name="Williams, Darla" userId="5c71d710-c729-4b2a-894f-5c263e3d17e0" providerId="ADAL" clId="{F38661EE-8617-E647-91AE-E98C3C73A143}" dt="2024-07-31T14:43:47.072" v="861" actId="1076"/>
          <ac:spMkLst>
            <pc:docMk/>
            <pc:sldMk cId="4266762101" sldId="373"/>
            <ac:spMk id="26" creationId="{77196242-1FBD-6F40-AA72-919E9795E149}"/>
          </ac:spMkLst>
        </pc:spChg>
        <pc:spChg chg="mod">
          <ac:chgData name="Williams, Darla" userId="5c71d710-c729-4b2a-894f-5c263e3d17e0" providerId="ADAL" clId="{F38661EE-8617-E647-91AE-E98C3C73A143}" dt="2024-07-31T14:43:47.072" v="861" actId="1076"/>
          <ac:spMkLst>
            <pc:docMk/>
            <pc:sldMk cId="4266762101" sldId="373"/>
            <ac:spMk id="27" creationId="{8A51202C-A4E5-4144-B756-6D3D014BAA13}"/>
          </ac:spMkLst>
        </pc:spChg>
        <pc:spChg chg="mod">
          <ac:chgData name="Williams, Darla" userId="5c71d710-c729-4b2a-894f-5c263e3d17e0" providerId="ADAL" clId="{F38661EE-8617-E647-91AE-E98C3C73A143}" dt="2024-07-31T14:43:47.072" v="861" actId="1076"/>
          <ac:spMkLst>
            <pc:docMk/>
            <pc:sldMk cId="4266762101" sldId="373"/>
            <ac:spMk id="28" creationId="{F0DAEDFE-E6D9-8D43-8652-EB091C3D6151}"/>
          </ac:spMkLst>
        </pc:spChg>
        <pc:spChg chg="mod">
          <ac:chgData name="Williams, Darla" userId="5c71d710-c729-4b2a-894f-5c263e3d17e0" providerId="ADAL" clId="{F38661EE-8617-E647-91AE-E98C3C73A143}" dt="2024-07-31T14:43:47.072" v="861" actId="1076"/>
          <ac:spMkLst>
            <pc:docMk/>
            <pc:sldMk cId="4266762101" sldId="373"/>
            <ac:spMk id="29" creationId="{3DBBD4A7-C6A9-DF4E-A0BF-439B215949E6}"/>
          </ac:spMkLst>
        </pc:spChg>
        <pc:spChg chg="mod">
          <ac:chgData name="Williams, Darla" userId="5c71d710-c729-4b2a-894f-5c263e3d17e0" providerId="ADAL" clId="{F38661EE-8617-E647-91AE-E98C3C73A143}" dt="2024-07-31T14:43:47.072" v="861" actId="1076"/>
          <ac:spMkLst>
            <pc:docMk/>
            <pc:sldMk cId="4266762101" sldId="373"/>
            <ac:spMk id="30" creationId="{F674CF64-7C00-AF47-9E4F-EFB498C4A171}"/>
          </ac:spMkLst>
        </pc:spChg>
        <pc:spChg chg="mod">
          <ac:chgData name="Williams, Darla" userId="5c71d710-c729-4b2a-894f-5c263e3d17e0" providerId="ADAL" clId="{F38661EE-8617-E647-91AE-E98C3C73A143}" dt="2024-07-31T14:43:47.072" v="861" actId="1076"/>
          <ac:spMkLst>
            <pc:docMk/>
            <pc:sldMk cId="4266762101" sldId="373"/>
            <ac:spMk id="31" creationId="{5B599B59-6C5D-BD42-8373-BCC69092ECBD}"/>
          </ac:spMkLst>
        </pc:spChg>
        <pc:spChg chg="mod">
          <ac:chgData name="Williams, Darla" userId="5c71d710-c729-4b2a-894f-5c263e3d17e0" providerId="ADAL" clId="{F38661EE-8617-E647-91AE-E98C3C73A143}" dt="2024-07-31T14:43:47.072" v="861" actId="1076"/>
          <ac:spMkLst>
            <pc:docMk/>
            <pc:sldMk cId="4266762101" sldId="373"/>
            <ac:spMk id="32" creationId="{E2DA216B-0E28-7149-B5F8-9A76B53F7612}"/>
          </ac:spMkLst>
        </pc:spChg>
        <pc:spChg chg="mod">
          <ac:chgData name="Williams, Darla" userId="5c71d710-c729-4b2a-894f-5c263e3d17e0" providerId="ADAL" clId="{F38661EE-8617-E647-91AE-E98C3C73A143}" dt="2024-07-31T14:43:47.072" v="861" actId="1076"/>
          <ac:spMkLst>
            <pc:docMk/>
            <pc:sldMk cId="4266762101" sldId="373"/>
            <ac:spMk id="33" creationId="{7D2FF06B-39EA-1F45-96BB-D072072356CD}"/>
          </ac:spMkLst>
        </pc:spChg>
        <pc:spChg chg="mod">
          <ac:chgData name="Williams, Darla" userId="5c71d710-c729-4b2a-894f-5c263e3d17e0" providerId="ADAL" clId="{F38661EE-8617-E647-91AE-E98C3C73A143}" dt="2024-07-31T14:43:47.072" v="861" actId="1076"/>
          <ac:spMkLst>
            <pc:docMk/>
            <pc:sldMk cId="4266762101" sldId="373"/>
            <ac:spMk id="34" creationId="{974ADA81-42ED-6D43-A33E-BE7406F1826D}"/>
          </ac:spMkLst>
        </pc:spChg>
        <pc:spChg chg="mod">
          <ac:chgData name="Williams, Darla" userId="5c71d710-c729-4b2a-894f-5c263e3d17e0" providerId="ADAL" clId="{F38661EE-8617-E647-91AE-E98C3C73A143}" dt="2024-07-31T14:43:47.072" v="861" actId="1076"/>
          <ac:spMkLst>
            <pc:docMk/>
            <pc:sldMk cId="4266762101" sldId="373"/>
            <ac:spMk id="35" creationId="{7AA90A16-D1EB-7446-9C97-CFA29262FBD8}"/>
          </ac:spMkLst>
        </pc:spChg>
        <pc:spChg chg="mod">
          <ac:chgData name="Williams, Darla" userId="5c71d710-c729-4b2a-894f-5c263e3d17e0" providerId="ADAL" clId="{F38661EE-8617-E647-91AE-E98C3C73A143}" dt="2024-07-31T14:43:47.072" v="861" actId="1076"/>
          <ac:spMkLst>
            <pc:docMk/>
            <pc:sldMk cId="4266762101" sldId="373"/>
            <ac:spMk id="36" creationId="{04FD3211-DB8B-0640-9FD9-9AB4EE5BEFF4}"/>
          </ac:spMkLst>
        </pc:spChg>
        <pc:spChg chg="mod">
          <ac:chgData name="Williams, Darla" userId="5c71d710-c729-4b2a-894f-5c263e3d17e0" providerId="ADAL" clId="{F38661EE-8617-E647-91AE-E98C3C73A143}" dt="2024-07-31T14:43:47.072" v="861" actId="1076"/>
          <ac:spMkLst>
            <pc:docMk/>
            <pc:sldMk cId="4266762101" sldId="373"/>
            <ac:spMk id="37" creationId="{4704E8AE-036F-314B-8726-C62CEA8C5ED3}"/>
          </ac:spMkLst>
        </pc:spChg>
        <pc:spChg chg="mod">
          <ac:chgData name="Williams, Darla" userId="5c71d710-c729-4b2a-894f-5c263e3d17e0" providerId="ADAL" clId="{F38661EE-8617-E647-91AE-E98C3C73A143}" dt="2024-07-31T14:43:47.072" v="861" actId="1076"/>
          <ac:spMkLst>
            <pc:docMk/>
            <pc:sldMk cId="4266762101" sldId="373"/>
            <ac:spMk id="38" creationId="{154E222D-D3E3-EB43-A966-56E0332EABD6}"/>
          </ac:spMkLst>
        </pc:spChg>
        <pc:spChg chg="mod">
          <ac:chgData name="Williams, Darla" userId="5c71d710-c729-4b2a-894f-5c263e3d17e0" providerId="ADAL" clId="{F38661EE-8617-E647-91AE-E98C3C73A143}" dt="2024-07-31T14:43:47.072" v="861" actId="1076"/>
          <ac:spMkLst>
            <pc:docMk/>
            <pc:sldMk cId="4266762101" sldId="373"/>
            <ac:spMk id="39" creationId="{FDA6273B-602A-A045-A6C5-EBF2771BE5F1}"/>
          </ac:spMkLst>
        </pc:spChg>
        <pc:spChg chg="mod">
          <ac:chgData name="Williams, Darla" userId="5c71d710-c729-4b2a-894f-5c263e3d17e0" providerId="ADAL" clId="{F38661EE-8617-E647-91AE-E98C3C73A143}" dt="2024-07-31T14:43:47.072" v="861" actId="1076"/>
          <ac:spMkLst>
            <pc:docMk/>
            <pc:sldMk cId="4266762101" sldId="373"/>
            <ac:spMk id="40" creationId="{B340100A-CECF-4F4B-BE56-2D5729D659D8}"/>
          </ac:spMkLst>
        </pc:spChg>
        <pc:spChg chg="mod">
          <ac:chgData name="Williams, Darla" userId="5c71d710-c729-4b2a-894f-5c263e3d17e0" providerId="ADAL" clId="{F38661EE-8617-E647-91AE-E98C3C73A143}" dt="2024-07-31T14:43:47.072" v="861" actId="1076"/>
          <ac:spMkLst>
            <pc:docMk/>
            <pc:sldMk cId="4266762101" sldId="373"/>
            <ac:spMk id="41" creationId="{3BDFB772-353E-2A43-94D9-38297FFA630F}"/>
          </ac:spMkLst>
        </pc:spChg>
        <pc:spChg chg="mod">
          <ac:chgData name="Williams, Darla" userId="5c71d710-c729-4b2a-894f-5c263e3d17e0" providerId="ADAL" clId="{F38661EE-8617-E647-91AE-E98C3C73A143}" dt="2024-07-31T14:43:47.072" v="861" actId="1076"/>
          <ac:spMkLst>
            <pc:docMk/>
            <pc:sldMk cId="4266762101" sldId="373"/>
            <ac:spMk id="42" creationId="{BD90FFE5-DBF5-A943-A2A5-258A951E06C5}"/>
          </ac:spMkLst>
        </pc:spChg>
        <pc:spChg chg="mod">
          <ac:chgData name="Williams, Darla" userId="5c71d710-c729-4b2a-894f-5c263e3d17e0" providerId="ADAL" clId="{F38661EE-8617-E647-91AE-E98C3C73A143}" dt="2024-07-31T14:43:47.072" v="861" actId="1076"/>
          <ac:spMkLst>
            <pc:docMk/>
            <pc:sldMk cId="4266762101" sldId="373"/>
            <ac:spMk id="43" creationId="{1579A694-F052-124E-A013-2EB4BE80A209}"/>
          </ac:spMkLst>
        </pc:spChg>
        <pc:spChg chg="mod">
          <ac:chgData name="Williams, Darla" userId="5c71d710-c729-4b2a-894f-5c263e3d17e0" providerId="ADAL" clId="{F38661EE-8617-E647-91AE-E98C3C73A143}" dt="2024-07-31T14:43:47.072" v="861" actId="1076"/>
          <ac:spMkLst>
            <pc:docMk/>
            <pc:sldMk cId="4266762101" sldId="373"/>
            <ac:spMk id="44" creationId="{95723BD5-987B-F042-BDE4-D38F98E6FC7F}"/>
          </ac:spMkLst>
        </pc:spChg>
        <pc:spChg chg="mod">
          <ac:chgData name="Williams, Darla" userId="5c71d710-c729-4b2a-894f-5c263e3d17e0" providerId="ADAL" clId="{F38661EE-8617-E647-91AE-E98C3C73A143}" dt="2024-07-31T14:43:47.072" v="861" actId="1076"/>
          <ac:spMkLst>
            <pc:docMk/>
            <pc:sldMk cId="4266762101" sldId="373"/>
            <ac:spMk id="45" creationId="{A35C7675-95E3-A949-873B-4EDDE3703566}"/>
          </ac:spMkLst>
        </pc:spChg>
        <pc:spChg chg="mod">
          <ac:chgData name="Williams, Darla" userId="5c71d710-c729-4b2a-894f-5c263e3d17e0" providerId="ADAL" clId="{F38661EE-8617-E647-91AE-E98C3C73A143}" dt="2024-07-31T14:43:47.072" v="861" actId="1076"/>
          <ac:spMkLst>
            <pc:docMk/>
            <pc:sldMk cId="4266762101" sldId="373"/>
            <ac:spMk id="46" creationId="{C7CBC34B-62B3-0B47-BCB0-2F9775E2A5E5}"/>
          </ac:spMkLst>
        </pc:spChg>
        <pc:spChg chg="mod">
          <ac:chgData name="Williams, Darla" userId="5c71d710-c729-4b2a-894f-5c263e3d17e0" providerId="ADAL" clId="{F38661EE-8617-E647-91AE-E98C3C73A143}" dt="2024-07-31T14:43:47.072" v="861" actId="1076"/>
          <ac:spMkLst>
            <pc:docMk/>
            <pc:sldMk cId="4266762101" sldId="373"/>
            <ac:spMk id="47" creationId="{8C77D8FA-3E65-7741-81C3-1F6314DDCC63}"/>
          </ac:spMkLst>
        </pc:spChg>
        <pc:spChg chg="mod">
          <ac:chgData name="Williams, Darla" userId="5c71d710-c729-4b2a-894f-5c263e3d17e0" providerId="ADAL" clId="{F38661EE-8617-E647-91AE-E98C3C73A143}" dt="2024-07-31T14:43:47.072" v="861" actId="1076"/>
          <ac:spMkLst>
            <pc:docMk/>
            <pc:sldMk cId="4266762101" sldId="373"/>
            <ac:spMk id="48" creationId="{3E24EEC2-B999-7546-AB70-0CD6BA612516}"/>
          </ac:spMkLst>
        </pc:spChg>
        <pc:spChg chg="mod">
          <ac:chgData name="Williams, Darla" userId="5c71d710-c729-4b2a-894f-5c263e3d17e0" providerId="ADAL" clId="{F38661EE-8617-E647-91AE-E98C3C73A143}" dt="2024-07-31T14:43:47.072" v="861" actId="1076"/>
          <ac:spMkLst>
            <pc:docMk/>
            <pc:sldMk cId="4266762101" sldId="373"/>
            <ac:spMk id="49" creationId="{EC768E04-41FD-E743-A515-32A4A7884518}"/>
          </ac:spMkLst>
        </pc:spChg>
        <pc:spChg chg="mod">
          <ac:chgData name="Williams, Darla" userId="5c71d710-c729-4b2a-894f-5c263e3d17e0" providerId="ADAL" clId="{F38661EE-8617-E647-91AE-E98C3C73A143}" dt="2024-07-31T14:43:47.072" v="861" actId="1076"/>
          <ac:spMkLst>
            <pc:docMk/>
            <pc:sldMk cId="4266762101" sldId="373"/>
            <ac:spMk id="50" creationId="{89163659-458E-CD46-B5B1-DDF854439FFF}"/>
          </ac:spMkLst>
        </pc:spChg>
        <pc:spChg chg="mod">
          <ac:chgData name="Williams, Darla" userId="5c71d710-c729-4b2a-894f-5c263e3d17e0" providerId="ADAL" clId="{F38661EE-8617-E647-91AE-E98C3C73A143}" dt="2024-07-31T14:43:47.072" v="861" actId="1076"/>
          <ac:spMkLst>
            <pc:docMk/>
            <pc:sldMk cId="4266762101" sldId="373"/>
            <ac:spMk id="51" creationId="{EC66B68D-C7D6-FB41-B373-5F9CD577A3FF}"/>
          </ac:spMkLst>
        </pc:spChg>
        <pc:spChg chg="mod">
          <ac:chgData name="Williams, Darla" userId="5c71d710-c729-4b2a-894f-5c263e3d17e0" providerId="ADAL" clId="{F38661EE-8617-E647-91AE-E98C3C73A143}" dt="2024-07-31T14:43:47.072" v="861" actId="1076"/>
          <ac:spMkLst>
            <pc:docMk/>
            <pc:sldMk cId="4266762101" sldId="373"/>
            <ac:spMk id="52" creationId="{5175599B-0698-0E42-BAC3-736A54508552}"/>
          </ac:spMkLst>
        </pc:spChg>
        <pc:spChg chg="mod">
          <ac:chgData name="Williams, Darla" userId="5c71d710-c729-4b2a-894f-5c263e3d17e0" providerId="ADAL" clId="{F38661EE-8617-E647-91AE-E98C3C73A143}" dt="2024-07-31T14:43:47.072" v="861" actId="1076"/>
          <ac:spMkLst>
            <pc:docMk/>
            <pc:sldMk cId="4266762101" sldId="373"/>
            <ac:spMk id="53" creationId="{1DA635A1-FDEB-884B-8BF4-666BAE760195}"/>
          </ac:spMkLst>
        </pc:spChg>
        <pc:spChg chg="mod">
          <ac:chgData name="Williams, Darla" userId="5c71d710-c729-4b2a-894f-5c263e3d17e0" providerId="ADAL" clId="{F38661EE-8617-E647-91AE-E98C3C73A143}" dt="2024-07-31T14:43:47.072" v="861" actId="1076"/>
          <ac:spMkLst>
            <pc:docMk/>
            <pc:sldMk cId="4266762101" sldId="373"/>
            <ac:spMk id="54" creationId="{9BC1CE7B-3F31-1240-8675-4C4023778703}"/>
          </ac:spMkLst>
        </pc:spChg>
        <pc:spChg chg="mod">
          <ac:chgData name="Williams, Darla" userId="5c71d710-c729-4b2a-894f-5c263e3d17e0" providerId="ADAL" clId="{F38661EE-8617-E647-91AE-E98C3C73A143}" dt="2024-07-31T14:43:47.072" v="861" actId="1076"/>
          <ac:spMkLst>
            <pc:docMk/>
            <pc:sldMk cId="4266762101" sldId="373"/>
            <ac:spMk id="55" creationId="{1887CDCE-389A-A342-B0B2-B8E47217E401}"/>
          </ac:spMkLst>
        </pc:spChg>
        <pc:spChg chg="mod">
          <ac:chgData name="Williams, Darla" userId="5c71d710-c729-4b2a-894f-5c263e3d17e0" providerId="ADAL" clId="{F38661EE-8617-E647-91AE-E98C3C73A143}" dt="2024-07-31T14:43:47.072" v="861" actId="1076"/>
          <ac:spMkLst>
            <pc:docMk/>
            <pc:sldMk cId="4266762101" sldId="373"/>
            <ac:spMk id="56" creationId="{547AFAB6-40A9-9C4C-9A4B-A38B6F08F512}"/>
          </ac:spMkLst>
        </pc:spChg>
        <pc:spChg chg="mod">
          <ac:chgData name="Williams, Darla" userId="5c71d710-c729-4b2a-894f-5c263e3d17e0" providerId="ADAL" clId="{F38661EE-8617-E647-91AE-E98C3C73A143}" dt="2024-07-31T14:43:47.072" v="861" actId="1076"/>
          <ac:spMkLst>
            <pc:docMk/>
            <pc:sldMk cId="4266762101" sldId="373"/>
            <ac:spMk id="57" creationId="{6C9F02EE-2BD7-AC48-903A-864C53DCAFE0}"/>
          </ac:spMkLst>
        </pc:spChg>
        <pc:spChg chg="mod">
          <ac:chgData name="Williams, Darla" userId="5c71d710-c729-4b2a-894f-5c263e3d17e0" providerId="ADAL" clId="{F38661EE-8617-E647-91AE-E98C3C73A143}" dt="2024-07-31T14:43:47.072" v="861" actId="1076"/>
          <ac:spMkLst>
            <pc:docMk/>
            <pc:sldMk cId="4266762101" sldId="373"/>
            <ac:spMk id="58" creationId="{FFBA9BC3-C496-A344-A7B7-751CB3735196}"/>
          </ac:spMkLst>
        </pc:spChg>
        <pc:spChg chg="mod">
          <ac:chgData name="Williams, Darla" userId="5c71d710-c729-4b2a-894f-5c263e3d17e0" providerId="ADAL" clId="{F38661EE-8617-E647-91AE-E98C3C73A143}" dt="2024-07-31T14:43:47.072" v="861" actId="1076"/>
          <ac:spMkLst>
            <pc:docMk/>
            <pc:sldMk cId="4266762101" sldId="373"/>
            <ac:spMk id="59" creationId="{6ED2CAF3-C1C5-0D40-B7A3-8B26200D32AA}"/>
          </ac:spMkLst>
        </pc:spChg>
        <pc:spChg chg="mod">
          <ac:chgData name="Williams, Darla" userId="5c71d710-c729-4b2a-894f-5c263e3d17e0" providerId="ADAL" clId="{F38661EE-8617-E647-91AE-E98C3C73A143}" dt="2024-07-31T14:43:47.072" v="861" actId="1076"/>
          <ac:spMkLst>
            <pc:docMk/>
            <pc:sldMk cId="4266762101" sldId="373"/>
            <ac:spMk id="60" creationId="{8894E090-205C-4D40-9E4B-9B02916251B4}"/>
          </ac:spMkLst>
        </pc:spChg>
        <pc:spChg chg="mod">
          <ac:chgData name="Williams, Darla" userId="5c71d710-c729-4b2a-894f-5c263e3d17e0" providerId="ADAL" clId="{F38661EE-8617-E647-91AE-E98C3C73A143}" dt="2024-07-31T14:43:47.072" v="861" actId="1076"/>
          <ac:spMkLst>
            <pc:docMk/>
            <pc:sldMk cId="4266762101" sldId="373"/>
            <ac:spMk id="61" creationId="{C76A3C00-153C-3B41-9FBB-ADC61A73A692}"/>
          </ac:spMkLst>
        </pc:spChg>
        <pc:spChg chg="mod">
          <ac:chgData name="Williams, Darla" userId="5c71d710-c729-4b2a-894f-5c263e3d17e0" providerId="ADAL" clId="{F38661EE-8617-E647-91AE-E98C3C73A143}" dt="2024-07-31T14:43:47.072" v="861" actId="1076"/>
          <ac:spMkLst>
            <pc:docMk/>
            <pc:sldMk cId="4266762101" sldId="373"/>
            <ac:spMk id="62" creationId="{3CC5E632-27FE-9847-885C-C8D7F8A80EF8}"/>
          </ac:spMkLst>
        </pc:spChg>
        <pc:spChg chg="mod">
          <ac:chgData name="Williams, Darla" userId="5c71d710-c729-4b2a-894f-5c263e3d17e0" providerId="ADAL" clId="{F38661EE-8617-E647-91AE-E98C3C73A143}" dt="2024-07-31T14:43:47.072" v="861" actId="1076"/>
          <ac:spMkLst>
            <pc:docMk/>
            <pc:sldMk cId="4266762101" sldId="373"/>
            <ac:spMk id="63" creationId="{0C2C5342-D438-FE40-B3D6-B6577D8EC698}"/>
          </ac:spMkLst>
        </pc:spChg>
        <pc:spChg chg="mod">
          <ac:chgData name="Williams, Darla" userId="5c71d710-c729-4b2a-894f-5c263e3d17e0" providerId="ADAL" clId="{F38661EE-8617-E647-91AE-E98C3C73A143}" dt="2024-07-31T14:43:47.072" v="861" actId="1076"/>
          <ac:spMkLst>
            <pc:docMk/>
            <pc:sldMk cId="4266762101" sldId="373"/>
            <ac:spMk id="64" creationId="{F1B43611-A7C9-C44C-B871-F0B93B8EDB1A}"/>
          </ac:spMkLst>
        </pc:spChg>
      </pc:sldChg>
      <pc:sldChg chg="modSp mod">
        <pc:chgData name="Williams, Darla" userId="5c71d710-c729-4b2a-894f-5c263e3d17e0" providerId="ADAL" clId="{F38661EE-8617-E647-91AE-E98C3C73A143}" dt="2024-07-31T14:44:35.435" v="864" actId="1076"/>
        <pc:sldMkLst>
          <pc:docMk/>
          <pc:sldMk cId="4282992619" sldId="374"/>
        </pc:sldMkLst>
        <pc:spChg chg="mod">
          <ac:chgData name="Williams, Darla" userId="5c71d710-c729-4b2a-894f-5c263e3d17e0" providerId="ADAL" clId="{F38661EE-8617-E647-91AE-E98C3C73A143}" dt="2024-07-31T14:44:21.634" v="863" actId="207"/>
          <ac:spMkLst>
            <pc:docMk/>
            <pc:sldMk cId="4282992619" sldId="374"/>
            <ac:spMk id="6" creationId="{4A402D8E-6B93-2F40-A10A-7C645262CDF3}"/>
          </ac:spMkLst>
        </pc:spChg>
        <pc:spChg chg="mod">
          <ac:chgData name="Williams, Darla" userId="5c71d710-c729-4b2a-894f-5c263e3d17e0" providerId="ADAL" clId="{F38661EE-8617-E647-91AE-E98C3C73A143}" dt="2024-07-31T14:44:35.435" v="864" actId="1076"/>
          <ac:spMkLst>
            <pc:docMk/>
            <pc:sldMk cId="4282992619" sldId="374"/>
            <ac:spMk id="49" creationId="{6E2E27D6-313E-1C4D-886C-1C8CEA2EDAD5}"/>
          </ac:spMkLst>
        </pc:spChg>
        <pc:grpChg chg="mod">
          <ac:chgData name="Williams, Darla" userId="5c71d710-c729-4b2a-894f-5c263e3d17e0" providerId="ADAL" clId="{F38661EE-8617-E647-91AE-E98C3C73A143}" dt="2024-07-31T14:44:35.435" v="864" actId="1076"/>
          <ac:grpSpMkLst>
            <pc:docMk/>
            <pc:sldMk cId="4282992619" sldId="374"/>
            <ac:grpSpMk id="7" creationId="{06130FCC-7C48-3F4D-9D22-AA05D360A557}"/>
          </ac:grpSpMkLst>
        </pc:grpChg>
      </pc:sldChg>
      <pc:sldChg chg="modSp mod">
        <pc:chgData name="Williams, Darla" userId="5c71d710-c729-4b2a-894f-5c263e3d17e0" providerId="ADAL" clId="{F38661EE-8617-E647-91AE-E98C3C73A143}" dt="2024-07-31T14:44:54.356" v="865" actId="1076"/>
        <pc:sldMkLst>
          <pc:docMk/>
          <pc:sldMk cId="2665512142" sldId="375"/>
        </pc:sldMkLst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13" creationId="{93D1EB40-98E5-AF48-98BF-39FEA8A40AA4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14" creationId="{78D60420-8D81-364E-935C-657F1A1DF2FC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15" creationId="{EBB3ED47-4B97-A34E-9D7B-71F0AF2393F6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16" creationId="{6FF95F41-56C2-684A-AA43-0119B82B3D99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17" creationId="{FA3A5C6C-E1A4-2340-8775-CCE1039FF9AE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18" creationId="{384279E7-2D79-7741-9B22-7E1A251686A1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19" creationId="{04E6DD41-983A-814D-8C38-D82919F7204E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20" creationId="{3B1398B8-8E7A-0043-92CF-9D4B6B651A4D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21" creationId="{3B64976B-EE75-134D-89EB-86B846591A4F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22" creationId="{AD31DB83-5351-CC46-83C5-84300F90A3BF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23" creationId="{B081763E-840A-B846-AACF-3D434AFDA02F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24" creationId="{B4CEC9FF-06AE-6C4D-8D47-0F0F311420B2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25" creationId="{9F6D5083-226E-0F46-89A5-AE5A4788EE4B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26" creationId="{7058890D-4948-9345-B51A-1E1952DD94DF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27" creationId="{BDAEF332-BB40-3349-8DBB-78C959AB7F1F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28" creationId="{9393F0AF-2CF3-584A-9483-0E4F4A9949BE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29" creationId="{BF940453-5D91-0247-B498-5BDE6EB385D8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30" creationId="{9B5A83A8-39F3-F840-9AE9-0BFD2E51BD40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31" creationId="{28D164EE-0C51-3646-B8DA-F8D508A65CE4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32" creationId="{4F5BB41A-52B2-8840-B0D5-D37F7C5544C3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33" creationId="{07CD183C-F1A0-4348-9F66-5D2F8A595BE7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34" creationId="{221828C1-6D15-224C-B04F-59176FAF1A4D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35" creationId="{6F348FAE-1067-4E4D-880E-57EC462DD4FB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36" creationId="{659BC96B-6057-3442-B4A8-C1C5977A449E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37" creationId="{78A7E7F9-F98A-A046-BF31-1286BA28F890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38" creationId="{A4D7B93D-D99F-0644-9FEC-CD4C280B45DE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39" creationId="{005FB349-4DD0-A449-8BF3-8B446ADFD5FC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40" creationId="{8694EB85-D6B3-FB4A-9AFF-6F4B19661A37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41" creationId="{8229D2E9-4EAF-D84C-AE41-3F42DF2E5F5E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42" creationId="{07A36A6B-1246-0041-BCCD-6F6F4DBA4AB5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43" creationId="{112B68B5-9A82-1F4D-B6BA-D5AF36175D0F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44" creationId="{5EBB834B-040A-B24D-979D-D6F3BF0698D7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45" creationId="{BB9A44C2-026A-904D-8EDA-8A7414013E57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46" creationId="{E3D2CF91-6BA7-2340-B03C-F7D798A78FDB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47" creationId="{63AD85DB-1AF1-8B46-B785-718CCC735AB7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48" creationId="{986C9931-6D4E-CA4B-A455-97369203B11D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49" creationId="{8981BB75-8188-814C-8DE6-39464CA6A82A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50" creationId="{80E5EFC3-72DB-F341-9F4A-263963CE6179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51" creationId="{39C26FC3-BEC2-E34E-ACE2-773B0C45B1C8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52" creationId="{7116CE5C-6180-AB48-846E-4EB292F18FD7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53" creationId="{E4BB2605-F663-C940-9688-905CE9AB594F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54" creationId="{7F4DAEDB-9B1E-0848-A068-36C7B4CD076A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55" creationId="{D3314BA8-CB11-EE42-B5F4-562422719A6E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56" creationId="{F4AAD901-0B77-BD42-83A8-F553294253DB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57" creationId="{0FFBCC39-0661-F545-8CF2-52F13A54CE33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58" creationId="{186CBD5D-8A71-2445-ADC1-13FED4FE69B4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59" creationId="{4C7FF220-CF9F-CD43-95B3-462F9E05EB1A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60" creationId="{8B8968CC-7A5A-DF4D-89FC-EB8C668E9A63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61" creationId="{00061907-231E-7F4D-A569-761D0DF734A6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62" creationId="{8FA993F8-1A36-3F43-83B1-A370E0DB0397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63" creationId="{D6923CC1-46E2-1F4A-AA6D-56ADFD5165C4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64" creationId="{DAF0D75E-FBF9-F644-93E5-BC622B639CCB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65" creationId="{64788369-AAF6-E749-98F8-0985ACD59AFA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66" creationId="{BCB7CD3C-66AA-AD48-B700-858DC3D671ED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67" creationId="{9239A255-5837-114C-AF5E-1351385DAD47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68" creationId="{DA06F5C8-FE48-FF41-8714-CC8EDBA8322F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69" creationId="{B180A741-C0A5-2141-BEF4-D5B8BEB791D5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70" creationId="{6E719E71-66D2-0B40-B429-23ACCDE45A52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71" creationId="{421B55C9-4C48-A646-B8B7-FFDCC98C27D9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72" creationId="{1D5668C7-003E-EB49-9D38-CAC5C4151F16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73" creationId="{05A0EDCB-813F-4049-A9B6-FBFEECE00CD3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74" creationId="{04E7FFD3-9FB8-CA41-8F13-51CEBD4D24A3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75" creationId="{E9D9E32B-1C0E-3C43-8900-1E8D3D088DC6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76" creationId="{092AC02D-A9B5-2747-842E-299FC4920EFA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77" creationId="{24DFE35F-0795-EB47-B3A4-506D076E9AA7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78" creationId="{A6A49D11-0775-D14D-9E2F-06C62B9344A3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79" creationId="{BE8D9D31-FD93-9B4D-8A79-EA8C89E6996A}"/>
          </ac:spMkLst>
        </pc:spChg>
        <pc:spChg chg="mod">
          <ac:chgData name="Williams, Darla" userId="5c71d710-c729-4b2a-894f-5c263e3d17e0" providerId="ADAL" clId="{F38661EE-8617-E647-91AE-E98C3C73A143}" dt="2024-07-31T14:44:54.356" v="865" actId="1076"/>
          <ac:spMkLst>
            <pc:docMk/>
            <pc:sldMk cId="2665512142" sldId="375"/>
            <ac:spMk id="80" creationId="{4B07291B-A379-B349-88F9-E150953EDFC4}"/>
          </ac:spMkLst>
        </pc:spChg>
      </pc:sldChg>
      <pc:sldChg chg="modSp mod">
        <pc:chgData name="Williams, Darla" userId="5c71d710-c729-4b2a-894f-5c263e3d17e0" providerId="ADAL" clId="{F38661EE-8617-E647-91AE-E98C3C73A143}" dt="2024-07-31T14:45:15.325" v="868" actId="1076"/>
        <pc:sldMkLst>
          <pc:docMk/>
          <pc:sldMk cId="3395823716" sldId="377"/>
        </pc:sldMkLst>
        <pc:spChg chg="mod">
          <ac:chgData name="Williams, Darla" userId="5c71d710-c729-4b2a-894f-5c263e3d17e0" providerId="ADAL" clId="{F38661EE-8617-E647-91AE-E98C3C73A143}" dt="2024-07-31T14:45:15.325" v="868" actId="1076"/>
          <ac:spMkLst>
            <pc:docMk/>
            <pc:sldMk cId="3395823716" sldId="377"/>
            <ac:spMk id="24" creationId="{EC60446E-FEF2-3849-9EDF-1CE9040B0BC7}"/>
          </ac:spMkLst>
        </pc:spChg>
        <pc:spChg chg="mod">
          <ac:chgData name="Williams, Darla" userId="5c71d710-c729-4b2a-894f-5c263e3d17e0" providerId="ADAL" clId="{F38661EE-8617-E647-91AE-E98C3C73A143}" dt="2024-07-31T14:45:15.325" v="868" actId="1076"/>
          <ac:spMkLst>
            <pc:docMk/>
            <pc:sldMk cId="3395823716" sldId="377"/>
            <ac:spMk id="25" creationId="{8621FFDB-725C-7543-B06D-803A500A5010}"/>
          </ac:spMkLst>
        </pc:spChg>
        <pc:spChg chg="mod">
          <ac:chgData name="Williams, Darla" userId="5c71d710-c729-4b2a-894f-5c263e3d17e0" providerId="ADAL" clId="{F38661EE-8617-E647-91AE-E98C3C73A143}" dt="2024-07-31T14:45:15.325" v="868" actId="1076"/>
          <ac:spMkLst>
            <pc:docMk/>
            <pc:sldMk cId="3395823716" sldId="377"/>
            <ac:spMk id="26" creationId="{386C742E-A12D-2045-8B6B-3160EA38DEDA}"/>
          </ac:spMkLst>
        </pc:spChg>
        <pc:spChg chg="mod">
          <ac:chgData name="Williams, Darla" userId="5c71d710-c729-4b2a-894f-5c263e3d17e0" providerId="ADAL" clId="{F38661EE-8617-E647-91AE-E98C3C73A143}" dt="2024-07-31T14:45:15.325" v="868" actId="1076"/>
          <ac:spMkLst>
            <pc:docMk/>
            <pc:sldMk cId="3395823716" sldId="377"/>
            <ac:spMk id="27" creationId="{441AD731-08A3-8A4B-B3A7-726542CEFA00}"/>
          </ac:spMkLst>
        </pc:spChg>
        <pc:spChg chg="mod">
          <ac:chgData name="Williams, Darla" userId="5c71d710-c729-4b2a-894f-5c263e3d17e0" providerId="ADAL" clId="{F38661EE-8617-E647-91AE-E98C3C73A143}" dt="2024-07-31T14:45:15.325" v="868" actId="1076"/>
          <ac:spMkLst>
            <pc:docMk/>
            <pc:sldMk cId="3395823716" sldId="377"/>
            <ac:spMk id="28" creationId="{BC5BB1C2-B35A-C749-A3A7-59CD6F122D8F}"/>
          </ac:spMkLst>
        </pc:spChg>
        <pc:spChg chg="mod">
          <ac:chgData name="Williams, Darla" userId="5c71d710-c729-4b2a-894f-5c263e3d17e0" providerId="ADAL" clId="{F38661EE-8617-E647-91AE-E98C3C73A143}" dt="2024-07-31T14:45:15.325" v="868" actId="1076"/>
          <ac:spMkLst>
            <pc:docMk/>
            <pc:sldMk cId="3395823716" sldId="377"/>
            <ac:spMk id="29" creationId="{D1ED7BCC-CC42-FE41-A3E2-DFCF48D08CEF}"/>
          </ac:spMkLst>
        </pc:spChg>
        <pc:spChg chg="mod">
          <ac:chgData name="Williams, Darla" userId="5c71d710-c729-4b2a-894f-5c263e3d17e0" providerId="ADAL" clId="{F38661EE-8617-E647-91AE-E98C3C73A143}" dt="2024-07-31T14:45:15.325" v="868" actId="1076"/>
          <ac:spMkLst>
            <pc:docMk/>
            <pc:sldMk cId="3395823716" sldId="377"/>
            <ac:spMk id="30" creationId="{E40D5BA8-1907-674B-9092-E3294A7E6958}"/>
          </ac:spMkLst>
        </pc:spChg>
        <pc:spChg chg="mod">
          <ac:chgData name="Williams, Darla" userId="5c71d710-c729-4b2a-894f-5c263e3d17e0" providerId="ADAL" clId="{F38661EE-8617-E647-91AE-E98C3C73A143}" dt="2024-07-31T14:45:15.325" v="868" actId="1076"/>
          <ac:spMkLst>
            <pc:docMk/>
            <pc:sldMk cId="3395823716" sldId="377"/>
            <ac:spMk id="31" creationId="{4C7A3371-EC06-4149-B293-276CF6FA2F27}"/>
          </ac:spMkLst>
        </pc:spChg>
        <pc:spChg chg="mod">
          <ac:chgData name="Williams, Darla" userId="5c71d710-c729-4b2a-894f-5c263e3d17e0" providerId="ADAL" clId="{F38661EE-8617-E647-91AE-E98C3C73A143}" dt="2024-07-31T14:45:15.325" v="868" actId="1076"/>
          <ac:spMkLst>
            <pc:docMk/>
            <pc:sldMk cId="3395823716" sldId="377"/>
            <ac:spMk id="32" creationId="{33EF8302-8A6B-1D47-986F-598785F5D000}"/>
          </ac:spMkLst>
        </pc:spChg>
        <pc:spChg chg="mod">
          <ac:chgData name="Williams, Darla" userId="5c71d710-c729-4b2a-894f-5c263e3d17e0" providerId="ADAL" clId="{F38661EE-8617-E647-91AE-E98C3C73A143}" dt="2024-07-31T14:45:15.325" v="868" actId="1076"/>
          <ac:spMkLst>
            <pc:docMk/>
            <pc:sldMk cId="3395823716" sldId="377"/>
            <ac:spMk id="33" creationId="{6AA589A3-F3D1-6245-B75E-F4F18920E37B}"/>
          </ac:spMkLst>
        </pc:spChg>
        <pc:spChg chg="mod">
          <ac:chgData name="Williams, Darla" userId="5c71d710-c729-4b2a-894f-5c263e3d17e0" providerId="ADAL" clId="{F38661EE-8617-E647-91AE-E98C3C73A143}" dt="2024-07-31T14:45:15.325" v="868" actId="1076"/>
          <ac:spMkLst>
            <pc:docMk/>
            <pc:sldMk cId="3395823716" sldId="377"/>
            <ac:spMk id="34" creationId="{8233526D-A772-3D4C-B663-F38A54602F64}"/>
          </ac:spMkLst>
        </pc:spChg>
        <pc:spChg chg="mod">
          <ac:chgData name="Williams, Darla" userId="5c71d710-c729-4b2a-894f-5c263e3d17e0" providerId="ADAL" clId="{F38661EE-8617-E647-91AE-E98C3C73A143}" dt="2024-07-31T14:45:15.325" v="868" actId="1076"/>
          <ac:spMkLst>
            <pc:docMk/>
            <pc:sldMk cId="3395823716" sldId="377"/>
            <ac:spMk id="35" creationId="{A158713F-2718-C84B-B3C4-FDBD2B9DE8BB}"/>
          </ac:spMkLst>
        </pc:spChg>
        <pc:spChg chg="mod">
          <ac:chgData name="Williams, Darla" userId="5c71d710-c729-4b2a-894f-5c263e3d17e0" providerId="ADAL" clId="{F38661EE-8617-E647-91AE-E98C3C73A143}" dt="2024-07-31T14:45:15.325" v="868" actId="1076"/>
          <ac:spMkLst>
            <pc:docMk/>
            <pc:sldMk cId="3395823716" sldId="377"/>
            <ac:spMk id="36" creationId="{5AA46B38-1362-FE48-9DDA-1326701DF3D7}"/>
          </ac:spMkLst>
        </pc:spChg>
        <pc:spChg chg="mod">
          <ac:chgData name="Williams, Darla" userId="5c71d710-c729-4b2a-894f-5c263e3d17e0" providerId="ADAL" clId="{F38661EE-8617-E647-91AE-E98C3C73A143}" dt="2024-07-31T14:45:15.325" v="868" actId="1076"/>
          <ac:spMkLst>
            <pc:docMk/>
            <pc:sldMk cId="3395823716" sldId="377"/>
            <ac:spMk id="37" creationId="{174EC71E-8AA3-7845-B529-F3BD641D6645}"/>
          </ac:spMkLst>
        </pc:spChg>
        <pc:spChg chg="mod">
          <ac:chgData name="Williams, Darla" userId="5c71d710-c729-4b2a-894f-5c263e3d17e0" providerId="ADAL" clId="{F38661EE-8617-E647-91AE-E98C3C73A143}" dt="2024-07-31T14:45:15.325" v="868" actId="1076"/>
          <ac:spMkLst>
            <pc:docMk/>
            <pc:sldMk cId="3395823716" sldId="377"/>
            <ac:spMk id="38" creationId="{7D51B057-D5B7-5D43-97D5-5FDE59C4FF6D}"/>
          </ac:spMkLst>
        </pc:spChg>
        <pc:spChg chg="mod">
          <ac:chgData name="Williams, Darla" userId="5c71d710-c729-4b2a-894f-5c263e3d17e0" providerId="ADAL" clId="{F38661EE-8617-E647-91AE-E98C3C73A143}" dt="2024-07-31T14:45:15.325" v="868" actId="1076"/>
          <ac:spMkLst>
            <pc:docMk/>
            <pc:sldMk cId="3395823716" sldId="377"/>
            <ac:spMk id="39" creationId="{D31F179E-11DD-F549-9BE5-5444ACFF90A0}"/>
          </ac:spMkLst>
        </pc:spChg>
        <pc:spChg chg="mod">
          <ac:chgData name="Williams, Darla" userId="5c71d710-c729-4b2a-894f-5c263e3d17e0" providerId="ADAL" clId="{F38661EE-8617-E647-91AE-E98C3C73A143}" dt="2024-07-31T14:45:15.325" v="868" actId="1076"/>
          <ac:spMkLst>
            <pc:docMk/>
            <pc:sldMk cId="3395823716" sldId="377"/>
            <ac:spMk id="40" creationId="{481594E7-7B18-4D4B-A568-8A5B55A979A1}"/>
          </ac:spMkLst>
        </pc:spChg>
        <pc:spChg chg="mod">
          <ac:chgData name="Williams, Darla" userId="5c71d710-c729-4b2a-894f-5c263e3d17e0" providerId="ADAL" clId="{F38661EE-8617-E647-91AE-E98C3C73A143}" dt="2024-07-31T14:45:15.325" v="868" actId="1076"/>
          <ac:spMkLst>
            <pc:docMk/>
            <pc:sldMk cId="3395823716" sldId="377"/>
            <ac:spMk id="41" creationId="{5FC470C4-F34A-3345-BE5E-035739569B24}"/>
          </ac:spMkLst>
        </pc:spChg>
        <pc:spChg chg="mod">
          <ac:chgData name="Williams, Darla" userId="5c71d710-c729-4b2a-894f-5c263e3d17e0" providerId="ADAL" clId="{F38661EE-8617-E647-91AE-E98C3C73A143}" dt="2024-07-31T14:45:15.325" v="868" actId="1076"/>
          <ac:spMkLst>
            <pc:docMk/>
            <pc:sldMk cId="3395823716" sldId="377"/>
            <ac:spMk id="42" creationId="{9D0F8932-BD48-B34A-8F68-6951827AC365}"/>
          </ac:spMkLst>
        </pc:spChg>
        <pc:spChg chg="mod">
          <ac:chgData name="Williams, Darla" userId="5c71d710-c729-4b2a-894f-5c263e3d17e0" providerId="ADAL" clId="{F38661EE-8617-E647-91AE-E98C3C73A143}" dt="2024-07-31T14:45:15.325" v="868" actId="1076"/>
          <ac:spMkLst>
            <pc:docMk/>
            <pc:sldMk cId="3395823716" sldId="377"/>
            <ac:spMk id="43" creationId="{E45CC9E2-BC7E-2544-AE5B-EE5156EB3C0C}"/>
          </ac:spMkLst>
        </pc:spChg>
        <pc:spChg chg="mod">
          <ac:chgData name="Williams, Darla" userId="5c71d710-c729-4b2a-894f-5c263e3d17e0" providerId="ADAL" clId="{F38661EE-8617-E647-91AE-E98C3C73A143}" dt="2024-07-31T14:45:15.325" v="868" actId="1076"/>
          <ac:spMkLst>
            <pc:docMk/>
            <pc:sldMk cId="3395823716" sldId="377"/>
            <ac:spMk id="44" creationId="{9445150B-3FB2-CA41-BC11-3A7F1C9AA2CA}"/>
          </ac:spMkLst>
        </pc:spChg>
        <pc:spChg chg="mod">
          <ac:chgData name="Williams, Darla" userId="5c71d710-c729-4b2a-894f-5c263e3d17e0" providerId="ADAL" clId="{F38661EE-8617-E647-91AE-E98C3C73A143}" dt="2024-07-31T14:45:15.325" v="868" actId="1076"/>
          <ac:spMkLst>
            <pc:docMk/>
            <pc:sldMk cId="3395823716" sldId="377"/>
            <ac:spMk id="45" creationId="{116C3D31-7B1C-664B-B853-D7D518045249}"/>
          </ac:spMkLst>
        </pc:spChg>
        <pc:spChg chg="mod">
          <ac:chgData name="Williams, Darla" userId="5c71d710-c729-4b2a-894f-5c263e3d17e0" providerId="ADAL" clId="{F38661EE-8617-E647-91AE-E98C3C73A143}" dt="2024-07-31T14:45:15.325" v="868" actId="1076"/>
          <ac:spMkLst>
            <pc:docMk/>
            <pc:sldMk cId="3395823716" sldId="377"/>
            <ac:spMk id="46" creationId="{2246FAC1-064E-D84B-9DD1-D707268ABAF6}"/>
          </ac:spMkLst>
        </pc:spChg>
        <pc:spChg chg="mod">
          <ac:chgData name="Williams, Darla" userId="5c71d710-c729-4b2a-894f-5c263e3d17e0" providerId="ADAL" clId="{F38661EE-8617-E647-91AE-E98C3C73A143}" dt="2024-07-31T14:45:15.325" v="868" actId="1076"/>
          <ac:spMkLst>
            <pc:docMk/>
            <pc:sldMk cId="3395823716" sldId="377"/>
            <ac:spMk id="47" creationId="{53953FCA-8452-CE42-BFBF-AF0D0F075E94}"/>
          </ac:spMkLst>
        </pc:spChg>
        <pc:spChg chg="mod">
          <ac:chgData name="Williams, Darla" userId="5c71d710-c729-4b2a-894f-5c263e3d17e0" providerId="ADAL" clId="{F38661EE-8617-E647-91AE-E98C3C73A143}" dt="2024-07-31T14:45:15.325" v="868" actId="1076"/>
          <ac:spMkLst>
            <pc:docMk/>
            <pc:sldMk cId="3395823716" sldId="377"/>
            <ac:spMk id="48" creationId="{0972B57B-85DE-9D46-AEB1-DD8294228ED2}"/>
          </ac:spMkLst>
        </pc:spChg>
        <pc:spChg chg="mod">
          <ac:chgData name="Williams, Darla" userId="5c71d710-c729-4b2a-894f-5c263e3d17e0" providerId="ADAL" clId="{F38661EE-8617-E647-91AE-E98C3C73A143}" dt="2024-07-31T14:45:15.325" v="868" actId="1076"/>
          <ac:spMkLst>
            <pc:docMk/>
            <pc:sldMk cId="3395823716" sldId="377"/>
            <ac:spMk id="49" creationId="{9121589E-64CA-444C-9DCA-94EFAF14E71E}"/>
          </ac:spMkLst>
        </pc:spChg>
        <pc:spChg chg="mod">
          <ac:chgData name="Williams, Darla" userId="5c71d710-c729-4b2a-894f-5c263e3d17e0" providerId="ADAL" clId="{F38661EE-8617-E647-91AE-E98C3C73A143}" dt="2024-07-31T14:45:15.325" v="868" actId="1076"/>
          <ac:spMkLst>
            <pc:docMk/>
            <pc:sldMk cId="3395823716" sldId="377"/>
            <ac:spMk id="50" creationId="{C6303E0C-091A-5A47-8ED9-4630C1C9674F}"/>
          </ac:spMkLst>
        </pc:spChg>
        <pc:spChg chg="mod">
          <ac:chgData name="Williams, Darla" userId="5c71d710-c729-4b2a-894f-5c263e3d17e0" providerId="ADAL" clId="{F38661EE-8617-E647-91AE-E98C3C73A143}" dt="2024-07-31T14:45:15.325" v="868" actId="1076"/>
          <ac:spMkLst>
            <pc:docMk/>
            <pc:sldMk cId="3395823716" sldId="377"/>
            <ac:spMk id="51" creationId="{3D924CE8-EBD4-9748-B7FB-AEF513512484}"/>
          </ac:spMkLst>
        </pc:spChg>
        <pc:spChg chg="mod">
          <ac:chgData name="Williams, Darla" userId="5c71d710-c729-4b2a-894f-5c263e3d17e0" providerId="ADAL" clId="{F38661EE-8617-E647-91AE-E98C3C73A143}" dt="2024-07-31T14:45:15.325" v="868" actId="1076"/>
          <ac:spMkLst>
            <pc:docMk/>
            <pc:sldMk cId="3395823716" sldId="377"/>
            <ac:spMk id="52" creationId="{0F792C7E-F7A5-274A-9452-0D47A6CB6304}"/>
          </ac:spMkLst>
        </pc:spChg>
        <pc:spChg chg="mod">
          <ac:chgData name="Williams, Darla" userId="5c71d710-c729-4b2a-894f-5c263e3d17e0" providerId="ADAL" clId="{F38661EE-8617-E647-91AE-E98C3C73A143}" dt="2024-07-31T14:45:15.325" v="868" actId="1076"/>
          <ac:spMkLst>
            <pc:docMk/>
            <pc:sldMk cId="3395823716" sldId="377"/>
            <ac:spMk id="53" creationId="{EAD3A395-B43B-FD4C-8975-5B7A508A8060}"/>
          </ac:spMkLst>
        </pc:spChg>
        <pc:spChg chg="mod">
          <ac:chgData name="Williams, Darla" userId="5c71d710-c729-4b2a-894f-5c263e3d17e0" providerId="ADAL" clId="{F38661EE-8617-E647-91AE-E98C3C73A143}" dt="2024-07-31T14:45:15.325" v="868" actId="1076"/>
          <ac:spMkLst>
            <pc:docMk/>
            <pc:sldMk cId="3395823716" sldId="377"/>
            <ac:spMk id="54" creationId="{7BB2B727-EC83-5D44-8FEC-880A3CD97F3F}"/>
          </ac:spMkLst>
        </pc:spChg>
        <pc:spChg chg="mod">
          <ac:chgData name="Williams, Darla" userId="5c71d710-c729-4b2a-894f-5c263e3d17e0" providerId="ADAL" clId="{F38661EE-8617-E647-91AE-E98C3C73A143}" dt="2024-07-31T14:45:15.325" v="868" actId="1076"/>
          <ac:spMkLst>
            <pc:docMk/>
            <pc:sldMk cId="3395823716" sldId="377"/>
            <ac:spMk id="55" creationId="{4A658CA0-96A6-2E44-8231-088CC3632307}"/>
          </ac:spMkLst>
        </pc:spChg>
        <pc:spChg chg="mod">
          <ac:chgData name="Williams, Darla" userId="5c71d710-c729-4b2a-894f-5c263e3d17e0" providerId="ADAL" clId="{F38661EE-8617-E647-91AE-E98C3C73A143}" dt="2024-07-31T14:45:15.325" v="868" actId="1076"/>
          <ac:spMkLst>
            <pc:docMk/>
            <pc:sldMk cId="3395823716" sldId="377"/>
            <ac:spMk id="56" creationId="{02541649-A2FF-1248-8589-86EE3B58C9E3}"/>
          </ac:spMkLst>
        </pc:spChg>
        <pc:spChg chg="mod">
          <ac:chgData name="Williams, Darla" userId="5c71d710-c729-4b2a-894f-5c263e3d17e0" providerId="ADAL" clId="{F38661EE-8617-E647-91AE-E98C3C73A143}" dt="2024-07-31T14:45:15.325" v="868" actId="1076"/>
          <ac:spMkLst>
            <pc:docMk/>
            <pc:sldMk cId="3395823716" sldId="377"/>
            <ac:spMk id="57" creationId="{4C3C1B62-6E73-F14B-9672-EDF7378156A3}"/>
          </ac:spMkLst>
        </pc:spChg>
        <pc:spChg chg="mod">
          <ac:chgData name="Williams, Darla" userId="5c71d710-c729-4b2a-894f-5c263e3d17e0" providerId="ADAL" clId="{F38661EE-8617-E647-91AE-E98C3C73A143}" dt="2024-07-31T14:45:15.325" v="868" actId="1076"/>
          <ac:spMkLst>
            <pc:docMk/>
            <pc:sldMk cId="3395823716" sldId="377"/>
            <ac:spMk id="58" creationId="{6917D255-80F9-8A40-9413-26BD01E5414A}"/>
          </ac:spMkLst>
        </pc:spChg>
        <pc:spChg chg="mod">
          <ac:chgData name="Williams, Darla" userId="5c71d710-c729-4b2a-894f-5c263e3d17e0" providerId="ADAL" clId="{F38661EE-8617-E647-91AE-E98C3C73A143}" dt="2024-07-31T14:45:15.325" v="868" actId="1076"/>
          <ac:spMkLst>
            <pc:docMk/>
            <pc:sldMk cId="3395823716" sldId="377"/>
            <ac:spMk id="59" creationId="{3B40B84A-8A41-914C-89DA-1828CBAECE70}"/>
          </ac:spMkLst>
        </pc:spChg>
        <pc:spChg chg="mod">
          <ac:chgData name="Williams, Darla" userId="5c71d710-c729-4b2a-894f-5c263e3d17e0" providerId="ADAL" clId="{F38661EE-8617-E647-91AE-E98C3C73A143}" dt="2024-07-31T14:45:15.325" v="868" actId="1076"/>
          <ac:spMkLst>
            <pc:docMk/>
            <pc:sldMk cId="3395823716" sldId="377"/>
            <ac:spMk id="60" creationId="{61A3DE63-6F66-C94C-8C67-FA014DD073E4}"/>
          </ac:spMkLst>
        </pc:spChg>
        <pc:spChg chg="mod">
          <ac:chgData name="Williams, Darla" userId="5c71d710-c729-4b2a-894f-5c263e3d17e0" providerId="ADAL" clId="{F38661EE-8617-E647-91AE-E98C3C73A143}" dt="2024-07-31T14:45:15.325" v="868" actId="1076"/>
          <ac:spMkLst>
            <pc:docMk/>
            <pc:sldMk cId="3395823716" sldId="377"/>
            <ac:spMk id="61" creationId="{BCBC098A-E61C-9941-90C2-A1E9C3A86A58}"/>
          </ac:spMkLst>
        </pc:spChg>
        <pc:spChg chg="mod">
          <ac:chgData name="Williams, Darla" userId="5c71d710-c729-4b2a-894f-5c263e3d17e0" providerId="ADAL" clId="{F38661EE-8617-E647-91AE-E98C3C73A143}" dt="2024-07-31T14:45:15.325" v="868" actId="1076"/>
          <ac:spMkLst>
            <pc:docMk/>
            <pc:sldMk cId="3395823716" sldId="377"/>
            <ac:spMk id="62" creationId="{7B96B50A-3470-ED48-8964-2B77E68DCAAE}"/>
          </ac:spMkLst>
        </pc:spChg>
        <pc:spChg chg="mod">
          <ac:chgData name="Williams, Darla" userId="5c71d710-c729-4b2a-894f-5c263e3d17e0" providerId="ADAL" clId="{F38661EE-8617-E647-91AE-E98C3C73A143}" dt="2024-07-31T14:45:15.325" v="868" actId="1076"/>
          <ac:spMkLst>
            <pc:docMk/>
            <pc:sldMk cId="3395823716" sldId="377"/>
            <ac:spMk id="63" creationId="{B5704113-E685-9642-A451-4C2DD76ACEBC}"/>
          </ac:spMkLst>
        </pc:spChg>
        <pc:spChg chg="mod">
          <ac:chgData name="Williams, Darla" userId="5c71d710-c729-4b2a-894f-5c263e3d17e0" providerId="ADAL" clId="{F38661EE-8617-E647-91AE-E98C3C73A143}" dt="2024-07-31T14:45:15.325" v="868" actId="1076"/>
          <ac:spMkLst>
            <pc:docMk/>
            <pc:sldMk cId="3395823716" sldId="377"/>
            <ac:spMk id="64" creationId="{FE1D115C-E450-D147-AFB4-04679BC61C1A}"/>
          </ac:spMkLst>
        </pc:spChg>
        <pc:spChg chg="mod">
          <ac:chgData name="Williams, Darla" userId="5c71d710-c729-4b2a-894f-5c263e3d17e0" providerId="ADAL" clId="{F38661EE-8617-E647-91AE-E98C3C73A143}" dt="2024-07-31T14:45:15.325" v="868" actId="1076"/>
          <ac:spMkLst>
            <pc:docMk/>
            <pc:sldMk cId="3395823716" sldId="377"/>
            <ac:spMk id="65" creationId="{CD2D4532-E8FC-0B44-A8A7-7823998B3FE6}"/>
          </ac:spMkLst>
        </pc:spChg>
        <pc:spChg chg="mod">
          <ac:chgData name="Williams, Darla" userId="5c71d710-c729-4b2a-894f-5c263e3d17e0" providerId="ADAL" clId="{F38661EE-8617-E647-91AE-E98C3C73A143}" dt="2024-07-31T14:45:15.325" v="868" actId="1076"/>
          <ac:spMkLst>
            <pc:docMk/>
            <pc:sldMk cId="3395823716" sldId="377"/>
            <ac:spMk id="82" creationId="{17FD7E1D-F807-1042-AC54-1BD2FD679486}"/>
          </ac:spMkLst>
        </pc:spChg>
        <pc:grpChg chg="mod">
          <ac:chgData name="Williams, Darla" userId="5c71d710-c729-4b2a-894f-5c263e3d17e0" providerId="ADAL" clId="{F38661EE-8617-E647-91AE-E98C3C73A143}" dt="2024-07-31T14:45:15.325" v="868" actId="1076"/>
          <ac:grpSpMkLst>
            <pc:docMk/>
            <pc:sldMk cId="3395823716" sldId="377"/>
            <ac:grpSpMk id="79" creationId="{28C5C9E4-AA0F-0E4D-91EB-F47CD5A35E2C}"/>
          </ac:grpSpMkLst>
        </pc:grpChg>
      </pc:sldChg>
      <pc:sldChg chg="addSp modSp new mod">
        <pc:chgData name="Williams, Darla" userId="5c71d710-c729-4b2a-894f-5c263e3d17e0" providerId="ADAL" clId="{F38661EE-8617-E647-91AE-E98C3C73A143}" dt="2024-07-31T14:54:45.320" v="935" actId="1076"/>
        <pc:sldMkLst>
          <pc:docMk/>
          <pc:sldMk cId="3871299605" sldId="380"/>
        </pc:sldMkLst>
        <pc:spChg chg="mod">
          <ac:chgData name="Williams, Darla" userId="5c71d710-c729-4b2a-894f-5c263e3d17e0" providerId="ADAL" clId="{F38661EE-8617-E647-91AE-E98C3C73A143}" dt="2024-07-31T14:54:45.320" v="935" actId="1076"/>
          <ac:spMkLst>
            <pc:docMk/>
            <pc:sldMk cId="3871299605" sldId="380"/>
            <ac:spMk id="3" creationId="{BB81D317-B48B-1932-6E2D-7A9BB626B40B}"/>
          </ac:spMkLst>
        </pc:spChg>
        <pc:picChg chg="add mod">
          <ac:chgData name="Williams, Darla" userId="5c71d710-c729-4b2a-894f-5c263e3d17e0" providerId="ADAL" clId="{F38661EE-8617-E647-91AE-E98C3C73A143}" dt="2024-07-31T14:54:40.735" v="934" actId="1076"/>
          <ac:picMkLst>
            <pc:docMk/>
            <pc:sldMk cId="3871299605" sldId="380"/>
            <ac:picMk id="5" creationId="{7D56DFC7-8F44-B488-3233-D151C58A3C15}"/>
          </ac:picMkLst>
        </pc:picChg>
      </pc:sldChg>
      <pc:sldChg chg="new ord">
        <pc:chgData name="Williams, Darla" userId="5c71d710-c729-4b2a-894f-5c263e3d17e0" providerId="ADAL" clId="{F38661EE-8617-E647-91AE-E98C3C73A143}" dt="2024-07-31T14:50:57.146" v="917" actId="20578"/>
        <pc:sldMkLst>
          <pc:docMk/>
          <pc:sldMk cId="2818238375" sldId="381"/>
        </pc:sldMkLst>
      </pc:sldChg>
      <pc:sldChg chg="addSp modSp new">
        <pc:chgData name="Williams, Darla" userId="5c71d710-c729-4b2a-894f-5c263e3d17e0" providerId="ADAL" clId="{F38661EE-8617-E647-91AE-E98C3C73A143}" dt="2024-07-31T14:52:26.286" v="924"/>
        <pc:sldMkLst>
          <pc:docMk/>
          <pc:sldMk cId="188958716" sldId="382"/>
        </pc:sldMkLst>
        <pc:spChg chg="add mod">
          <ac:chgData name="Williams, Darla" userId="5c71d710-c729-4b2a-894f-5c263e3d17e0" providerId="ADAL" clId="{F38661EE-8617-E647-91AE-E98C3C73A143}" dt="2024-07-31T14:52:26.286" v="924"/>
          <ac:spMkLst>
            <pc:docMk/>
            <pc:sldMk cId="188958716" sldId="382"/>
            <ac:spMk id="3" creationId="{E059A249-6C22-1D97-256B-2EE3F850479B}"/>
          </ac:spMkLst>
        </pc:spChg>
        <pc:spChg chg="add mod">
          <ac:chgData name="Williams, Darla" userId="5c71d710-c729-4b2a-894f-5c263e3d17e0" providerId="ADAL" clId="{F38661EE-8617-E647-91AE-E98C3C73A143}" dt="2024-07-31T14:52:26.286" v="924"/>
          <ac:spMkLst>
            <pc:docMk/>
            <pc:sldMk cId="188958716" sldId="382"/>
            <ac:spMk id="4" creationId="{19AEE850-B3F2-8D54-7B58-8850E8D8D6CE}"/>
          </ac:spMkLst>
        </pc:spChg>
        <pc:spChg chg="add mod">
          <ac:chgData name="Williams, Darla" userId="5c71d710-c729-4b2a-894f-5c263e3d17e0" providerId="ADAL" clId="{F38661EE-8617-E647-91AE-E98C3C73A143}" dt="2024-07-31T14:52:26.286" v="924"/>
          <ac:spMkLst>
            <pc:docMk/>
            <pc:sldMk cId="188958716" sldId="382"/>
            <ac:spMk id="5" creationId="{9E7D8117-FDBC-8D9A-4904-AD89FD252561}"/>
          </ac:spMkLst>
        </pc:spChg>
      </pc:sldChg>
      <pc:sldChg chg="new del">
        <pc:chgData name="Williams, Darla" userId="5c71d710-c729-4b2a-894f-5c263e3d17e0" providerId="ADAL" clId="{F38661EE-8617-E647-91AE-E98C3C73A143}" dt="2024-07-31T14:51:19.082" v="919" actId="2696"/>
        <pc:sldMkLst>
          <pc:docMk/>
          <pc:sldMk cId="2192820507" sldId="382"/>
        </pc:sldMkLst>
      </pc:sldChg>
      <pc:sldChg chg="new del">
        <pc:chgData name="Williams, Darla" userId="5c71d710-c729-4b2a-894f-5c263e3d17e0" providerId="ADAL" clId="{F38661EE-8617-E647-91AE-E98C3C73A143}" dt="2024-07-31T14:51:31.357" v="921" actId="2696"/>
        <pc:sldMkLst>
          <pc:docMk/>
          <pc:sldMk cId="2812358648" sldId="382"/>
        </pc:sldMkLst>
      </pc:sldChg>
      <pc:sldChg chg="new">
        <pc:chgData name="Williams, Darla" userId="5c71d710-c729-4b2a-894f-5c263e3d17e0" providerId="ADAL" clId="{F38661EE-8617-E647-91AE-E98C3C73A143}" dt="2024-07-31T14:53:01.778" v="926" actId="680"/>
        <pc:sldMkLst>
          <pc:docMk/>
          <pc:sldMk cId="563334889" sldId="383"/>
        </pc:sldMkLst>
      </pc:sldChg>
      <pc:sldChg chg="new">
        <pc:chgData name="Williams, Darla" userId="5c71d710-c729-4b2a-894f-5c263e3d17e0" providerId="ADAL" clId="{F38661EE-8617-E647-91AE-E98C3C73A143}" dt="2024-07-31T14:53:07.356" v="927" actId="680"/>
        <pc:sldMkLst>
          <pc:docMk/>
          <pc:sldMk cId="1834321737" sldId="384"/>
        </pc:sldMkLst>
      </pc:sldChg>
      <pc:sldChg chg="new">
        <pc:chgData name="Williams, Darla" userId="5c71d710-c729-4b2a-894f-5c263e3d17e0" providerId="ADAL" clId="{F38661EE-8617-E647-91AE-E98C3C73A143}" dt="2024-07-31T14:53:11.859" v="928" actId="680"/>
        <pc:sldMkLst>
          <pc:docMk/>
          <pc:sldMk cId="1709632402" sldId="385"/>
        </pc:sldMkLst>
      </pc:sldChg>
      <pc:sldMasterChg chg="addSp delSp modSp mod modSldLayout">
        <pc:chgData name="Williams, Darla" userId="5c71d710-c729-4b2a-894f-5c263e3d17e0" providerId="ADAL" clId="{F38661EE-8617-E647-91AE-E98C3C73A143}" dt="2024-07-31T14:49:44.777" v="915" actId="207"/>
        <pc:sldMasterMkLst>
          <pc:docMk/>
          <pc:sldMasterMk cId="3047552151" sldId="2147483652"/>
        </pc:sldMasterMkLst>
        <pc:spChg chg="mod">
          <ac:chgData name="Williams, Darla" userId="5c71d710-c729-4b2a-894f-5c263e3d17e0" providerId="ADAL" clId="{F38661EE-8617-E647-91AE-E98C3C73A143}" dt="2024-07-31T13:06:30.145" v="263" actId="1035"/>
          <ac:spMkLst>
            <pc:docMk/>
            <pc:sldMasterMk cId="3047552151" sldId="2147483652"/>
            <ac:spMk id="2" creationId="{00000000-0000-0000-0000-000000000000}"/>
          </ac:spMkLst>
        </pc:spChg>
        <pc:spChg chg="mod">
          <ac:chgData name="Williams, Darla" userId="5c71d710-c729-4b2a-894f-5c263e3d17e0" providerId="ADAL" clId="{F38661EE-8617-E647-91AE-E98C3C73A143}" dt="2024-07-31T13:06:22.786" v="262" actId="207"/>
          <ac:spMkLst>
            <pc:docMk/>
            <pc:sldMasterMk cId="3047552151" sldId="2147483652"/>
            <ac:spMk id="3" creationId="{FBC3790B-ADBB-8843-938C-061678CFD769}"/>
          </ac:spMkLst>
        </pc:spChg>
        <pc:spChg chg="del">
          <ac:chgData name="Williams, Darla" userId="5c71d710-c729-4b2a-894f-5c263e3d17e0" providerId="ADAL" clId="{F38661EE-8617-E647-91AE-E98C3C73A143}" dt="2024-07-31T13:04:48.629" v="249" actId="478"/>
          <ac:spMkLst>
            <pc:docMk/>
            <pc:sldMasterMk cId="3047552151" sldId="2147483652"/>
            <ac:spMk id="5" creationId="{00000000-0000-0000-0000-000000000000}"/>
          </ac:spMkLst>
        </pc:spChg>
        <pc:spChg chg="del">
          <ac:chgData name="Williams, Darla" userId="5c71d710-c729-4b2a-894f-5c263e3d17e0" providerId="ADAL" clId="{F38661EE-8617-E647-91AE-E98C3C73A143}" dt="2024-07-31T13:04:49.409" v="250" actId="478"/>
          <ac:spMkLst>
            <pc:docMk/>
            <pc:sldMasterMk cId="3047552151" sldId="2147483652"/>
            <ac:spMk id="6" creationId="{00000000-0000-0000-0000-000000000000}"/>
          </ac:spMkLst>
        </pc:spChg>
        <pc:spChg chg="add mod">
          <ac:chgData name="Williams, Darla" userId="5c71d710-c729-4b2a-894f-5c263e3d17e0" providerId="ADAL" clId="{F38661EE-8617-E647-91AE-E98C3C73A143}" dt="2024-07-31T13:05:13.559" v="254" actId="1037"/>
          <ac:spMkLst>
            <pc:docMk/>
            <pc:sldMasterMk cId="3047552151" sldId="2147483652"/>
            <ac:spMk id="8" creationId="{CC51950B-2C21-AF73-3B52-8CDD1B73E474}"/>
          </ac:spMkLst>
        </pc:spChg>
        <pc:spChg chg="mod">
          <ac:chgData name="Williams, Darla" userId="5c71d710-c729-4b2a-894f-5c263e3d17e0" providerId="ADAL" clId="{F38661EE-8617-E647-91AE-E98C3C73A143}" dt="2024-07-31T13:05:06.329" v="253" actId="1076"/>
          <ac:spMkLst>
            <pc:docMk/>
            <pc:sldMasterMk cId="3047552151" sldId="2147483652"/>
            <ac:spMk id="9" creationId="{ABBA6014-B4AA-5417-857B-42396CDC7416}"/>
          </ac:spMkLst>
        </pc:spChg>
        <pc:spChg chg="add mod">
          <ac:chgData name="Williams, Darla" userId="5c71d710-c729-4b2a-894f-5c263e3d17e0" providerId="ADAL" clId="{F38661EE-8617-E647-91AE-E98C3C73A143}" dt="2024-07-31T13:04:59.209" v="252" actId="1076"/>
          <ac:spMkLst>
            <pc:docMk/>
            <pc:sldMasterMk cId="3047552151" sldId="2147483652"/>
            <ac:spMk id="11" creationId="{6AF8307B-540B-FF03-174C-CFECD1BA6696}"/>
          </ac:spMkLst>
        </pc:spChg>
        <pc:spChg chg="add mod">
          <ac:chgData name="Williams, Darla" userId="5c71d710-c729-4b2a-894f-5c263e3d17e0" providerId="ADAL" clId="{F38661EE-8617-E647-91AE-E98C3C73A143}" dt="2024-07-31T13:05:26.728" v="255"/>
          <ac:spMkLst>
            <pc:docMk/>
            <pc:sldMasterMk cId="3047552151" sldId="2147483652"/>
            <ac:spMk id="12" creationId="{19C788A9-29CF-B31B-8613-44B690B62548}"/>
          </ac:spMkLst>
        </pc:spChg>
        <pc:picChg chg="del">
          <ac:chgData name="Williams, Darla" userId="5c71d710-c729-4b2a-894f-5c263e3d17e0" providerId="ADAL" clId="{F38661EE-8617-E647-91AE-E98C3C73A143}" dt="2024-07-31T13:04:47.224" v="248" actId="478"/>
          <ac:picMkLst>
            <pc:docMk/>
            <pc:sldMasterMk cId="3047552151" sldId="2147483652"/>
            <ac:picMk id="7" creationId="{EBB8A04D-A471-42F4-BF89-89C9ABAD6A36}"/>
          </ac:picMkLst>
        </pc:picChg>
        <pc:picChg chg="add mod">
          <ac:chgData name="Williams, Darla" userId="5c71d710-c729-4b2a-894f-5c263e3d17e0" providerId="ADAL" clId="{F38661EE-8617-E647-91AE-E98C3C73A143}" dt="2024-07-31T13:04:50.845" v="251"/>
          <ac:picMkLst>
            <pc:docMk/>
            <pc:sldMasterMk cId="3047552151" sldId="2147483652"/>
            <ac:picMk id="10" creationId="{E2055FB4-E166-7B33-4B74-3CE16FD311BA}"/>
          </ac:picMkLst>
        </pc:picChg>
        <pc:picChg chg="add del mod">
          <ac:chgData name="Williams, Darla" userId="5c71d710-c729-4b2a-894f-5c263e3d17e0" providerId="ADAL" clId="{F38661EE-8617-E647-91AE-E98C3C73A143}" dt="2024-07-31T13:06:57.399" v="265" actId="21"/>
          <ac:picMkLst>
            <pc:docMk/>
            <pc:sldMasterMk cId="3047552151" sldId="2147483652"/>
            <ac:picMk id="13" creationId="{5D07601D-2CF0-9439-1B71-D08426E15419}"/>
          </ac:picMkLst>
        </pc:picChg>
        <pc:sldLayoutChg chg="addSp delSp modSp mod">
          <pc:chgData name="Williams, Darla" userId="5c71d710-c729-4b2a-894f-5c263e3d17e0" providerId="ADAL" clId="{F38661EE-8617-E647-91AE-E98C3C73A143}" dt="2024-07-31T13:11:01.865" v="282" actId="1037"/>
          <pc:sldLayoutMkLst>
            <pc:docMk/>
            <pc:sldMasterMk cId="3047552151" sldId="2147483652"/>
            <pc:sldLayoutMk cId="3956790130" sldId="2147483654"/>
          </pc:sldLayoutMkLst>
          <pc:spChg chg="mod">
            <ac:chgData name="Williams, Darla" userId="5c71d710-c729-4b2a-894f-5c263e3d17e0" providerId="ADAL" clId="{F38661EE-8617-E647-91AE-E98C3C73A143}" dt="2024-07-31T13:11:01.865" v="282" actId="1037"/>
            <ac:spMkLst>
              <pc:docMk/>
              <pc:sldMasterMk cId="3047552151" sldId="2147483652"/>
              <pc:sldLayoutMk cId="3956790130" sldId="2147483654"/>
              <ac:spMk id="2" creationId="{00000000-0000-0000-0000-000000000000}"/>
            </ac:spMkLst>
          </pc:spChg>
          <pc:spChg chg="del">
            <ac:chgData name="Williams, Darla" userId="5c71d710-c729-4b2a-894f-5c263e3d17e0" providerId="ADAL" clId="{F38661EE-8617-E647-91AE-E98C3C73A143}" dt="2024-07-31T13:07:01.975" v="268" actId="478"/>
            <ac:spMkLst>
              <pc:docMk/>
              <pc:sldMasterMk cId="3047552151" sldId="2147483652"/>
              <pc:sldLayoutMk cId="3956790130" sldId="2147483654"/>
              <ac:spMk id="7" creationId="{3DD9BDC0-4667-67DA-5E06-2CDB483805D7}"/>
            </ac:spMkLst>
          </pc:spChg>
          <pc:picChg chg="add mod">
            <ac:chgData name="Williams, Darla" userId="5c71d710-c729-4b2a-894f-5c263e3d17e0" providerId="ADAL" clId="{F38661EE-8617-E647-91AE-E98C3C73A143}" dt="2024-07-31T13:07:22.428" v="274" actId="1076"/>
            <ac:picMkLst>
              <pc:docMk/>
              <pc:sldMasterMk cId="3047552151" sldId="2147483652"/>
              <pc:sldLayoutMk cId="3956790130" sldId="2147483654"/>
              <ac:picMk id="5" creationId="{24DD71F4-6805-5DF8-B4AD-C8B2BBE55C25}"/>
            </ac:picMkLst>
          </pc:picChg>
          <pc:picChg chg="del mod">
            <ac:chgData name="Williams, Darla" userId="5c71d710-c729-4b2a-894f-5c263e3d17e0" providerId="ADAL" clId="{F38661EE-8617-E647-91AE-E98C3C73A143}" dt="2024-07-31T13:07:01.008" v="267" actId="478"/>
            <ac:picMkLst>
              <pc:docMk/>
              <pc:sldMasterMk cId="3047552151" sldId="2147483652"/>
              <pc:sldLayoutMk cId="3956790130" sldId="2147483654"/>
              <ac:picMk id="6" creationId="{123D8B8D-1D2B-F596-F2EB-D9A6DA191872}"/>
            </ac:picMkLst>
          </pc:picChg>
          <pc:picChg chg="add mod">
            <ac:chgData name="Williams, Darla" userId="5c71d710-c729-4b2a-894f-5c263e3d17e0" providerId="ADAL" clId="{F38661EE-8617-E647-91AE-E98C3C73A143}" dt="2024-07-31T13:10:48.388" v="280" actId="1076"/>
            <ac:picMkLst>
              <pc:docMk/>
              <pc:sldMasterMk cId="3047552151" sldId="2147483652"/>
              <pc:sldLayoutMk cId="3956790130" sldId="2147483654"/>
              <ac:picMk id="9" creationId="{64BEECD8-989F-0C21-447A-394CC5E92642}"/>
            </ac:picMkLst>
          </pc:picChg>
        </pc:sldLayoutChg>
        <pc:sldLayoutChg chg="addSp delSp modSp mod">
          <pc:chgData name="Williams, Darla" userId="5c71d710-c729-4b2a-894f-5c263e3d17e0" providerId="ADAL" clId="{F38661EE-8617-E647-91AE-E98C3C73A143}" dt="2024-07-31T13:14:05.935" v="302" actId="166"/>
          <pc:sldLayoutMkLst>
            <pc:docMk/>
            <pc:sldMasterMk cId="3047552151" sldId="2147483652"/>
            <pc:sldLayoutMk cId="1517134326" sldId="2147483655"/>
          </pc:sldLayoutMkLst>
          <pc:spChg chg="del">
            <ac:chgData name="Williams, Darla" userId="5c71d710-c729-4b2a-894f-5c263e3d17e0" providerId="ADAL" clId="{F38661EE-8617-E647-91AE-E98C3C73A143}" dt="2024-07-31T13:13:28.232" v="292" actId="478"/>
            <ac:spMkLst>
              <pc:docMk/>
              <pc:sldMasterMk cId="3047552151" sldId="2147483652"/>
              <pc:sldLayoutMk cId="1517134326" sldId="2147483655"/>
              <ac:spMk id="6" creationId="{B842982A-B269-32D9-B4AE-243B80D1C98D}"/>
            </ac:spMkLst>
          </pc:spChg>
          <pc:picChg chg="del mod">
            <ac:chgData name="Williams, Darla" userId="5c71d710-c729-4b2a-894f-5c263e3d17e0" providerId="ADAL" clId="{F38661EE-8617-E647-91AE-E98C3C73A143}" dt="2024-07-31T13:13:27.308" v="291" actId="478"/>
            <ac:picMkLst>
              <pc:docMk/>
              <pc:sldMasterMk cId="3047552151" sldId="2147483652"/>
              <pc:sldLayoutMk cId="1517134326" sldId="2147483655"/>
              <ac:picMk id="5" creationId="{DDFE2541-9D26-D9AC-3B70-9540F836241E}"/>
            </ac:picMkLst>
          </pc:picChg>
          <pc:picChg chg="add mod">
            <ac:chgData name="Williams, Darla" userId="5c71d710-c729-4b2a-894f-5c263e3d17e0" providerId="ADAL" clId="{F38661EE-8617-E647-91AE-E98C3C73A143}" dt="2024-07-31T13:14:05.935" v="302" actId="166"/>
            <ac:picMkLst>
              <pc:docMk/>
              <pc:sldMasterMk cId="3047552151" sldId="2147483652"/>
              <pc:sldLayoutMk cId="1517134326" sldId="2147483655"/>
              <ac:picMk id="9" creationId="{B72A9965-89F6-75FA-4294-8D6B6CF3E650}"/>
            </ac:picMkLst>
          </pc:picChg>
          <pc:picChg chg="add mod">
            <ac:chgData name="Williams, Darla" userId="5c71d710-c729-4b2a-894f-5c263e3d17e0" providerId="ADAL" clId="{F38661EE-8617-E647-91AE-E98C3C73A143}" dt="2024-07-31T13:13:44.207" v="298" actId="1076"/>
            <ac:picMkLst>
              <pc:docMk/>
              <pc:sldMasterMk cId="3047552151" sldId="2147483652"/>
              <pc:sldLayoutMk cId="1517134326" sldId="2147483655"/>
              <ac:picMk id="12" creationId="{D15FF975-4FDF-B603-8055-21112A36A108}"/>
            </ac:picMkLst>
          </pc:picChg>
        </pc:sldLayoutChg>
        <pc:sldLayoutChg chg="addSp delSp modSp mod">
          <pc:chgData name="Williams, Darla" userId="5c71d710-c729-4b2a-894f-5c263e3d17e0" providerId="ADAL" clId="{F38661EE-8617-E647-91AE-E98C3C73A143}" dt="2024-07-31T13:45:01.775" v="327" actId="1076"/>
          <pc:sldLayoutMkLst>
            <pc:docMk/>
            <pc:sldMasterMk cId="3047552151" sldId="2147483652"/>
            <pc:sldLayoutMk cId="1127909551" sldId="2147483656"/>
          </pc:sldLayoutMkLst>
          <pc:spChg chg="del">
            <ac:chgData name="Williams, Darla" userId="5c71d710-c729-4b2a-894f-5c263e3d17e0" providerId="ADAL" clId="{F38661EE-8617-E647-91AE-E98C3C73A143}" dt="2024-07-31T13:42:42.533" v="303" actId="478"/>
            <ac:spMkLst>
              <pc:docMk/>
              <pc:sldMasterMk cId="3047552151" sldId="2147483652"/>
              <pc:sldLayoutMk cId="1127909551" sldId="2147483656"/>
              <ac:spMk id="7" creationId="{3E51A90C-07DC-2B76-1E31-657A187BE86C}"/>
            </ac:spMkLst>
          </pc:spChg>
          <pc:picChg chg="mod">
            <ac:chgData name="Williams, Darla" userId="5c71d710-c729-4b2a-894f-5c263e3d17e0" providerId="ADAL" clId="{F38661EE-8617-E647-91AE-E98C3C73A143}" dt="2024-07-31T13:45:01.775" v="327" actId="1076"/>
            <ac:picMkLst>
              <pc:docMk/>
              <pc:sldMasterMk cId="3047552151" sldId="2147483652"/>
              <pc:sldLayoutMk cId="1127909551" sldId="2147483656"/>
              <ac:picMk id="5" creationId="{85C70141-1BF6-1808-2A6D-86D4726475C6}"/>
            </ac:picMkLst>
          </pc:picChg>
          <pc:picChg chg="add mod">
            <ac:chgData name="Williams, Darla" userId="5c71d710-c729-4b2a-894f-5c263e3d17e0" providerId="ADAL" clId="{F38661EE-8617-E647-91AE-E98C3C73A143}" dt="2024-07-31T13:42:55.915" v="305" actId="1076"/>
            <ac:picMkLst>
              <pc:docMk/>
              <pc:sldMasterMk cId="3047552151" sldId="2147483652"/>
              <pc:sldLayoutMk cId="1127909551" sldId="2147483656"/>
              <ac:picMk id="8" creationId="{EEB48334-E862-832F-3480-F63717CD0E3F}"/>
            </ac:picMkLst>
          </pc:picChg>
        </pc:sldLayoutChg>
        <pc:sldLayoutChg chg="addSp delSp modSp mod">
          <pc:chgData name="Williams, Darla" userId="5c71d710-c729-4b2a-894f-5c263e3d17e0" providerId="ADAL" clId="{F38661EE-8617-E647-91AE-E98C3C73A143}" dt="2024-07-31T14:49:44.777" v="915" actId="207"/>
          <pc:sldLayoutMkLst>
            <pc:docMk/>
            <pc:sldMasterMk cId="3047552151" sldId="2147483652"/>
            <pc:sldLayoutMk cId="2043602260" sldId="2147483657"/>
          </pc:sldLayoutMkLst>
          <pc:spChg chg="del mod">
            <ac:chgData name="Williams, Darla" userId="5c71d710-c729-4b2a-894f-5c263e3d17e0" providerId="ADAL" clId="{F38661EE-8617-E647-91AE-E98C3C73A143}" dt="2024-07-31T13:43:38.240" v="315" actId="478"/>
            <ac:spMkLst>
              <pc:docMk/>
              <pc:sldMasterMk cId="3047552151" sldId="2147483652"/>
              <pc:sldLayoutMk cId="2043602260" sldId="2147483657"/>
              <ac:spMk id="4" creationId="{3D70F562-1671-B43C-780D-9AB851282D69}"/>
            </ac:spMkLst>
          </pc:spChg>
          <pc:spChg chg="del">
            <ac:chgData name="Williams, Darla" userId="5c71d710-c729-4b2a-894f-5c263e3d17e0" providerId="ADAL" clId="{F38661EE-8617-E647-91AE-E98C3C73A143}" dt="2024-07-31T14:49:39.475" v="914" actId="478"/>
            <ac:spMkLst>
              <pc:docMk/>
              <pc:sldMasterMk cId="3047552151" sldId="2147483652"/>
              <pc:sldLayoutMk cId="2043602260" sldId="2147483657"/>
              <ac:spMk id="5" creationId="{F1BC835E-1FDE-6041-8926-84031BDA9C3E}"/>
            </ac:spMkLst>
          </pc:spChg>
          <pc:spChg chg="mod">
            <ac:chgData name="Williams, Darla" userId="5c71d710-c729-4b2a-894f-5c263e3d17e0" providerId="ADAL" clId="{F38661EE-8617-E647-91AE-E98C3C73A143}" dt="2024-07-31T14:49:44.777" v="915" actId="207"/>
            <ac:spMkLst>
              <pc:docMk/>
              <pc:sldMasterMk cId="3047552151" sldId="2147483652"/>
              <pc:sldLayoutMk cId="2043602260" sldId="2147483657"/>
              <ac:spMk id="6" creationId="{BB676755-0E40-6F4B-AD9C-FFCD5A442711}"/>
            </ac:spMkLst>
          </pc:spChg>
          <pc:picChg chg="del">
            <ac:chgData name="Williams, Darla" userId="5c71d710-c729-4b2a-894f-5c263e3d17e0" providerId="ADAL" clId="{F38661EE-8617-E647-91AE-E98C3C73A143}" dt="2024-07-31T13:43:27.239" v="310" actId="478"/>
            <ac:picMkLst>
              <pc:docMk/>
              <pc:sldMasterMk cId="3047552151" sldId="2147483652"/>
              <pc:sldLayoutMk cId="2043602260" sldId="2147483657"/>
              <ac:picMk id="3" creationId="{EED579BF-085A-1CF1-52C2-1B585A854288}"/>
            </ac:picMkLst>
          </pc:picChg>
          <pc:picChg chg="add mod">
            <ac:chgData name="Williams, Darla" userId="5c71d710-c729-4b2a-894f-5c263e3d17e0" providerId="ADAL" clId="{F38661EE-8617-E647-91AE-E98C3C73A143}" dt="2024-07-31T13:43:42.361" v="316" actId="1076"/>
            <ac:picMkLst>
              <pc:docMk/>
              <pc:sldMasterMk cId="3047552151" sldId="2147483652"/>
              <pc:sldLayoutMk cId="2043602260" sldId="2147483657"/>
              <ac:picMk id="7" creationId="{8B8B2308-F10E-0EF2-8F1B-E8ADBA87EDDB}"/>
            </ac:picMkLst>
          </pc:picChg>
          <pc:picChg chg="add mod">
            <ac:chgData name="Williams, Darla" userId="5c71d710-c729-4b2a-894f-5c263e3d17e0" providerId="ADAL" clId="{F38661EE-8617-E647-91AE-E98C3C73A143}" dt="2024-07-31T13:44:18.411" v="320" actId="1076"/>
            <ac:picMkLst>
              <pc:docMk/>
              <pc:sldMasterMk cId="3047552151" sldId="2147483652"/>
              <pc:sldLayoutMk cId="2043602260" sldId="2147483657"/>
              <ac:picMk id="8" creationId="{BEBD3973-CCE8-928E-00C2-C41FC5A5FF85}"/>
            </ac:picMkLst>
          </pc:picChg>
        </pc:sldLayoutChg>
        <pc:sldLayoutChg chg="addSp delSp modSp mod">
          <pc:chgData name="Williams, Darla" userId="5c71d710-c729-4b2a-894f-5c263e3d17e0" providerId="ADAL" clId="{F38661EE-8617-E647-91AE-E98C3C73A143}" dt="2024-07-31T13:44:43.384" v="323"/>
          <pc:sldLayoutMkLst>
            <pc:docMk/>
            <pc:sldMasterMk cId="3047552151" sldId="2147483652"/>
            <pc:sldLayoutMk cId="2017893501" sldId="2147483658"/>
          </pc:sldLayoutMkLst>
          <pc:spChg chg="del">
            <ac:chgData name="Williams, Darla" userId="5c71d710-c729-4b2a-894f-5c263e3d17e0" providerId="ADAL" clId="{F38661EE-8617-E647-91AE-E98C3C73A143}" dt="2024-07-31T13:44:41.222" v="321" actId="478"/>
            <ac:spMkLst>
              <pc:docMk/>
              <pc:sldMasterMk cId="3047552151" sldId="2147483652"/>
              <pc:sldLayoutMk cId="2017893501" sldId="2147483658"/>
              <ac:spMk id="6" creationId="{F63B9E15-4F79-C251-60DF-C917EAAAC869}"/>
            </ac:spMkLst>
          </pc:spChg>
          <pc:picChg chg="del">
            <ac:chgData name="Williams, Darla" userId="5c71d710-c729-4b2a-894f-5c263e3d17e0" providerId="ADAL" clId="{F38661EE-8617-E647-91AE-E98C3C73A143}" dt="2024-07-31T13:44:42.110" v="322" actId="478"/>
            <ac:picMkLst>
              <pc:docMk/>
              <pc:sldMasterMk cId="3047552151" sldId="2147483652"/>
              <pc:sldLayoutMk cId="2017893501" sldId="2147483658"/>
              <ac:picMk id="5" creationId="{73720477-9CE0-DC02-5455-C1D30E7C84AD}"/>
            </ac:picMkLst>
          </pc:picChg>
          <pc:picChg chg="add mod">
            <ac:chgData name="Williams, Darla" userId="5c71d710-c729-4b2a-894f-5c263e3d17e0" providerId="ADAL" clId="{F38661EE-8617-E647-91AE-E98C3C73A143}" dt="2024-07-31T13:44:43.384" v="323"/>
            <ac:picMkLst>
              <pc:docMk/>
              <pc:sldMasterMk cId="3047552151" sldId="2147483652"/>
              <pc:sldLayoutMk cId="2017893501" sldId="2147483658"/>
              <ac:picMk id="7" creationId="{8B1E6CC9-3797-773F-65A6-35651BA334B4}"/>
            </ac:picMkLst>
          </pc:picChg>
          <pc:picChg chg="add mod">
            <ac:chgData name="Williams, Darla" userId="5c71d710-c729-4b2a-894f-5c263e3d17e0" providerId="ADAL" clId="{F38661EE-8617-E647-91AE-E98C3C73A143}" dt="2024-07-31T13:44:43.384" v="323"/>
            <ac:picMkLst>
              <pc:docMk/>
              <pc:sldMasterMk cId="3047552151" sldId="2147483652"/>
              <pc:sldLayoutMk cId="2017893501" sldId="2147483658"/>
              <ac:picMk id="8" creationId="{CD7B97BB-EE7F-AEF0-1E03-2B0F9E44C8AD}"/>
            </ac:picMkLst>
          </pc:picChg>
        </pc:sldLayoutChg>
        <pc:sldLayoutChg chg="addSp delSp modSp mod">
          <pc:chgData name="Williams, Darla" userId="5c71d710-c729-4b2a-894f-5c263e3d17e0" providerId="ADAL" clId="{F38661EE-8617-E647-91AE-E98C3C73A143}" dt="2024-07-31T14:38:46.338" v="804" actId="478"/>
          <pc:sldLayoutMkLst>
            <pc:docMk/>
            <pc:sldMasterMk cId="3047552151" sldId="2147483652"/>
            <pc:sldLayoutMk cId="4157617585" sldId="2147483659"/>
          </pc:sldLayoutMkLst>
          <pc:spChg chg="del">
            <ac:chgData name="Williams, Darla" userId="5c71d710-c729-4b2a-894f-5c263e3d17e0" providerId="ADAL" clId="{F38661EE-8617-E647-91AE-E98C3C73A143}" dt="2024-07-31T13:44:55.723" v="325" actId="478"/>
            <ac:spMkLst>
              <pc:docMk/>
              <pc:sldMasterMk cId="3047552151" sldId="2147483652"/>
              <pc:sldLayoutMk cId="4157617585" sldId="2147483659"/>
              <ac:spMk id="7" creationId="{348DCC24-9625-F865-B5CD-BB62FE010E68}"/>
            </ac:spMkLst>
          </pc:spChg>
          <pc:picChg chg="del">
            <ac:chgData name="Williams, Darla" userId="5c71d710-c729-4b2a-894f-5c263e3d17e0" providerId="ADAL" clId="{F38661EE-8617-E647-91AE-E98C3C73A143}" dt="2024-07-31T13:44:54.927" v="324" actId="478"/>
            <ac:picMkLst>
              <pc:docMk/>
              <pc:sldMasterMk cId="3047552151" sldId="2147483652"/>
              <pc:sldLayoutMk cId="4157617585" sldId="2147483659"/>
              <ac:picMk id="6" creationId="{F673F89D-D0BE-39B1-446F-1729D2A37648}"/>
            </ac:picMkLst>
          </pc:picChg>
          <pc:picChg chg="add mod">
            <ac:chgData name="Williams, Darla" userId="5c71d710-c729-4b2a-894f-5c263e3d17e0" providerId="ADAL" clId="{F38661EE-8617-E647-91AE-E98C3C73A143}" dt="2024-07-31T13:47:21.660" v="359" actId="1076"/>
            <ac:picMkLst>
              <pc:docMk/>
              <pc:sldMasterMk cId="3047552151" sldId="2147483652"/>
              <pc:sldLayoutMk cId="4157617585" sldId="2147483659"/>
              <ac:picMk id="9" creationId="{DFCD69B5-5F94-9309-49FE-C3C4D62A816B}"/>
            </ac:picMkLst>
          </pc:picChg>
          <pc:picChg chg="add mod">
            <ac:chgData name="Williams, Darla" userId="5c71d710-c729-4b2a-894f-5c263e3d17e0" providerId="ADAL" clId="{F38661EE-8617-E647-91AE-E98C3C73A143}" dt="2024-07-31T13:47:21.660" v="359" actId="1076"/>
            <ac:picMkLst>
              <pc:docMk/>
              <pc:sldMasterMk cId="3047552151" sldId="2147483652"/>
              <pc:sldLayoutMk cId="4157617585" sldId="2147483659"/>
              <ac:picMk id="10" creationId="{70224D16-3E76-965F-6BA3-DC6631B40B46}"/>
            </ac:picMkLst>
          </pc:picChg>
          <pc:picChg chg="del mod">
            <ac:chgData name="Williams, Darla" userId="5c71d710-c729-4b2a-894f-5c263e3d17e0" providerId="ADAL" clId="{F38661EE-8617-E647-91AE-E98C3C73A143}" dt="2024-07-31T14:38:46.338" v="804" actId="478"/>
            <ac:picMkLst>
              <pc:docMk/>
              <pc:sldMasterMk cId="3047552151" sldId="2147483652"/>
              <pc:sldLayoutMk cId="4157617585" sldId="2147483659"/>
              <ac:picMk id="11" creationId="{631FDD3D-8ED8-CE46-BAA2-72A8866A94EF}"/>
            </ac:picMkLst>
          </pc:picChg>
        </pc:sldLayoutChg>
        <pc:sldLayoutChg chg="addSp delSp modSp mod">
          <pc:chgData name="Williams, Darla" userId="5c71d710-c729-4b2a-894f-5c263e3d17e0" providerId="ADAL" clId="{F38661EE-8617-E647-91AE-E98C3C73A143}" dt="2024-07-31T13:47:47.133" v="375" actId="1035"/>
          <pc:sldLayoutMkLst>
            <pc:docMk/>
            <pc:sldMasterMk cId="3047552151" sldId="2147483652"/>
            <pc:sldLayoutMk cId="1521632585" sldId="2147483660"/>
          </pc:sldLayoutMkLst>
          <pc:spChg chg="mod">
            <ac:chgData name="Williams, Darla" userId="5c71d710-c729-4b2a-894f-5c263e3d17e0" providerId="ADAL" clId="{F38661EE-8617-E647-91AE-E98C3C73A143}" dt="2024-07-31T13:45:41.208" v="341" actId="1037"/>
            <ac:spMkLst>
              <pc:docMk/>
              <pc:sldMasterMk cId="3047552151" sldId="2147483652"/>
              <pc:sldLayoutMk cId="1521632585" sldId="2147483660"/>
              <ac:spMk id="2" creationId="{886A2F00-5CC0-EE42-A7FC-43B8A7139BA7}"/>
            </ac:spMkLst>
          </pc:spChg>
          <pc:spChg chg="mod">
            <ac:chgData name="Williams, Darla" userId="5c71d710-c729-4b2a-894f-5c263e3d17e0" providerId="ADAL" clId="{F38661EE-8617-E647-91AE-E98C3C73A143}" dt="2024-07-31T13:45:45.619" v="344" actId="1037"/>
            <ac:spMkLst>
              <pc:docMk/>
              <pc:sldMasterMk cId="3047552151" sldId="2147483652"/>
              <pc:sldLayoutMk cId="1521632585" sldId="2147483660"/>
              <ac:spMk id="4" creationId="{82961874-19C1-E54C-8156-74C650C8105D}"/>
            </ac:spMkLst>
          </pc:spChg>
          <pc:spChg chg="del mod">
            <ac:chgData name="Williams, Darla" userId="5c71d710-c729-4b2a-894f-5c263e3d17e0" providerId="ADAL" clId="{F38661EE-8617-E647-91AE-E98C3C73A143}" dt="2024-07-31T13:45:11.112" v="330" actId="478"/>
            <ac:spMkLst>
              <pc:docMk/>
              <pc:sldMasterMk cId="3047552151" sldId="2147483652"/>
              <pc:sldLayoutMk cId="1521632585" sldId="2147483660"/>
              <ac:spMk id="9" creationId="{EF70A76E-BD8B-D0B2-44B5-180E557B5D16}"/>
            </ac:spMkLst>
          </pc:spChg>
          <pc:spChg chg="del">
            <ac:chgData name="Williams, Darla" userId="5c71d710-c729-4b2a-894f-5c263e3d17e0" providerId="ADAL" clId="{F38661EE-8617-E647-91AE-E98C3C73A143}" dt="2024-07-31T13:45:19.526" v="333" actId="478"/>
            <ac:spMkLst>
              <pc:docMk/>
              <pc:sldMasterMk cId="3047552151" sldId="2147483652"/>
              <pc:sldLayoutMk cId="1521632585" sldId="2147483660"/>
              <ac:spMk id="15" creationId="{43F71052-DA50-4B4B-8DFB-1DABC7DF992D}"/>
            </ac:spMkLst>
          </pc:spChg>
          <pc:picChg chg="add mod">
            <ac:chgData name="Williams, Darla" userId="5c71d710-c729-4b2a-894f-5c263e3d17e0" providerId="ADAL" clId="{F38661EE-8617-E647-91AE-E98C3C73A143}" dt="2024-07-31T13:47:47.133" v="375" actId="1035"/>
            <ac:picMkLst>
              <pc:docMk/>
              <pc:sldMasterMk cId="3047552151" sldId="2147483652"/>
              <pc:sldLayoutMk cId="1521632585" sldId="2147483660"/>
              <ac:picMk id="6" creationId="{2A9DFABF-0EA7-713B-8502-D052AADCA68C}"/>
            </ac:picMkLst>
          </pc:picChg>
          <pc:picChg chg="add mod">
            <ac:chgData name="Williams, Darla" userId="5c71d710-c729-4b2a-894f-5c263e3d17e0" providerId="ADAL" clId="{F38661EE-8617-E647-91AE-E98C3C73A143}" dt="2024-07-31T13:45:33.246" v="338" actId="1076"/>
            <ac:picMkLst>
              <pc:docMk/>
              <pc:sldMasterMk cId="3047552151" sldId="2147483652"/>
              <pc:sldLayoutMk cId="1521632585" sldId="2147483660"/>
              <ac:picMk id="7" creationId="{5BBF355B-2001-40D6-68CA-41D2CEA6663C}"/>
            </ac:picMkLst>
          </pc:picChg>
          <pc:picChg chg="del">
            <ac:chgData name="Williams, Darla" userId="5c71d710-c729-4b2a-894f-5c263e3d17e0" providerId="ADAL" clId="{F38661EE-8617-E647-91AE-E98C3C73A143}" dt="2024-07-31T13:45:10.237" v="328" actId="478"/>
            <ac:picMkLst>
              <pc:docMk/>
              <pc:sldMasterMk cId="3047552151" sldId="2147483652"/>
              <pc:sldLayoutMk cId="1521632585" sldId="2147483660"/>
              <ac:picMk id="8" creationId="{53C3D827-2CF3-2231-6EC1-2F045998F181}"/>
            </ac:picMkLst>
          </pc:picChg>
        </pc:sldLayoutChg>
        <pc:sldLayoutChg chg="addSp delSp modSp mod">
          <pc:chgData name="Williams, Darla" userId="5c71d710-c729-4b2a-894f-5c263e3d17e0" providerId="ADAL" clId="{F38661EE-8617-E647-91AE-E98C3C73A143}" dt="2024-07-31T13:46:41.779" v="355" actId="478"/>
          <pc:sldLayoutMkLst>
            <pc:docMk/>
            <pc:sldMasterMk cId="3047552151" sldId="2147483652"/>
            <pc:sldLayoutMk cId="1547374053" sldId="2147483661"/>
          </pc:sldLayoutMkLst>
          <pc:spChg chg="del">
            <ac:chgData name="Williams, Darla" userId="5c71d710-c729-4b2a-894f-5c263e3d17e0" providerId="ADAL" clId="{F38661EE-8617-E647-91AE-E98C3C73A143}" dt="2024-07-31T13:46:41.779" v="355" actId="478"/>
            <ac:spMkLst>
              <pc:docMk/>
              <pc:sldMasterMk cId="3047552151" sldId="2147483652"/>
              <pc:sldLayoutMk cId="1547374053" sldId="2147483661"/>
              <ac:spMk id="11" creationId="{A5B975AF-C0C1-D743-9D1D-F4628CEDF74F}"/>
            </ac:spMkLst>
          </pc:spChg>
          <pc:spChg chg="del">
            <ac:chgData name="Williams, Darla" userId="5c71d710-c729-4b2a-894f-5c263e3d17e0" providerId="ADAL" clId="{F38661EE-8617-E647-91AE-E98C3C73A143}" dt="2024-07-31T13:46:03.573" v="345" actId="478"/>
            <ac:spMkLst>
              <pc:docMk/>
              <pc:sldMasterMk cId="3047552151" sldId="2147483652"/>
              <pc:sldLayoutMk cId="1547374053" sldId="2147483661"/>
              <ac:spMk id="12" creationId="{93E66476-AE51-43B3-4C70-C05382EDD448}"/>
            </ac:spMkLst>
          </pc:spChg>
          <pc:picChg chg="add mod">
            <ac:chgData name="Williams, Darla" userId="5c71d710-c729-4b2a-894f-5c263e3d17e0" providerId="ADAL" clId="{F38661EE-8617-E647-91AE-E98C3C73A143}" dt="2024-07-31T13:46:33.295" v="353" actId="1076"/>
            <ac:picMkLst>
              <pc:docMk/>
              <pc:sldMasterMk cId="3047552151" sldId="2147483652"/>
              <pc:sldLayoutMk cId="1547374053" sldId="2147483661"/>
              <ac:picMk id="6" creationId="{C6713FDF-94E5-DF68-2A89-6823DD1E4B41}"/>
            </ac:picMkLst>
          </pc:picChg>
          <pc:picChg chg="del">
            <ac:chgData name="Williams, Darla" userId="5c71d710-c729-4b2a-894f-5c263e3d17e0" providerId="ADAL" clId="{F38661EE-8617-E647-91AE-E98C3C73A143}" dt="2024-07-31T13:46:04.451" v="346" actId="478"/>
            <ac:picMkLst>
              <pc:docMk/>
              <pc:sldMasterMk cId="3047552151" sldId="2147483652"/>
              <pc:sldLayoutMk cId="1547374053" sldId="2147483661"/>
              <ac:picMk id="7" creationId="{775C5A3E-1B2C-2A10-5CEC-B96BDED1057C}"/>
            </ac:picMkLst>
          </pc:picChg>
          <pc:picChg chg="add mod">
            <ac:chgData name="Williams, Darla" userId="5c71d710-c729-4b2a-894f-5c263e3d17e0" providerId="ADAL" clId="{F38661EE-8617-E647-91AE-E98C3C73A143}" dt="2024-07-31T13:46:36.334" v="354" actId="1076"/>
            <ac:picMkLst>
              <pc:docMk/>
              <pc:sldMasterMk cId="3047552151" sldId="2147483652"/>
              <pc:sldLayoutMk cId="1547374053" sldId="2147483661"/>
              <ac:picMk id="9" creationId="{07E2EA17-FFF3-0E8E-3CEA-E36BAF090C16}"/>
            </ac:picMkLst>
          </pc:picChg>
        </pc:sldLayoutChg>
        <pc:sldLayoutChg chg="addSp delSp modSp mod">
          <pc:chgData name="Williams, Darla" userId="5c71d710-c729-4b2a-894f-5c263e3d17e0" providerId="ADAL" clId="{F38661EE-8617-E647-91AE-E98C3C73A143}" dt="2024-07-31T13:48:53.754" v="383" actId="1076"/>
          <pc:sldLayoutMkLst>
            <pc:docMk/>
            <pc:sldMasterMk cId="3047552151" sldId="2147483652"/>
            <pc:sldLayoutMk cId="446114056" sldId="2147483662"/>
          </pc:sldLayoutMkLst>
          <pc:spChg chg="del">
            <ac:chgData name="Williams, Darla" userId="5c71d710-c729-4b2a-894f-5c263e3d17e0" providerId="ADAL" clId="{F38661EE-8617-E647-91AE-E98C3C73A143}" dt="2024-07-31T13:47:08.714" v="356" actId="478"/>
            <ac:spMkLst>
              <pc:docMk/>
              <pc:sldMasterMk cId="3047552151" sldId="2147483652"/>
              <pc:sldLayoutMk cId="446114056" sldId="2147483662"/>
              <ac:spMk id="6" creationId="{71E9EF8A-7C57-FDFC-B664-114BBC00F9AC}"/>
            </ac:spMkLst>
          </pc:spChg>
          <pc:picChg chg="del">
            <ac:chgData name="Williams, Darla" userId="5c71d710-c729-4b2a-894f-5c263e3d17e0" providerId="ADAL" clId="{F38661EE-8617-E647-91AE-E98C3C73A143}" dt="2024-07-31T13:47:09.534" v="357" actId="478"/>
            <ac:picMkLst>
              <pc:docMk/>
              <pc:sldMasterMk cId="3047552151" sldId="2147483652"/>
              <pc:sldLayoutMk cId="446114056" sldId="2147483662"/>
              <ac:picMk id="4" creationId="{F0B83B59-7F34-1CA9-B012-51111A241C6C}"/>
            </ac:picMkLst>
          </pc:picChg>
          <pc:picChg chg="add mod">
            <ac:chgData name="Williams, Darla" userId="5c71d710-c729-4b2a-894f-5c263e3d17e0" providerId="ADAL" clId="{F38661EE-8617-E647-91AE-E98C3C73A143}" dt="2024-07-31T13:48:53.754" v="383" actId="1076"/>
            <ac:picMkLst>
              <pc:docMk/>
              <pc:sldMasterMk cId="3047552151" sldId="2147483652"/>
              <pc:sldLayoutMk cId="446114056" sldId="2147483662"/>
              <ac:picMk id="7" creationId="{3FAD541A-D7EB-55CF-41AD-17F03680EF39}"/>
            </ac:picMkLst>
          </pc:picChg>
          <pc:picChg chg="add mod">
            <ac:chgData name="Williams, Darla" userId="5c71d710-c729-4b2a-894f-5c263e3d17e0" providerId="ADAL" clId="{F38661EE-8617-E647-91AE-E98C3C73A143}" dt="2024-07-31T13:47:10.770" v="358"/>
            <ac:picMkLst>
              <pc:docMk/>
              <pc:sldMasterMk cId="3047552151" sldId="2147483652"/>
              <pc:sldLayoutMk cId="446114056" sldId="2147483662"/>
              <ac:picMk id="8" creationId="{C2D11F5F-726A-A0FA-195F-1903FCA8AA05}"/>
            </ac:picMkLst>
          </pc:picChg>
        </pc:sldLayoutChg>
        <pc:sldLayoutChg chg="addSp delSp modSp mod">
          <pc:chgData name="Williams, Darla" userId="5c71d710-c729-4b2a-894f-5c263e3d17e0" providerId="ADAL" clId="{F38661EE-8617-E647-91AE-E98C3C73A143}" dt="2024-07-31T13:47:30.689" v="363"/>
          <pc:sldLayoutMkLst>
            <pc:docMk/>
            <pc:sldMasterMk cId="3047552151" sldId="2147483652"/>
            <pc:sldLayoutMk cId="3851500709" sldId="2147483666"/>
          </pc:sldLayoutMkLst>
          <pc:spChg chg="del">
            <ac:chgData name="Williams, Darla" userId="5c71d710-c729-4b2a-894f-5c263e3d17e0" providerId="ADAL" clId="{F38661EE-8617-E647-91AE-E98C3C73A143}" dt="2024-07-31T13:47:28.749" v="362" actId="478"/>
            <ac:spMkLst>
              <pc:docMk/>
              <pc:sldMasterMk cId="3047552151" sldId="2147483652"/>
              <pc:sldLayoutMk cId="3851500709" sldId="2147483666"/>
              <ac:spMk id="7" creationId="{8B06CE0B-FC53-AA8A-22A0-408E9B74FBFB}"/>
            </ac:spMkLst>
          </pc:spChg>
          <pc:picChg chg="del mod">
            <ac:chgData name="Williams, Darla" userId="5c71d710-c729-4b2a-894f-5c263e3d17e0" providerId="ADAL" clId="{F38661EE-8617-E647-91AE-E98C3C73A143}" dt="2024-07-31T13:47:27.959" v="361" actId="478"/>
            <ac:picMkLst>
              <pc:docMk/>
              <pc:sldMasterMk cId="3047552151" sldId="2147483652"/>
              <pc:sldLayoutMk cId="3851500709" sldId="2147483666"/>
              <ac:picMk id="5" creationId="{13A56EF0-B67F-993A-5390-BD13F3049EA5}"/>
            </ac:picMkLst>
          </pc:picChg>
          <pc:picChg chg="add mod">
            <ac:chgData name="Williams, Darla" userId="5c71d710-c729-4b2a-894f-5c263e3d17e0" providerId="ADAL" clId="{F38661EE-8617-E647-91AE-E98C3C73A143}" dt="2024-07-31T13:47:30.689" v="363"/>
            <ac:picMkLst>
              <pc:docMk/>
              <pc:sldMasterMk cId="3047552151" sldId="2147483652"/>
              <pc:sldLayoutMk cId="3851500709" sldId="2147483666"/>
              <ac:picMk id="8" creationId="{C8719241-868B-C860-4C9A-8D58835D8A91}"/>
            </ac:picMkLst>
          </pc:picChg>
          <pc:picChg chg="add mod">
            <ac:chgData name="Williams, Darla" userId="5c71d710-c729-4b2a-894f-5c263e3d17e0" providerId="ADAL" clId="{F38661EE-8617-E647-91AE-E98C3C73A143}" dt="2024-07-31T13:47:30.689" v="363"/>
            <ac:picMkLst>
              <pc:docMk/>
              <pc:sldMasterMk cId="3047552151" sldId="2147483652"/>
              <pc:sldLayoutMk cId="3851500709" sldId="2147483666"/>
              <ac:picMk id="9" creationId="{B3123705-12FB-632F-B97D-1C116D3BEAD8}"/>
            </ac:picMkLst>
          </pc:picChg>
        </pc:sldLayoutChg>
        <pc:sldLayoutChg chg="addSp delSp modSp mod">
          <pc:chgData name="Williams, Darla" userId="5c71d710-c729-4b2a-894f-5c263e3d17e0" providerId="ADAL" clId="{F38661EE-8617-E647-91AE-E98C3C73A143}" dt="2024-07-31T13:47:56.528" v="378"/>
          <pc:sldLayoutMkLst>
            <pc:docMk/>
            <pc:sldMasterMk cId="3047552151" sldId="2147483652"/>
            <pc:sldLayoutMk cId="2113747509" sldId="2147483667"/>
          </pc:sldLayoutMkLst>
          <pc:spChg chg="del">
            <ac:chgData name="Williams, Darla" userId="5c71d710-c729-4b2a-894f-5c263e3d17e0" providerId="ADAL" clId="{F38661EE-8617-E647-91AE-E98C3C73A143}" dt="2024-07-31T13:47:55.330" v="377" actId="478"/>
            <ac:spMkLst>
              <pc:docMk/>
              <pc:sldMasterMk cId="3047552151" sldId="2147483652"/>
              <pc:sldLayoutMk cId="2113747509" sldId="2147483667"/>
              <ac:spMk id="10" creationId="{CD39F806-150D-8C3E-16D0-04310994E7DA}"/>
            </ac:spMkLst>
          </pc:spChg>
          <pc:picChg chg="del">
            <ac:chgData name="Williams, Darla" userId="5c71d710-c729-4b2a-894f-5c263e3d17e0" providerId="ADAL" clId="{F38661EE-8617-E647-91AE-E98C3C73A143}" dt="2024-07-31T13:47:54.343" v="376" actId="478"/>
            <ac:picMkLst>
              <pc:docMk/>
              <pc:sldMasterMk cId="3047552151" sldId="2147483652"/>
              <pc:sldLayoutMk cId="2113747509" sldId="2147483667"/>
              <ac:picMk id="5" creationId="{083F69B3-B807-D9CB-DFF3-531ED7BA4D3F}"/>
            </ac:picMkLst>
          </pc:picChg>
          <pc:picChg chg="add mod">
            <ac:chgData name="Williams, Darla" userId="5c71d710-c729-4b2a-894f-5c263e3d17e0" providerId="ADAL" clId="{F38661EE-8617-E647-91AE-E98C3C73A143}" dt="2024-07-31T13:47:56.528" v="378"/>
            <ac:picMkLst>
              <pc:docMk/>
              <pc:sldMasterMk cId="3047552151" sldId="2147483652"/>
              <pc:sldLayoutMk cId="2113747509" sldId="2147483667"/>
              <ac:picMk id="11" creationId="{E721ED6C-51B6-517D-1AC4-0BA09ECC4687}"/>
            </ac:picMkLst>
          </pc:picChg>
          <pc:picChg chg="add mod">
            <ac:chgData name="Williams, Darla" userId="5c71d710-c729-4b2a-894f-5c263e3d17e0" providerId="ADAL" clId="{F38661EE-8617-E647-91AE-E98C3C73A143}" dt="2024-07-31T13:47:56.528" v="378"/>
            <ac:picMkLst>
              <pc:docMk/>
              <pc:sldMasterMk cId="3047552151" sldId="2147483652"/>
              <pc:sldLayoutMk cId="2113747509" sldId="2147483667"/>
              <ac:picMk id="12" creationId="{C270A153-6AE5-7F4D-8C24-707343A3AA9C}"/>
            </ac:picMkLst>
          </pc:picChg>
        </pc:sldLayoutChg>
        <pc:sldLayoutChg chg="addSp delSp modSp mod">
          <pc:chgData name="Williams, Darla" userId="5c71d710-c729-4b2a-894f-5c263e3d17e0" providerId="ADAL" clId="{F38661EE-8617-E647-91AE-E98C3C73A143}" dt="2024-07-31T13:48:26.318" v="381"/>
          <pc:sldLayoutMkLst>
            <pc:docMk/>
            <pc:sldMasterMk cId="3047552151" sldId="2147483652"/>
            <pc:sldLayoutMk cId="3223455428" sldId="2147483668"/>
          </pc:sldLayoutMkLst>
          <pc:spChg chg="del">
            <ac:chgData name="Williams, Darla" userId="5c71d710-c729-4b2a-894f-5c263e3d17e0" providerId="ADAL" clId="{F38661EE-8617-E647-91AE-E98C3C73A143}" dt="2024-07-31T13:48:24.977" v="380" actId="478"/>
            <ac:spMkLst>
              <pc:docMk/>
              <pc:sldMasterMk cId="3047552151" sldId="2147483652"/>
              <pc:sldLayoutMk cId="3223455428" sldId="2147483668"/>
              <ac:spMk id="7" creationId="{301AB425-3A3B-0992-1B52-316935135380}"/>
            </ac:spMkLst>
          </pc:spChg>
          <pc:picChg chg="del">
            <ac:chgData name="Williams, Darla" userId="5c71d710-c729-4b2a-894f-5c263e3d17e0" providerId="ADAL" clId="{F38661EE-8617-E647-91AE-E98C3C73A143}" dt="2024-07-31T13:48:24.192" v="379" actId="478"/>
            <ac:picMkLst>
              <pc:docMk/>
              <pc:sldMasterMk cId="3047552151" sldId="2147483652"/>
              <pc:sldLayoutMk cId="3223455428" sldId="2147483668"/>
              <ac:picMk id="5" creationId="{C0B14100-DBA1-8EC4-21A4-7B6BE3544D63}"/>
            </ac:picMkLst>
          </pc:picChg>
          <pc:picChg chg="add mod">
            <ac:chgData name="Williams, Darla" userId="5c71d710-c729-4b2a-894f-5c263e3d17e0" providerId="ADAL" clId="{F38661EE-8617-E647-91AE-E98C3C73A143}" dt="2024-07-31T13:48:26.318" v="381"/>
            <ac:picMkLst>
              <pc:docMk/>
              <pc:sldMasterMk cId="3047552151" sldId="2147483652"/>
              <pc:sldLayoutMk cId="3223455428" sldId="2147483668"/>
              <ac:picMk id="8" creationId="{94D15CE9-4FDC-23E8-2481-6108493947AF}"/>
            </ac:picMkLst>
          </pc:picChg>
          <pc:picChg chg="add mod">
            <ac:chgData name="Williams, Darla" userId="5c71d710-c729-4b2a-894f-5c263e3d17e0" providerId="ADAL" clId="{F38661EE-8617-E647-91AE-E98C3C73A143}" dt="2024-07-31T13:48:26.318" v="381"/>
            <ac:picMkLst>
              <pc:docMk/>
              <pc:sldMasterMk cId="3047552151" sldId="2147483652"/>
              <pc:sldLayoutMk cId="3223455428" sldId="2147483668"/>
              <ac:picMk id="9" creationId="{1EDC66F1-1F3C-2296-F7AE-B136356F6136}"/>
            </ac:picMkLst>
          </pc:picChg>
        </pc:sldLayoutChg>
        <pc:sldLayoutChg chg="addSp delSp modSp mod">
          <pc:chgData name="Williams, Darla" userId="5c71d710-c729-4b2a-894f-5c263e3d17e0" providerId="ADAL" clId="{F38661EE-8617-E647-91AE-E98C3C73A143}" dt="2024-07-31T13:49:59.314" v="398" actId="1076"/>
          <pc:sldLayoutMkLst>
            <pc:docMk/>
            <pc:sldMasterMk cId="3047552151" sldId="2147483652"/>
            <pc:sldLayoutMk cId="3792222589" sldId="2147483669"/>
          </pc:sldLayoutMkLst>
          <pc:spChg chg="del">
            <ac:chgData name="Williams, Darla" userId="5c71d710-c729-4b2a-894f-5c263e3d17e0" providerId="ADAL" clId="{F38661EE-8617-E647-91AE-E98C3C73A143}" dt="2024-07-31T13:49:13.727" v="386" actId="478"/>
            <ac:spMkLst>
              <pc:docMk/>
              <pc:sldMasterMk cId="3047552151" sldId="2147483652"/>
              <pc:sldLayoutMk cId="3792222589" sldId="2147483669"/>
              <ac:spMk id="5" creationId="{E50D5AE2-7EEE-B5F6-CBD8-D5640CFF6DF9}"/>
            </ac:spMkLst>
          </pc:spChg>
          <pc:spChg chg="mod">
            <ac:chgData name="Williams, Darla" userId="5c71d710-c729-4b2a-894f-5c263e3d17e0" providerId="ADAL" clId="{F38661EE-8617-E647-91AE-E98C3C73A143}" dt="2024-07-31T13:49:59.314" v="398" actId="1076"/>
            <ac:spMkLst>
              <pc:docMk/>
              <pc:sldMasterMk cId="3047552151" sldId="2147483652"/>
              <pc:sldLayoutMk cId="3792222589" sldId="2147483669"/>
              <ac:spMk id="6" creationId="{00000000-0000-0000-0000-000000000000}"/>
            </ac:spMkLst>
          </pc:spChg>
          <pc:spChg chg="mod">
            <ac:chgData name="Williams, Darla" userId="5c71d710-c729-4b2a-894f-5c263e3d17e0" providerId="ADAL" clId="{F38661EE-8617-E647-91AE-E98C3C73A143}" dt="2024-07-31T13:49:56.731" v="397" actId="1076"/>
            <ac:spMkLst>
              <pc:docMk/>
              <pc:sldMasterMk cId="3047552151" sldId="2147483652"/>
              <pc:sldLayoutMk cId="3792222589" sldId="2147483669"/>
              <ac:spMk id="7" creationId="{00000000-0000-0000-0000-000000000000}"/>
            </ac:spMkLst>
          </pc:spChg>
          <pc:picChg chg="mod">
            <ac:chgData name="Williams, Darla" userId="5c71d710-c729-4b2a-894f-5c263e3d17e0" providerId="ADAL" clId="{F38661EE-8617-E647-91AE-E98C3C73A143}" dt="2024-07-31T13:49:33.529" v="393" actId="1076"/>
            <ac:picMkLst>
              <pc:docMk/>
              <pc:sldMasterMk cId="3047552151" sldId="2147483652"/>
              <pc:sldLayoutMk cId="3792222589" sldId="2147483669"/>
              <ac:picMk id="4" creationId="{7EEFC56A-B235-C4B8-E436-96070B8EEAE8}"/>
            </ac:picMkLst>
          </pc:picChg>
          <pc:picChg chg="add del mod">
            <ac:chgData name="Williams, Darla" userId="5c71d710-c729-4b2a-894f-5c263e3d17e0" providerId="ADAL" clId="{F38661EE-8617-E647-91AE-E98C3C73A143}" dt="2024-07-31T13:49:47.764" v="396" actId="1076"/>
            <ac:picMkLst>
              <pc:docMk/>
              <pc:sldMasterMk cId="3047552151" sldId="2147483652"/>
              <pc:sldLayoutMk cId="3792222589" sldId="2147483669"/>
              <ac:picMk id="8" creationId="{4E36E68D-8561-A8A0-6A53-16889299D65E}"/>
            </ac:picMkLst>
          </pc:picChg>
          <pc:picChg chg="add mod">
            <ac:chgData name="Williams, Darla" userId="5c71d710-c729-4b2a-894f-5c263e3d17e0" providerId="ADAL" clId="{F38661EE-8617-E647-91AE-E98C3C73A143}" dt="2024-07-31T13:49:27.963" v="391" actId="1076"/>
            <ac:picMkLst>
              <pc:docMk/>
              <pc:sldMasterMk cId="3047552151" sldId="2147483652"/>
              <pc:sldLayoutMk cId="3792222589" sldId="2147483669"/>
              <ac:picMk id="9" creationId="{37BEACFE-9C3A-3E71-7872-CAFD0A86DF9B}"/>
            </ac:picMkLst>
          </pc:picChg>
        </pc:sldLayoutChg>
        <pc:sldLayoutChg chg="addSp delSp modSp mod">
          <pc:chgData name="Williams, Darla" userId="5c71d710-c729-4b2a-894f-5c263e3d17e0" providerId="ADAL" clId="{F38661EE-8617-E647-91AE-E98C3C73A143}" dt="2024-07-31T13:57:57.665" v="497" actId="478"/>
          <pc:sldLayoutMkLst>
            <pc:docMk/>
            <pc:sldMasterMk cId="3047552151" sldId="2147483652"/>
            <pc:sldLayoutMk cId="1262519829" sldId="2147483670"/>
          </pc:sldLayoutMkLst>
          <pc:spChg chg="del">
            <ac:chgData name="Williams, Darla" userId="5c71d710-c729-4b2a-894f-5c263e3d17e0" providerId="ADAL" clId="{F38661EE-8617-E647-91AE-E98C3C73A143}" dt="2024-07-31T13:57:57.665" v="497" actId="478"/>
            <ac:spMkLst>
              <pc:docMk/>
              <pc:sldMasterMk cId="3047552151" sldId="2147483652"/>
              <pc:sldLayoutMk cId="1262519829" sldId="2147483670"/>
              <ac:spMk id="2" creationId="{3BD26AAE-1113-4B4E-915B-C360D35D8537}"/>
            </ac:spMkLst>
          </pc:spChg>
          <pc:spChg chg="del mod">
            <ac:chgData name="Williams, Darla" userId="5c71d710-c729-4b2a-894f-5c263e3d17e0" providerId="ADAL" clId="{F38661EE-8617-E647-91AE-E98C3C73A143}" dt="2024-07-31T13:50:55.509" v="406" actId="478"/>
            <ac:spMkLst>
              <pc:docMk/>
              <pc:sldMasterMk cId="3047552151" sldId="2147483652"/>
              <pc:sldLayoutMk cId="1262519829" sldId="2147483670"/>
              <ac:spMk id="9" creationId="{90C44B7F-BF93-2B15-FD5E-ADAA10447387}"/>
            </ac:spMkLst>
          </pc:spChg>
          <pc:picChg chg="del mod">
            <ac:chgData name="Williams, Darla" userId="5c71d710-c729-4b2a-894f-5c263e3d17e0" providerId="ADAL" clId="{F38661EE-8617-E647-91AE-E98C3C73A143}" dt="2024-07-31T13:50:54.688" v="404" actId="478"/>
            <ac:picMkLst>
              <pc:docMk/>
              <pc:sldMasterMk cId="3047552151" sldId="2147483652"/>
              <pc:sldLayoutMk cId="1262519829" sldId="2147483670"/>
              <ac:picMk id="8" creationId="{DB17F5AC-4384-92EB-06FD-1A0D804D2C8B}"/>
            </ac:picMkLst>
          </pc:picChg>
          <pc:picChg chg="add mod">
            <ac:chgData name="Williams, Darla" userId="5c71d710-c729-4b2a-894f-5c263e3d17e0" providerId="ADAL" clId="{F38661EE-8617-E647-91AE-E98C3C73A143}" dt="2024-07-31T13:51:01.398" v="409" actId="1076"/>
            <ac:picMkLst>
              <pc:docMk/>
              <pc:sldMasterMk cId="3047552151" sldId="2147483652"/>
              <pc:sldLayoutMk cId="1262519829" sldId="2147483670"/>
              <ac:picMk id="11" creationId="{7822865B-D5E2-FDBF-16D2-F1BAAB8A7BE9}"/>
            </ac:picMkLst>
          </pc:picChg>
          <pc:picChg chg="add mod">
            <ac:chgData name="Williams, Darla" userId="5c71d710-c729-4b2a-894f-5c263e3d17e0" providerId="ADAL" clId="{F38661EE-8617-E647-91AE-E98C3C73A143}" dt="2024-07-31T13:51:19.614" v="411" actId="1076"/>
            <ac:picMkLst>
              <pc:docMk/>
              <pc:sldMasterMk cId="3047552151" sldId="2147483652"/>
              <pc:sldLayoutMk cId="1262519829" sldId="2147483670"/>
              <ac:picMk id="12" creationId="{FE8D14EC-B4D7-87E6-E7FD-AF49B403C1C6}"/>
            </ac:picMkLst>
          </pc:picChg>
          <pc:picChg chg="add del mod">
            <ac:chgData name="Williams, Darla" userId="5c71d710-c729-4b2a-894f-5c263e3d17e0" providerId="ADAL" clId="{F38661EE-8617-E647-91AE-E98C3C73A143}" dt="2024-07-31T13:54:48.867" v="459" actId="21"/>
            <ac:picMkLst>
              <pc:docMk/>
              <pc:sldMasterMk cId="3047552151" sldId="2147483652"/>
              <pc:sldLayoutMk cId="1262519829" sldId="2147483670"/>
              <ac:picMk id="13" creationId="{309FD9E4-5CE1-2DEF-526A-1A9D37317344}"/>
            </ac:picMkLst>
          </pc:picChg>
        </pc:sldLayoutChg>
        <pc:sldLayoutChg chg="addSp delSp modSp mod">
          <pc:chgData name="Williams, Darla" userId="5c71d710-c729-4b2a-894f-5c263e3d17e0" providerId="ADAL" clId="{F38661EE-8617-E647-91AE-E98C3C73A143}" dt="2024-07-31T14:04:29.447" v="540"/>
          <pc:sldLayoutMkLst>
            <pc:docMk/>
            <pc:sldMasterMk cId="3047552151" sldId="2147483652"/>
            <pc:sldLayoutMk cId="2842248307" sldId="2147483671"/>
          </pc:sldLayoutMkLst>
          <pc:spChg chg="del">
            <ac:chgData name="Williams, Darla" userId="5c71d710-c729-4b2a-894f-5c263e3d17e0" providerId="ADAL" clId="{F38661EE-8617-E647-91AE-E98C3C73A143}" dt="2024-07-31T14:04:28.043" v="539" actId="478"/>
            <ac:spMkLst>
              <pc:docMk/>
              <pc:sldMasterMk cId="3047552151" sldId="2147483652"/>
              <pc:sldLayoutMk cId="2842248307" sldId="2147483671"/>
              <ac:spMk id="14" creationId="{7E30E877-6BDC-65DA-0A8D-A8D5AA2B468D}"/>
            </ac:spMkLst>
          </pc:spChg>
          <pc:picChg chg="del">
            <ac:chgData name="Williams, Darla" userId="5c71d710-c729-4b2a-894f-5c263e3d17e0" providerId="ADAL" clId="{F38661EE-8617-E647-91AE-E98C3C73A143}" dt="2024-07-31T14:04:27.075" v="538" actId="478"/>
            <ac:picMkLst>
              <pc:docMk/>
              <pc:sldMasterMk cId="3047552151" sldId="2147483652"/>
              <pc:sldLayoutMk cId="2842248307" sldId="2147483671"/>
              <ac:picMk id="4" creationId="{B2CBBA04-9751-6658-C0DA-5E0B282A05D6}"/>
            </ac:picMkLst>
          </pc:picChg>
          <pc:picChg chg="add mod">
            <ac:chgData name="Williams, Darla" userId="5c71d710-c729-4b2a-894f-5c263e3d17e0" providerId="ADAL" clId="{F38661EE-8617-E647-91AE-E98C3C73A143}" dt="2024-07-31T14:04:29.447" v="540"/>
            <ac:picMkLst>
              <pc:docMk/>
              <pc:sldMasterMk cId="3047552151" sldId="2147483652"/>
              <pc:sldLayoutMk cId="2842248307" sldId="2147483671"/>
              <ac:picMk id="13" creationId="{68609E89-5A91-A176-0129-75720DF3C4DA}"/>
            </ac:picMkLst>
          </pc:picChg>
          <pc:picChg chg="add mod">
            <ac:chgData name="Williams, Darla" userId="5c71d710-c729-4b2a-894f-5c263e3d17e0" providerId="ADAL" clId="{F38661EE-8617-E647-91AE-E98C3C73A143}" dt="2024-07-31T14:04:29.447" v="540"/>
            <ac:picMkLst>
              <pc:docMk/>
              <pc:sldMasterMk cId="3047552151" sldId="2147483652"/>
              <pc:sldLayoutMk cId="2842248307" sldId="2147483671"/>
              <ac:picMk id="15" creationId="{69E9CFA7-4437-83AE-C798-9C93CADED4AE}"/>
            </ac:picMkLst>
          </pc:picChg>
        </pc:sldLayoutChg>
        <pc:sldLayoutChg chg="addSp delSp modSp mod">
          <pc:chgData name="Williams, Darla" userId="5c71d710-c729-4b2a-894f-5c263e3d17e0" providerId="ADAL" clId="{F38661EE-8617-E647-91AE-E98C3C73A143}" dt="2024-07-31T14:06:38.385" v="544"/>
          <pc:sldLayoutMkLst>
            <pc:docMk/>
            <pc:sldMasterMk cId="3047552151" sldId="2147483652"/>
            <pc:sldLayoutMk cId="676304002" sldId="2147483672"/>
          </pc:sldLayoutMkLst>
          <pc:spChg chg="del">
            <ac:chgData name="Williams, Darla" userId="5c71d710-c729-4b2a-894f-5c263e3d17e0" providerId="ADAL" clId="{F38661EE-8617-E647-91AE-E98C3C73A143}" dt="2024-07-31T14:06:36.217" v="542" actId="478"/>
            <ac:spMkLst>
              <pc:docMk/>
              <pc:sldMasterMk cId="3047552151" sldId="2147483652"/>
              <pc:sldLayoutMk cId="676304002" sldId="2147483672"/>
              <ac:spMk id="9" creationId="{48EA3022-2608-19C2-B862-F89FDFA64BFF}"/>
            </ac:spMkLst>
          </pc:spChg>
          <pc:picChg chg="del">
            <ac:chgData name="Williams, Darla" userId="5c71d710-c729-4b2a-894f-5c263e3d17e0" providerId="ADAL" clId="{F38661EE-8617-E647-91AE-E98C3C73A143}" dt="2024-07-31T14:06:37.229" v="543" actId="478"/>
            <ac:picMkLst>
              <pc:docMk/>
              <pc:sldMasterMk cId="3047552151" sldId="2147483652"/>
              <pc:sldLayoutMk cId="676304002" sldId="2147483672"/>
              <ac:picMk id="5" creationId="{4623A28A-9968-ADB2-0F83-C1F316A9DFB3}"/>
            </ac:picMkLst>
          </pc:picChg>
          <pc:picChg chg="add mod">
            <ac:chgData name="Williams, Darla" userId="5c71d710-c729-4b2a-894f-5c263e3d17e0" providerId="ADAL" clId="{F38661EE-8617-E647-91AE-E98C3C73A143}" dt="2024-07-31T14:06:38.385" v="544"/>
            <ac:picMkLst>
              <pc:docMk/>
              <pc:sldMasterMk cId="3047552151" sldId="2147483652"/>
              <pc:sldLayoutMk cId="676304002" sldId="2147483672"/>
              <ac:picMk id="10" creationId="{9610B44D-07E2-A269-9007-8C9F4471C23A}"/>
            </ac:picMkLst>
          </pc:picChg>
          <pc:picChg chg="add mod">
            <ac:chgData name="Williams, Darla" userId="5c71d710-c729-4b2a-894f-5c263e3d17e0" providerId="ADAL" clId="{F38661EE-8617-E647-91AE-E98C3C73A143}" dt="2024-07-31T14:06:38.385" v="544"/>
            <ac:picMkLst>
              <pc:docMk/>
              <pc:sldMasterMk cId="3047552151" sldId="2147483652"/>
              <pc:sldLayoutMk cId="676304002" sldId="2147483672"/>
              <ac:picMk id="11" creationId="{34703DF4-5F2F-CCDF-07B8-57C76CD81018}"/>
            </ac:picMkLst>
          </pc:picChg>
        </pc:sldLayoutChg>
        <pc:sldLayoutChg chg="addSp delSp modSp mod">
          <pc:chgData name="Williams, Darla" userId="5c71d710-c729-4b2a-894f-5c263e3d17e0" providerId="ADAL" clId="{F38661EE-8617-E647-91AE-E98C3C73A143}" dt="2024-07-31T14:13:43.314" v="618"/>
          <pc:sldLayoutMkLst>
            <pc:docMk/>
            <pc:sldMasterMk cId="3047552151" sldId="2147483652"/>
            <pc:sldLayoutMk cId="2483894831" sldId="2147483673"/>
          </pc:sldLayoutMkLst>
          <pc:spChg chg="mod">
            <ac:chgData name="Williams, Darla" userId="5c71d710-c729-4b2a-894f-5c263e3d17e0" providerId="ADAL" clId="{F38661EE-8617-E647-91AE-E98C3C73A143}" dt="2024-07-31T14:13:23.770" v="614" actId="1076"/>
            <ac:spMkLst>
              <pc:docMk/>
              <pc:sldMasterMk cId="3047552151" sldId="2147483652"/>
              <pc:sldLayoutMk cId="2483894831" sldId="2147483673"/>
              <ac:spMk id="2" creationId="{00000000-0000-0000-0000-000000000000}"/>
            </ac:spMkLst>
          </pc:spChg>
          <pc:spChg chg="del">
            <ac:chgData name="Williams, Darla" userId="5c71d710-c729-4b2a-894f-5c263e3d17e0" providerId="ADAL" clId="{F38661EE-8617-E647-91AE-E98C3C73A143}" dt="2024-07-31T14:13:11.577" v="612" actId="478"/>
            <ac:spMkLst>
              <pc:docMk/>
              <pc:sldMasterMk cId="3047552151" sldId="2147483652"/>
              <pc:sldLayoutMk cId="2483894831" sldId="2147483673"/>
              <ac:spMk id="5" creationId="{473A290F-976B-5F47-BB8C-1087AEF93EAB}"/>
            </ac:spMkLst>
          </pc:spChg>
          <pc:spChg chg="mod">
            <ac:chgData name="Williams, Darla" userId="5c71d710-c729-4b2a-894f-5c263e3d17e0" providerId="ADAL" clId="{F38661EE-8617-E647-91AE-E98C3C73A143}" dt="2024-07-31T14:13:15.520" v="613" actId="14100"/>
            <ac:spMkLst>
              <pc:docMk/>
              <pc:sldMasterMk cId="3047552151" sldId="2147483652"/>
              <pc:sldLayoutMk cId="2483894831" sldId="2147483673"/>
              <ac:spMk id="9" creationId="{00000000-0000-0000-0000-000000000000}"/>
            </ac:spMkLst>
          </pc:spChg>
          <pc:spChg chg="add mod">
            <ac:chgData name="Williams, Darla" userId="5c71d710-c729-4b2a-894f-5c263e3d17e0" providerId="ADAL" clId="{F38661EE-8617-E647-91AE-E98C3C73A143}" dt="2024-07-31T13:59:01.942" v="510" actId="167"/>
            <ac:spMkLst>
              <pc:docMk/>
              <pc:sldMasterMk cId="3047552151" sldId="2147483652"/>
              <pc:sldLayoutMk cId="2483894831" sldId="2147483673"/>
              <ac:spMk id="15" creationId="{F5E44A74-7D9A-625E-E3A0-9BD8E71C971B}"/>
            </ac:spMkLst>
          </pc:spChg>
          <pc:picChg chg="del">
            <ac:chgData name="Williams, Darla" userId="5c71d710-c729-4b2a-894f-5c263e3d17e0" providerId="ADAL" clId="{F38661EE-8617-E647-91AE-E98C3C73A143}" dt="2024-07-30T20:24:52.338" v="230" actId="478"/>
            <ac:picMkLst>
              <pc:docMk/>
              <pc:sldMasterMk cId="3047552151" sldId="2147483652"/>
              <pc:sldLayoutMk cId="2483894831" sldId="2147483673"/>
              <ac:picMk id="6" creationId="{0AE7EC23-E188-E019-972B-FD2CD45D4455}"/>
            </ac:picMkLst>
          </pc:picChg>
          <pc:picChg chg="del">
            <ac:chgData name="Williams, Darla" userId="5c71d710-c729-4b2a-894f-5c263e3d17e0" providerId="ADAL" clId="{F38661EE-8617-E647-91AE-E98C3C73A143}" dt="2024-07-30T20:24:58.185" v="233" actId="478"/>
            <ac:picMkLst>
              <pc:docMk/>
              <pc:sldMasterMk cId="3047552151" sldId="2147483652"/>
              <pc:sldLayoutMk cId="2483894831" sldId="2147483673"/>
              <ac:picMk id="7" creationId="{02289C0D-0798-6D1F-EB27-483068316AC4}"/>
            </ac:picMkLst>
          </pc:picChg>
          <pc:picChg chg="del">
            <ac:chgData name="Williams, Darla" userId="5c71d710-c729-4b2a-894f-5c263e3d17e0" providerId="ADAL" clId="{F38661EE-8617-E647-91AE-E98C3C73A143}" dt="2024-07-30T20:24:59.878" v="234" actId="478"/>
            <ac:picMkLst>
              <pc:docMk/>
              <pc:sldMasterMk cId="3047552151" sldId="2147483652"/>
              <pc:sldLayoutMk cId="2483894831" sldId="2147483673"/>
              <ac:picMk id="8" creationId="{E766C7EF-57E2-CE67-83C6-AF6E12F8C6C0}"/>
            </ac:picMkLst>
          </pc:picChg>
          <pc:picChg chg="del">
            <ac:chgData name="Williams, Darla" userId="5c71d710-c729-4b2a-894f-5c263e3d17e0" providerId="ADAL" clId="{F38661EE-8617-E647-91AE-E98C3C73A143}" dt="2024-07-30T20:25:02.328" v="235" actId="478"/>
            <ac:picMkLst>
              <pc:docMk/>
              <pc:sldMasterMk cId="3047552151" sldId="2147483652"/>
              <pc:sldLayoutMk cId="2483894831" sldId="2147483673"/>
              <ac:picMk id="10" creationId="{D0AD54CC-AB29-0013-DA07-9FF6DA680C32}"/>
            </ac:picMkLst>
          </pc:picChg>
          <pc:picChg chg="del">
            <ac:chgData name="Williams, Darla" userId="5c71d710-c729-4b2a-894f-5c263e3d17e0" providerId="ADAL" clId="{F38661EE-8617-E647-91AE-E98C3C73A143}" dt="2024-07-30T20:25:02.328" v="235" actId="478"/>
            <ac:picMkLst>
              <pc:docMk/>
              <pc:sldMasterMk cId="3047552151" sldId="2147483652"/>
              <pc:sldLayoutMk cId="2483894831" sldId="2147483673"/>
              <ac:picMk id="11" creationId="{C307B51F-50B9-AB79-C852-891C634C86F5}"/>
            </ac:picMkLst>
          </pc:picChg>
          <pc:picChg chg="del">
            <ac:chgData name="Williams, Darla" userId="5c71d710-c729-4b2a-894f-5c263e3d17e0" providerId="ADAL" clId="{F38661EE-8617-E647-91AE-E98C3C73A143}" dt="2024-07-31T13:55:25.155" v="470" actId="478"/>
            <ac:picMkLst>
              <pc:docMk/>
              <pc:sldMasterMk cId="3047552151" sldId="2147483652"/>
              <pc:sldLayoutMk cId="2483894831" sldId="2147483673"/>
              <ac:picMk id="12" creationId="{7B6592EA-09DF-0F18-F5AF-944566CC55E8}"/>
            </ac:picMkLst>
          </pc:picChg>
          <pc:picChg chg="add mod">
            <ac:chgData name="Williams, Darla" userId="5c71d710-c729-4b2a-894f-5c263e3d17e0" providerId="ADAL" clId="{F38661EE-8617-E647-91AE-E98C3C73A143}" dt="2024-07-31T13:59:01.942" v="510" actId="167"/>
            <ac:picMkLst>
              <pc:docMk/>
              <pc:sldMasterMk cId="3047552151" sldId="2147483652"/>
              <pc:sldLayoutMk cId="2483894831" sldId="2147483673"/>
              <ac:picMk id="13" creationId="{535162A4-11CC-456E-9F1B-058CDA3232E2}"/>
            </ac:picMkLst>
          </pc:picChg>
          <pc:picChg chg="add del mod">
            <ac:chgData name="Williams, Darla" userId="5c71d710-c729-4b2a-894f-5c263e3d17e0" providerId="ADAL" clId="{F38661EE-8617-E647-91AE-E98C3C73A143}" dt="2024-07-31T14:13:42.818" v="617" actId="478"/>
            <ac:picMkLst>
              <pc:docMk/>
              <pc:sldMasterMk cId="3047552151" sldId="2147483652"/>
              <pc:sldLayoutMk cId="2483894831" sldId="2147483673"/>
              <ac:picMk id="14" creationId="{7B9A5B17-22F9-C408-3111-CA98AFABF64C}"/>
            </ac:picMkLst>
          </pc:picChg>
          <pc:picChg chg="add mod">
            <ac:chgData name="Williams, Darla" userId="5c71d710-c729-4b2a-894f-5c263e3d17e0" providerId="ADAL" clId="{F38661EE-8617-E647-91AE-E98C3C73A143}" dt="2024-07-31T14:13:43.314" v="618"/>
            <ac:picMkLst>
              <pc:docMk/>
              <pc:sldMasterMk cId="3047552151" sldId="2147483652"/>
              <pc:sldLayoutMk cId="2483894831" sldId="2147483673"/>
              <ac:picMk id="16" creationId="{D602C532-37DD-2FEA-4349-28A7576C7A27}"/>
            </ac:picMkLst>
          </pc:picChg>
        </pc:sldLayoutChg>
        <pc:sldLayoutChg chg="addSp delSp modSp mod">
          <pc:chgData name="Williams, Darla" userId="5c71d710-c729-4b2a-894f-5c263e3d17e0" providerId="ADAL" clId="{F38661EE-8617-E647-91AE-E98C3C73A143}" dt="2024-07-31T14:14:19.687" v="626" actId="1076"/>
          <pc:sldLayoutMkLst>
            <pc:docMk/>
            <pc:sldMasterMk cId="3047552151" sldId="2147483652"/>
            <pc:sldLayoutMk cId="12556387" sldId="2147483674"/>
          </pc:sldLayoutMkLst>
          <pc:spChg chg="del">
            <ac:chgData name="Williams, Darla" userId="5c71d710-c729-4b2a-894f-5c263e3d17e0" providerId="ADAL" clId="{F38661EE-8617-E647-91AE-E98C3C73A143}" dt="2024-07-31T14:13:57.330" v="621" actId="478"/>
            <ac:spMkLst>
              <pc:docMk/>
              <pc:sldMasterMk cId="3047552151" sldId="2147483652"/>
              <pc:sldLayoutMk cId="12556387" sldId="2147483674"/>
              <ac:spMk id="6" creationId="{5F5E1E9D-0731-6050-466A-1CCB466F8FC2}"/>
            </ac:spMkLst>
          </pc:spChg>
          <pc:spChg chg="mod">
            <ac:chgData name="Williams, Darla" userId="5c71d710-c729-4b2a-894f-5c263e3d17e0" providerId="ADAL" clId="{F38661EE-8617-E647-91AE-E98C3C73A143}" dt="2024-07-31T14:13:55.071" v="620" actId="1076"/>
            <ac:spMkLst>
              <pc:docMk/>
              <pc:sldMasterMk cId="3047552151" sldId="2147483652"/>
              <pc:sldLayoutMk cId="12556387" sldId="2147483674"/>
              <ac:spMk id="7" creationId="{00000000-0000-0000-0000-000000000000}"/>
            </ac:spMkLst>
          </pc:spChg>
          <pc:spChg chg="mod">
            <ac:chgData name="Williams, Darla" userId="5c71d710-c729-4b2a-894f-5c263e3d17e0" providerId="ADAL" clId="{F38661EE-8617-E647-91AE-E98C3C73A143}" dt="2024-07-31T14:13:51.027" v="619" actId="1076"/>
            <ac:spMkLst>
              <pc:docMk/>
              <pc:sldMasterMk cId="3047552151" sldId="2147483652"/>
              <pc:sldLayoutMk cId="12556387" sldId="2147483674"/>
              <ac:spMk id="10" creationId="{00000000-0000-0000-0000-000000000000}"/>
            </ac:spMkLst>
          </pc:spChg>
          <pc:picChg chg="mod">
            <ac:chgData name="Williams, Darla" userId="5c71d710-c729-4b2a-894f-5c263e3d17e0" providerId="ADAL" clId="{F38661EE-8617-E647-91AE-E98C3C73A143}" dt="2024-07-31T14:14:17.370" v="625" actId="14100"/>
            <ac:picMkLst>
              <pc:docMk/>
              <pc:sldMasterMk cId="3047552151" sldId="2147483652"/>
              <pc:sldLayoutMk cId="12556387" sldId="2147483674"/>
              <ac:picMk id="5" creationId="{123CD8A0-11B4-17D8-22CE-753F21120C48}"/>
            </ac:picMkLst>
          </pc:picChg>
          <pc:picChg chg="add mod">
            <ac:chgData name="Williams, Darla" userId="5c71d710-c729-4b2a-894f-5c263e3d17e0" providerId="ADAL" clId="{F38661EE-8617-E647-91AE-E98C3C73A143}" dt="2024-07-31T14:14:19.687" v="626" actId="1076"/>
            <ac:picMkLst>
              <pc:docMk/>
              <pc:sldMasterMk cId="3047552151" sldId="2147483652"/>
              <pc:sldLayoutMk cId="12556387" sldId="2147483674"/>
              <ac:picMk id="9" creationId="{DFE511AA-1BF4-CF9A-6E02-E5D8D18B92C7}"/>
            </ac:picMkLst>
          </pc:picChg>
        </pc:sldLayoutChg>
        <pc:sldLayoutChg chg="addSp delSp modSp mod">
          <pc:chgData name="Williams, Darla" userId="5c71d710-c729-4b2a-894f-5c263e3d17e0" providerId="ADAL" clId="{F38661EE-8617-E647-91AE-E98C3C73A143}" dt="2024-07-31T14:15:22.970" v="633" actId="1076"/>
          <pc:sldLayoutMkLst>
            <pc:docMk/>
            <pc:sldMasterMk cId="3047552151" sldId="2147483652"/>
            <pc:sldLayoutMk cId="4040930919" sldId="2147483675"/>
          </pc:sldLayoutMkLst>
          <pc:spChg chg="mod">
            <ac:chgData name="Williams, Darla" userId="5c71d710-c729-4b2a-894f-5c263e3d17e0" providerId="ADAL" clId="{F38661EE-8617-E647-91AE-E98C3C73A143}" dt="2024-07-31T14:15:22.970" v="633" actId="1076"/>
            <ac:spMkLst>
              <pc:docMk/>
              <pc:sldMasterMk cId="3047552151" sldId="2147483652"/>
              <pc:sldLayoutMk cId="4040930919" sldId="2147483675"/>
              <ac:spMk id="5" creationId="{00000000-0000-0000-0000-000000000000}"/>
            </ac:spMkLst>
          </pc:spChg>
          <pc:spChg chg="del">
            <ac:chgData name="Williams, Darla" userId="5c71d710-c729-4b2a-894f-5c263e3d17e0" providerId="ADAL" clId="{F38661EE-8617-E647-91AE-E98C3C73A143}" dt="2024-07-31T14:14:41.758" v="628" actId="478"/>
            <ac:spMkLst>
              <pc:docMk/>
              <pc:sldMasterMk cId="3047552151" sldId="2147483652"/>
              <pc:sldLayoutMk cId="4040930919" sldId="2147483675"/>
              <ac:spMk id="6" creationId="{05D4ABFB-3FB5-D6E5-877C-5061BF681D48}"/>
            </ac:spMkLst>
          </pc:spChg>
          <pc:spChg chg="add mod">
            <ac:chgData name="Williams, Darla" userId="5c71d710-c729-4b2a-894f-5c263e3d17e0" providerId="ADAL" clId="{F38661EE-8617-E647-91AE-E98C3C73A143}" dt="2024-07-31T14:15:10.497" v="631" actId="167"/>
            <ac:spMkLst>
              <pc:docMk/>
              <pc:sldMasterMk cId="3047552151" sldId="2147483652"/>
              <pc:sldLayoutMk cId="4040930919" sldId="2147483675"/>
              <ac:spMk id="9" creationId="{8A0A4017-436B-6730-9213-DACE2D7D473D}"/>
            </ac:spMkLst>
          </pc:spChg>
          <pc:picChg chg="del">
            <ac:chgData name="Williams, Darla" userId="5c71d710-c729-4b2a-894f-5c263e3d17e0" providerId="ADAL" clId="{F38661EE-8617-E647-91AE-E98C3C73A143}" dt="2024-07-31T14:14:41.007" v="627" actId="478"/>
            <ac:picMkLst>
              <pc:docMk/>
              <pc:sldMasterMk cId="3047552151" sldId="2147483652"/>
              <pc:sldLayoutMk cId="4040930919" sldId="2147483675"/>
              <ac:picMk id="4" creationId="{31BE190A-008E-8053-AF4A-2D1F9CF7F8C4}"/>
            </ac:picMkLst>
          </pc:picChg>
          <pc:picChg chg="add mod">
            <ac:chgData name="Williams, Darla" userId="5c71d710-c729-4b2a-894f-5c263e3d17e0" providerId="ADAL" clId="{F38661EE-8617-E647-91AE-E98C3C73A143}" dt="2024-07-31T14:14:43.068" v="629"/>
            <ac:picMkLst>
              <pc:docMk/>
              <pc:sldMasterMk cId="3047552151" sldId="2147483652"/>
              <pc:sldLayoutMk cId="4040930919" sldId="2147483675"/>
              <ac:picMk id="7" creationId="{7F90E49B-F936-ACED-B704-8095B88C51B6}"/>
            </ac:picMkLst>
          </pc:picChg>
          <pc:picChg chg="add mod">
            <ac:chgData name="Williams, Darla" userId="5c71d710-c729-4b2a-894f-5c263e3d17e0" providerId="ADAL" clId="{F38661EE-8617-E647-91AE-E98C3C73A143}" dt="2024-07-31T14:14:43.068" v="629"/>
            <ac:picMkLst>
              <pc:docMk/>
              <pc:sldMasterMk cId="3047552151" sldId="2147483652"/>
              <pc:sldLayoutMk cId="4040930919" sldId="2147483675"/>
              <ac:picMk id="8" creationId="{A63C4EB9-C260-96C3-8060-2AEC859AEA3E}"/>
            </ac:picMkLst>
          </pc:picChg>
        </pc:sldLayoutChg>
        <pc:sldLayoutChg chg="addSp delSp modSp mod">
          <pc:chgData name="Williams, Darla" userId="5c71d710-c729-4b2a-894f-5c263e3d17e0" providerId="ADAL" clId="{F38661EE-8617-E647-91AE-E98C3C73A143}" dt="2024-07-31T14:16:34.138" v="636"/>
          <pc:sldLayoutMkLst>
            <pc:docMk/>
            <pc:sldMasterMk cId="3047552151" sldId="2147483652"/>
            <pc:sldLayoutMk cId="4265485257" sldId="2147483676"/>
          </pc:sldLayoutMkLst>
          <pc:spChg chg="del">
            <ac:chgData name="Williams, Darla" userId="5c71d710-c729-4b2a-894f-5c263e3d17e0" providerId="ADAL" clId="{F38661EE-8617-E647-91AE-E98C3C73A143}" dt="2024-07-31T14:16:32.834" v="635" actId="478"/>
            <ac:spMkLst>
              <pc:docMk/>
              <pc:sldMasterMk cId="3047552151" sldId="2147483652"/>
              <pc:sldLayoutMk cId="4265485257" sldId="2147483676"/>
              <ac:spMk id="7" creationId="{896B91EA-DA62-3545-FE6A-0F0B916180DF}"/>
            </ac:spMkLst>
          </pc:spChg>
          <pc:picChg chg="del">
            <ac:chgData name="Williams, Darla" userId="5c71d710-c729-4b2a-894f-5c263e3d17e0" providerId="ADAL" clId="{F38661EE-8617-E647-91AE-E98C3C73A143}" dt="2024-07-31T14:16:32.082" v="634" actId="478"/>
            <ac:picMkLst>
              <pc:docMk/>
              <pc:sldMasterMk cId="3047552151" sldId="2147483652"/>
              <pc:sldLayoutMk cId="4265485257" sldId="2147483676"/>
              <ac:picMk id="5" creationId="{F2DA133F-35A6-C615-FE8D-5958B5979309}"/>
            </ac:picMkLst>
          </pc:picChg>
          <pc:picChg chg="add mod">
            <ac:chgData name="Williams, Darla" userId="5c71d710-c729-4b2a-894f-5c263e3d17e0" providerId="ADAL" clId="{F38661EE-8617-E647-91AE-E98C3C73A143}" dt="2024-07-31T14:16:34.138" v="636"/>
            <ac:picMkLst>
              <pc:docMk/>
              <pc:sldMasterMk cId="3047552151" sldId="2147483652"/>
              <pc:sldLayoutMk cId="4265485257" sldId="2147483676"/>
              <ac:picMk id="8" creationId="{528DE8F3-C4AE-1847-EDFF-CC8175D6123D}"/>
            </ac:picMkLst>
          </pc:picChg>
          <pc:picChg chg="add mod">
            <ac:chgData name="Williams, Darla" userId="5c71d710-c729-4b2a-894f-5c263e3d17e0" providerId="ADAL" clId="{F38661EE-8617-E647-91AE-E98C3C73A143}" dt="2024-07-31T14:16:34.138" v="636"/>
            <ac:picMkLst>
              <pc:docMk/>
              <pc:sldMasterMk cId="3047552151" sldId="2147483652"/>
              <pc:sldLayoutMk cId="4265485257" sldId="2147483676"/>
              <ac:picMk id="9" creationId="{73594191-60C8-B9B6-E1CD-827DB4D7AEFF}"/>
            </ac:picMkLst>
          </pc:picChg>
        </pc:sldLayoutChg>
        <pc:sldLayoutChg chg="addSp delSp modSp mod">
          <pc:chgData name="Williams, Darla" userId="5c71d710-c729-4b2a-894f-5c263e3d17e0" providerId="ADAL" clId="{F38661EE-8617-E647-91AE-E98C3C73A143}" dt="2024-07-31T14:17:37.243" v="644" actId="478"/>
          <pc:sldLayoutMkLst>
            <pc:docMk/>
            <pc:sldMasterMk cId="3047552151" sldId="2147483652"/>
            <pc:sldLayoutMk cId="135979848" sldId="2147483677"/>
          </pc:sldLayoutMkLst>
          <pc:spChg chg="del">
            <ac:chgData name="Williams, Darla" userId="5c71d710-c729-4b2a-894f-5c263e3d17e0" providerId="ADAL" clId="{F38661EE-8617-E647-91AE-E98C3C73A143}" dt="2024-07-31T14:17:37.243" v="644" actId="478"/>
            <ac:spMkLst>
              <pc:docMk/>
              <pc:sldMasterMk cId="3047552151" sldId="2147483652"/>
              <pc:sldLayoutMk cId="135979848" sldId="2147483677"/>
              <ac:spMk id="4" creationId="{561832FE-827D-954B-A2D5-A1116D3AB2EB}"/>
            </ac:spMkLst>
          </pc:spChg>
          <pc:spChg chg="mod">
            <ac:chgData name="Williams, Darla" userId="5c71d710-c729-4b2a-894f-5c263e3d17e0" providerId="ADAL" clId="{F38661EE-8617-E647-91AE-E98C3C73A143}" dt="2024-07-31T13:59:18.150" v="512" actId="14100"/>
            <ac:spMkLst>
              <pc:docMk/>
              <pc:sldMasterMk cId="3047552151" sldId="2147483652"/>
              <pc:sldLayoutMk cId="135979848" sldId="2147483677"/>
              <ac:spMk id="5" creationId="{00000000-0000-0000-0000-000000000000}"/>
            </ac:spMkLst>
          </pc:spChg>
          <pc:spChg chg="del">
            <ac:chgData name="Williams, Darla" userId="5c71d710-c729-4b2a-894f-5c263e3d17e0" providerId="ADAL" clId="{F38661EE-8617-E647-91AE-E98C3C73A143}" dt="2024-07-31T14:16:55.077" v="638" actId="478"/>
            <ac:spMkLst>
              <pc:docMk/>
              <pc:sldMasterMk cId="3047552151" sldId="2147483652"/>
              <pc:sldLayoutMk cId="135979848" sldId="2147483677"/>
              <ac:spMk id="7" creationId="{35EF6C5C-3053-D7FE-83C6-190982DE873A}"/>
            </ac:spMkLst>
          </pc:spChg>
          <pc:spChg chg="add mod">
            <ac:chgData name="Williams, Darla" userId="5c71d710-c729-4b2a-894f-5c263e3d17e0" providerId="ADAL" clId="{F38661EE-8617-E647-91AE-E98C3C73A143}" dt="2024-07-31T13:59:21.822" v="513" actId="167"/>
            <ac:spMkLst>
              <pc:docMk/>
              <pc:sldMasterMk cId="3047552151" sldId="2147483652"/>
              <pc:sldLayoutMk cId="135979848" sldId="2147483677"/>
              <ac:spMk id="8" creationId="{3AB0414E-C7F3-B205-181D-458FF372E4AB}"/>
            </ac:spMkLst>
          </pc:spChg>
          <pc:picChg chg="del">
            <ac:chgData name="Williams, Darla" userId="5c71d710-c729-4b2a-894f-5c263e3d17e0" providerId="ADAL" clId="{F38661EE-8617-E647-91AE-E98C3C73A143}" dt="2024-07-31T14:16:54.267" v="637" actId="478"/>
            <ac:picMkLst>
              <pc:docMk/>
              <pc:sldMasterMk cId="3047552151" sldId="2147483652"/>
              <pc:sldLayoutMk cId="135979848" sldId="2147483677"/>
              <ac:picMk id="6" creationId="{74746F05-D0E8-0B0A-5468-984E2E589A99}"/>
            </ac:picMkLst>
          </pc:picChg>
          <pc:picChg chg="add mod">
            <ac:chgData name="Williams, Darla" userId="5c71d710-c729-4b2a-894f-5c263e3d17e0" providerId="ADAL" clId="{F38661EE-8617-E647-91AE-E98C3C73A143}" dt="2024-07-31T14:16:56.255" v="639"/>
            <ac:picMkLst>
              <pc:docMk/>
              <pc:sldMasterMk cId="3047552151" sldId="2147483652"/>
              <pc:sldLayoutMk cId="135979848" sldId="2147483677"/>
              <ac:picMk id="9" creationId="{29B9EB0D-807A-C583-ABBB-E1AB9389415C}"/>
            </ac:picMkLst>
          </pc:picChg>
          <pc:picChg chg="add mod">
            <ac:chgData name="Williams, Darla" userId="5c71d710-c729-4b2a-894f-5c263e3d17e0" providerId="ADAL" clId="{F38661EE-8617-E647-91AE-E98C3C73A143}" dt="2024-07-31T14:16:56.255" v="639"/>
            <ac:picMkLst>
              <pc:docMk/>
              <pc:sldMasterMk cId="3047552151" sldId="2147483652"/>
              <pc:sldLayoutMk cId="135979848" sldId="2147483677"/>
              <ac:picMk id="10" creationId="{C85F18D2-B968-144D-0171-2B3720889BA8}"/>
            </ac:picMkLst>
          </pc:picChg>
        </pc:sldLayoutChg>
        <pc:sldLayoutChg chg="addSp delSp modSp mod">
          <pc:chgData name="Williams, Darla" userId="5c71d710-c729-4b2a-894f-5c263e3d17e0" providerId="ADAL" clId="{F38661EE-8617-E647-91AE-E98C3C73A143}" dt="2024-07-31T14:17:29.684" v="643" actId="478"/>
          <pc:sldLayoutMkLst>
            <pc:docMk/>
            <pc:sldMasterMk cId="3047552151" sldId="2147483652"/>
            <pc:sldLayoutMk cId="51372197" sldId="2147483678"/>
          </pc:sldLayoutMkLst>
          <pc:spChg chg="mod">
            <ac:chgData name="Williams, Darla" userId="5c71d710-c729-4b2a-894f-5c263e3d17e0" providerId="ADAL" clId="{F38661EE-8617-E647-91AE-E98C3C73A143}" dt="2024-07-31T13:59:40.557" v="518" actId="1035"/>
            <ac:spMkLst>
              <pc:docMk/>
              <pc:sldMasterMk cId="3047552151" sldId="2147483652"/>
              <pc:sldLayoutMk cId="51372197" sldId="2147483678"/>
              <ac:spMk id="5" creationId="{00000000-0000-0000-0000-000000000000}"/>
            </ac:spMkLst>
          </pc:spChg>
          <pc:spChg chg="mod">
            <ac:chgData name="Williams, Darla" userId="5c71d710-c729-4b2a-894f-5c263e3d17e0" providerId="ADAL" clId="{F38661EE-8617-E647-91AE-E98C3C73A143}" dt="2024-07-31T13:59:40.557" v="518" actId="1035"/>
            <ac:spMkLst>
              <pc:docMk/>
              <pc:sldMasterMk cId="3047552151" sldId="2147483652"/>
              <pc:sldLayoutMk cId="51372197" sldId="2147483678"/>
              <ac:spMk id="6" creationId="{00000000-0000-0000-0000-000000000000}"/>
            </ac:spMkLst>
          </pc:spChg>
          <pc:spChg chg="del">
            <ac:chgData name="Williams, Darla" userId="5c71d710-c729-4b2a-894f-5c263e3d17e0" providerId="ADAL" clId="{F38661EE-8617-E647-91AE-E98C3C73A143}" dt="2024-07-31T14:17:29.684" v="643" actId="478"/>
            <ac:spMkLst>
              <pc:docMk/>
              <pc:sldMasterMk cId="3047552151" sldId="2147483652"/>
              <pc:sldLayoutMk cId="51372197" sldId="2147483678"/>
              <ac:spMk id="7" creationId="{369DB85D-C85B-CC49-8E37-033EBD29C352}"/>
            </ac:spMkLst>
          </pc:spChg>
          <pc:spChg chg="del">
            <ac:chgData name="Williams, Darla" userId="5c71d710-c729-4b2a-894f-5c263e3d17e0" providerId="ADAL" clId="{F38661EE-8617-E647-91AE-E98C3C73A143}" dt="2024-07-31T14:17:23.506" v="641" actId="478"/>
            <ac:spMkLst>
              <pc:docMk/>
              <pc:sldMasterMk cId="3047552151" sldId="2147483652"/>
              <pc:sldLayoutMk cId="51372197" sldId="2147483678"/>
              <ac:spMk id="8" creationId="{1D30B85D-2EE3-798B-3D58-97B4F03FE18F}"/>
            </ac:spMkLst>
          </pc:spChg>
          <pc:picChg chg="del">
            <ac:chgData name="Williams, Darla" userId="5c71d710-c729-4b2a-894f-5c263e3d17e0" providerId="ADAL" clId="{F38661EE-8617-E647-91AE-E98C3C73A143}" dt="2024-07-31T14:17:22.683" v="640" actId="478"/>
            <ac:picMkLst>
              <pc:docMk/>
              <pc:sldMasterMk cId="3047552151" sldId="2147483652"/>
              <pc:sldLayoutMk cId="51372197" sldId="2147483678"/>
              <ac:picMk id="4" creationId="{56853727-3C67-3B33-829B-2FA074E2B878}"/>
            </ac:picMkLst>
          </pc:picChg>
          <pc:picChg chg="add mod">
            <ac:chgData name="Williams, Darla" userId="5c71d710-c729-4b2a-894f-5c263e3d17e0" providerId="ADAL" clId="{F38661EE-8617-E647-91AE-E98C3C73A143}" dt="2024-07-31T14:17:24.558" v="642"/>
            <ac:picMkLst>
              <pc:docMk/>
              <pc:sldMasterMk cId="3047552151" sldId="2147483652"/>
              <pc:sldLayoutMk cId="51372197" sldId="2147483678"/>
              <ac:picMk id="9" creationId="{D551D462-6983-5188-9355-7AC2388F7E8C}"/>
            </ac:picMkLst>
          </pc:picChg>
          <pc:picChg chg="add mod">
            <ac:chgData name="Williams, Darla" userId="5c71d710-c729-4b2a-894f-5c263e3d17e0" providerId="ADAL" clId="{F38661EE-8617-E647-91AE-E98C3C73A143}" dt="2024-07-31T14:17:24.558" v="642"/>
            <ac:picMkLst>
              <pc:docMk/>
              <pc:sldMasterMk cId="3047552151" sldId="2147483652"/>
              <pc:sldLayoutMk cId="51372197" sldId="2147483678"/>
              <ac:picMk id="10" creationId="{56D7D221-E5DD-5946-1D68-95BC049C57C0}"/>
            </ac:picMkLst>
          </pc:picChg>
        </pc:sldLayoutChg>
        <pc:sldLayoutChg chg="addSp delSp modSp mod">
          <pc:chgData name="Williams, Darla" userId="5c71d710-c729-4b2a-894f-5c263e3d17e0" providerId="ADAL" clId="{F38661EE-8617-E647-91AE-E98C3C73A143}" dt="2024-07-31T14:19:38.665" v="651" actId="1037"/>
          <pc:sldLayoutMkLst>
            <pc:docMk/>
            <pc:sldMasterMk cId="3047552151" sldId="2147483652"/>
            <pc:sldLayoutMk cId="1401012805" sldId="2147483679"/>
          </pc:sldLayoutMkLst>
          <pc:spChg chg="mod">
            <ac:chgData name="Williams, Darla" userId="5c71d710-c729-4b2a-894f-5c263e3d17e0" providerId="ADAL" clId="{F38661EE-8617-E647-91AE-E98C3C73A143}" dt="2024-07-31T14:19:38.665" v="651" actId="1037"/>
            <ac:spMkLst>
              <pc:docMk/>
              <pc:sldMasterMk cId="3047552151" sldId="2147483652"/>
              <pc:sldLayoutMk cId="1401012805" sldId="2147483679"/>
              <ac:spMk id="2" creationId="{00000000-0000-0000-0000-000000000000}"/>
            </ac:spMkLst>
          </pc:spChg>
          <pc:spChg chg="del">
            <ac:chgData name="Williams, Darla" userId="5c71d710-c729-4b2a-894f-5c263e3d17e0" providerId="ADAL" clId="{F38661EE-8617-E647-91AE-E98C3C73A143}" dt="2024-07-31T14:19:18.150" v="645" actId="478"/>
            <ac:spMkLst>
              <pc:docMk/>
              <pc:sldMasterMk cId="3047552151" sldId="2147483652"/>
              <pc:sldLayoutMk cId="1401012805" sldId="2147483679"/>
              <ac:spMk id="7" creationId="{3D9EC20F-98FE-E37A-D7D8-13E2F179BFE3}"/>
            </ac:spMkLst>
          </pc:spChg>
          <pc:spChg chg="mod">
            <ac:chgData name="Williams, Darla" userId="5c71d710-c729-4b2a-894f-5c263e3d17e0" providerId="ADAL" clId="{F38661EE-8617-E647-91AE-E98C3C73A143}" dt="2024-07-31T14:19:34.105" v="649" actId="1076"/>
            <ac:spMkLst>
              <pc:docMk/>
              <pc:sldMasterMk cId="3047552151" sldId="2147483652"/>
              <pc:sldLayoutMk cId="1401012805" sldId="2147483679"/>
              <ac:spMk id="8" creationId="{00000000-0000-0000-0000-000000000000}"/>
            </ac:spMkLst>
          </pc:spChg>
          <pc:picChg chg="del">
            <ac:chgData name="Williams, Darla" userId="5c71d710-c729-4b2a-894f-5c263e3d17e0" providerId="ADAL" clId="{F38661EE-8617-E647-91AE-E98C3C73A143}" dt="2024-07-31T14:19:18.914" v="646" actId="478"/>
            <ac:picMkLst>
              <pc:docMk/>
              <pc:sldMasterMk cId="3047552151" sldId="2147483652"/>
              <pc:sldLayoutMk cId="1401012805" sldId="2147483679"/>
              <ac:picMk id="5" creationId="{EEB5160F-6703-801D-247E-ED3E18EB77BF}"/>
            </ac:picMkLst>
          </pc:picChg>
          <pc:picChg chg="mod">
            <ac:chgData name="Williams, Darla" userId="5c71d710-c729-4b2a-894f-5c263e3d17e0" providerId="ADAL" clId="{F38661EE-8617-E647-91AE-E98C3C73A143}" dt="2024-07-31T14:19:34.105" v="649" actId="1076"/>
            <ac:picMkLst>
              <pc:docMk/>
              <pc:sldMasterMk cId="3047552151" sldId="2147483652"/>
              <pc:sldLayoutMk cId="1401012805" sldId="2147483679"/>
              <ac:picMk id="6" creationId="{00000000-0000-0000-0000-000000000000}"/>
            </ac:picMkLst>
          </pc:picChg>
          <pc:picChg chg="add mod">
            <ac:chgData name="Williams, Darla" userId="5c71d710-c729-4b2a-894f-5c263e3d17e0" providerId="ADAL" clId="{F38661EE-8617-E647-91AE-E98C3C73A143}" dt="2024-07-31T14:19:20.171" v="647"/>
            <ac:picMkLst>
              <pc:docMk/>
              <pc:sldMasterMk cId="3047552151" sldId="2147483652"/>
              <pc:sldLayoutMk cId="1401012805" sldId="2147483679"/>
              <ac:picMk id="9" creationId="{3514A9AD-125E-0C0E-1C55-776518E64711}"/>
            </ac:picMkLst>
          </pc:picChg>
          <pc:picChg chg="add mod">
            <ac:chgData name="Williams, Darla" userId="5c71d710-c729-4b2a-894f-5c263e3d17e0" providerId="ADAL" clId="{F38661EE-8617-E647-91AE-E98C3C73A143}" dt="2024-07-31T14:19:20.171" v="647"/>
            <ac:picMkLst>
              <pc:docMk/>
              <pc:sldMasterMk cId="3047552151" sldId="2147483652"/>
              <pc:sldLayoutMk cId="1401012805" sldId="2147483679"/>
              <ac:picMk id="10" creationId="{360E4E1E-3BB6-C3CC-7713-AC14CDB3FA4A}"/>
            </ac:picMkLst>
          </pc:picChg>
        </pc:sldLayoutChg>
        <pc:sldLayoutChg chg="addSp delSp modSp mod">
          <pc:chgData name="Williams, Darla" userId="5c71d710-c729-4b2a-894f-5c263e3d17e0" providerId="ADAL" clId="{F38661EE-8617-E647-91AE-E98C3C73A143}" dt="2024-07-31T14:20:04.238" v="661" actId="1035"/>
          <pc:sldLayoutMkLst>
            <pc:docMk/>
            <pc:sldMasterMk cId="3047552151" sldId="2147483652"/>
            <pc:sldLayoutMk cId="3207664644" sldId="2147483680"/>
          </pc:sldLayoutMkLst>
          <pc:spChg chg="del">
            <ac:chgData name="Williams, Darla" userId="5c71d710-c729-4b2a-894f-5c263e3d17e0" providerId="ADAL" clId="{F38661EE-8617-E647-91AE-E98C3C73A143}" dt="2024-07-31T14:19:55.779" v="653" actId="478"/>
            <ac:spMkLst>
              <pc:docMk/>
              <pc:sldMasterMk cId="3047552151" sldId="2147483652"/>
              <pc:sldLayoutMk cId="3207664644" sldId="2147483680"/>
              <ac:spMk id="5" creationId="{6EFC28BA-F1FD-BFA7-29D3-4074B899B2B6}"/>
            </ac:spMkLst>
          </pc:spChg>
          <pc:spChg chg="mod">
            <ac:chgData name="Williams, Darla" userId="5c71d710-c729-4b2a-894f-5c263e3d17e0" providerId="ADAL" clId="{F38661EE-8617-E647-91AE-E98C3C73A143}" dt="2024-07-31T14:20:04.238" v="661" actId="1035"/>
            <ac:spMkLst>
              <pc:docMk/>
              <pc:sldMasterMk cId="3047552151" sldId="2147483652"/>
              <pc:sldLayoutMk cId="3207664644" sldId="2147483680"/>
              <ac:spMk id="8" creationId="{00000000-0000-0000-0000-000000000000}"/>
            </ac:spMkLst>
          </pc:spChg>
          <pc:spChg chg="mod">
            <ac:chgData name="Williams, Darla" userId="5c71d710-c729-4b2a-894f-5c263e3d17e0" providerId="ADAL" clId="{F38661EE-8617-E647-91AE-E98C3C73A143}" dt="2024-07-31T14:20:04.238" v="661" actId="1035"/>
            <ac:spMkLst>
              <pc:docMk/>
              <pc:sldMasterMk cId="3047552151" sldId="2147483652"/>
              <pc:sldLayoutMk cId="3207664644" sldId="2147483680"/>
              <ac:spMk id="9" creationId="{00000000-0000-0000-0000-000000000000}"/>
            </ac:spMkLst>
          </pc:spChg>
          <pc:spChg chg="mod">
            <ac:chgData name="Williams, Darla" userId="5c71d710-c729-4b2a-894f-5c263e3d17e0" providerId="ADAL" clId="{F38661EE-8617-E647-91AE-E98C3C73A143}" dt="2024-07-31T14:20:04.238" v="661" actId="1035"/>
            <ac:spMkLst>
              <pc:docMk/>
              <pc:sldMasterMk cId="3047552151" sldId="2147483652"/>
              <pc:sldLayoutMk cId="3207664644" sldId="2147483680"/>
              <ac:spMk id="12" creationId="{00000000-0000-0000-0000-000000000000}"/>
            </ac:spMkLst>
          </pc:spChg>
          <pc:picChg chg="del">
            <ac:chgData name="Williams, Darla" userId="5c71d710-c729-4b2a-894f-5c263e3d17e0" providerId="ADAL" clId="{F38661EE-8617-E647-91AE-E98C3C73A143}" dt="2024-07-31T14:19:55.014" v="652" actId="478"/>
            <ac:picMkLst>
              <pc:docMk/>
              <pc:sldMasterMk cId="3047552151" sldId="2147483652"/>
              <pc:sldLayoutMk cId="3207664644" sldId="2147483680"/>
              <ac:picMk id="4" creationId="{66F2749A-BB69-53E4-668C-D3BD827B5DE2}"/>
            </ac:picMkLst>
          </pc:picChg>
          <pc:picChg chg="add mod">
            <ac:chgData name="Williams, Darla" userId="5c71d710-c729-4b2a-894f-5c263e3d17e0" providerId="ADAL" clId="{F38661EE-8617-E647-91AE-E98C3C73A143}" dt="2024-07-31T14:19:56.948" v="654"/>
            <ac:picMkLst>
              <pc:docMk/>
              <pc:sldMasterMk cId="3047552151" sldId="2147483652"/>
              <pc:sldLayoutMk cId="3207664644" sldId="2147483680"/>
              <ac:picMk id="6" creationId="{D07DC6DB-085F-7FC8-80D7-EA803BD7BDF9}"/>
            </ac:picMkLst>
          </pc:picChg>
          <pc:picChg chg="add mod">
            <ac:chgData name="Williams, Darla" userId="5c71d710-c729-4b2a-894f-5c263e3d17e0" providerId="ADAL" clId="{F38661EE-8617-E647-91AE-E98C3C73A143}" dt="2024-07-31T14:19:56.948" v="654"/>
            <ac:picMkLst>
              <pc:docMk/>
              <pc:sldMasterMk cId="3047552151" sldId="2147483652"/>
              <pc:sldLayoutMk cId="3207664644" sldId="2147483680"/>
              <ac:picMk id="7" creationId="{1989D187-6493-30C5-ECF7-51C9E9038423}"/>
            </ac:picMkLst>
          </pc:picChg>
        </pc:sldLayoutChg>
        <pc:sldLayoutChg chg="addSp delSp modSp mod">
          <pc:chgData name="Williams, Darla" userId="5c71d710-c729-4b2a-894f-5c263e3d17e0" providerId="ADAL" clId="{F38661EE-8617-E647-91AE-E98C3C73A143}" dt="2024-07-31T14:20:29.460" v="666" actId="1037"/>
          <pc:sldLayoutMkLst>
            <pc:docMk/>
            <pc:sldMasterMk cId="3047552151" sldId="2147483652"/>
            <pc:sldLayoutMk cId="1064379133" sldId="2147483681"/>
          </pc:sldLayoutMkLst>
          <pc:spChg chg="mod">
            <ac:chgData name="Williams, Darla" userId="5c71d710-c729-4b2a-894f-5c263e3d17e0" providerId="ADAL" clId="{F38661EE-8617-E647-91AE-E98C3C73A143}" dt="2024-07-31T14:20:29.460" v="666" actId="1037"/>
            <ac:spMkLst>
              <pc:docMk/>
              <pc:sldMasterMk cId="3047552151" sldId="2147483652"/>
              <pc:sldLayoutMk cId="1064379133" sldId="2147483681"/>
              <ac:spMk id="2" creationId="{00000000-0000-0000-0000-000000000000}"/>
            </ac:spMkLst>
          </pc:spChg>
          <pc:spChg chg="del">
            <ac:chgData name="Williams, Darla" userId="5c71d710-c729-4b2a-894f-5c263e3d17e0" providerId="ADAL" clId="{F38661EE-8617-E647-91AE-E98C3C73A143}" dt="2024-07-31T14:20:20.747" v="662" actId="478"/>
            <ac:spMkLst>
              <pc:docMk/>
              <pc:sldMasterMk cId="3047552151" sldId="2147483652"/>
              <pc:sldLayoutMk cId="1064379133" sldId="2147483681"/>
              <ac:spMk id="6" creationId="{4A96627E-60C1-3B0A-55A1-246EECB6CEFA}"/>
            </ac:spMkLst>
          </pc:spChg>
          <pc:picChg chg="del">
            <ac:chgData name="Williams, Darla" userId="5c71d710-c729-4b2a-894f-5c263e3d17e0" providerId="ADAL" clId="{F38661EE-8617-E647-91AE-E98C3C73A143}" dt="2024-07-31T14:20:21.709" v="663" actId="478"/>
            <ac:picMkLst>
              <pc:docMk/>
              <pc:sldMasterMk cId="3047552151" sldId="2147483652"/>
              <pc:sldLayoutMk cId="1064379133" sldId="2147483681"/>
              <ac:picMk id="5" creationId="{FB809426-11EA-7A50-8722-106B1016CAAB}"/>
            </ac:picMkLst>
          </pc:picChg>
          <pc:picChg chg="add mod">
            <ac:chgData name="Williams, Darla" userId="5c71d710-c729-4b2a-894f-5c263e3d17e0" providerId="ADAL" clId="{F38661EE-8617-E647-91AE-E98C3C73A143}" dt="2024-07-31T14:20:22.935" v="664"/>
            <ac:picMkLst>
              <pc:docMk/>
              <pc:sldMasterMk cId="3047552151" sldId="2147483652"/>
              <pc:sldLayoutMk cId="1064379133" sldId="2147483681"/>
              <ac:picMk id="7" creationId="{FF1F78E3-0810-6A0F-BD9A-3302FA72D053}"/>
            </ac:picMkLst>
          </pc:picChg>
          <pc:picChg chg="add mod">
            <ac:chgData name="Williams, Darla" userId="5c71d710-c729-4b2a-894f-5c263e3d17e0" providerId="ADAL" clId="{F38661EE-8617-E647-91AE-E98C3C73A143}" dt="2024-07-31T14:20:22.935" v="664"/>
            <ac:picMkLst>
              <pc:docMk/>
              <pc:sldMasterMk cId="3047552151" sldId="2147483652"/>
              <pc:sldLayoutMk cId="1064379133" sldId="2147483681"/>
              <ac:picMk id="8" creationId="{308C2C26-29FA-725F-605C-FE087FA1F00D}"/>
            </ac:picMkLst>
          </pc:picChg>
        </pc:sldLayoutChg>
        <pc:sldLayoutChg chg="addSp delSp modSp mod">
          <pc:chgData name="Williams, Darla" userId="5c71d710-c729-4b2a-894f-5c263e3d17e0" providerId="ADAL" clId="{F38661EE-8617-E647-91AE-E98C3C73A143}" dt="2024-07-31T14:21:13.229" v="672" actId="1037"/>
          <pc:sldLayoutMkLst>
            <pc:docMk/>
            <pc:sldMasterMk cId="3047552151" sldId="2147483652"/>
            <pc:sldLayoutMk cId="1643524575" sldId="2147483682"/>
          </pc:sldLayoutMkLst>
          <pc:spChg chg="mod">
            <ac:chgData name="Williams, Darla" userId="5c71d710-c729-4b2a-894f-5c263e3d17e0" providerId="ADAL" clId="{F38661EE-8617-E647-91AE-E98C3C73A143}" dt="2024-07-31T14:21:13.229" v="672" actId="1037"/>
            <ac:spMkLst>
              <pc:docMk/>
              <pc:sldMasterMk cId="3047552151" sldId="2147483652"/>
              <pc:sldLayoutMk cId="1643524575" sldId="2147483682"/>
              <ac:spMk id="4" creationId="{2E69B6C5-DEEB-5D4B-A903-DA4ADF5D8579}"/>
            </ac:spMkLst>
          </pc:spChg>
          <pc:spChg chg="mod">
            <ac:chgData name="Williams, Darla" userId="5c71d710-c729-4b2a-894f-5c263e3d17e0" providerId="ADAL" clId="{F38661EE-8617-E647-91AE-E98C3C73A143}" dt="2024-07-31T14:21:13.229" v="672" actId="1037"/>
            <ac:spMkLst>
              <pc:docMk/>
              <pc:sldMasterMk cId="3047552151" sldId="2147483652"/>
              <pc:sldLayoutMk cId="1643524575" sldId="2147483682"/>
              <ac:spMk id="6" creationId="{5258F5F3-AEE6-854A-BE02-1B821FDEAD25}"/>
            </ac:spMkLst>
          </pc:spChg>
          <pc:spChg chg="del">
            <ac:chgData name="Williams, Darla" userId="5c71d710-c729-4b2a-894f-5c263e3d17e0" providerId="ADAL" clId="{F38661EE-8617-E647-91AE-E98C3C73A143}" dt="2024-07-31T14:20:58.290" v="668" actId="478"/>
            <ac:spMkLst>
              <pc:docMk/>
              <pc:sldMasterMk cId="3047552151" sldId="2147483652"/>
              <pc:sldLayoutMk cId="1643524575" sldId="2147483682"/>
              <ac:spMk id="8" creationId="{FB6D4595-EFB1-A432-BE03-D272D22FD4DC}"/>
            </ac:spMkLst>
          </pc:spChg>
          <pc:picChg chg="del">
            <ac:chgData name="Williams, Darla" userId="5c71d710-c729-4b2a-894f-5c263e3d17e0" providerId="ADAL" clId="{F38661EE-8617-E647-91AE-E98C3C73A143}" dt="2024-07-31T14:20:57.535" v="667" actId="478"/>
            <ac:picMkLst>
              <pc:docMk/>
              <pc:sldMasterMk cId="3047552151" sldId="2147483652"/>
              <pc:sldLayoutMk cId="1643524575" sldId="2147483682"/>
              <ac:picMk id="5" creationId="{4B1CFDFE-C90B-C184-EC1E-D6A889342BBE}"/>
            </ac:picMkLst>
          </pc:picChg>
          <pc:picChg chg="add mod">
            <ac:chgData name="Williams, Darla" userId="5c71d710-c729-4b2a-894f-5c263e3d17e0" providerId="ADAL" clId="{F38661EE-8617-E647-91AE-E98C3C73A143}" dt="2024-07-31T14:21:07.282" v="670" actId="167"/>
            <ac:picMkLst>
              <pc:docMk/>
              <pc:sldMasterMk cId="3047552151" sldId="2147483652"/>
              <pc:sldLayoutMk cId="1643524575" sldId="2147483682"/>
              <ac:picMk id="9" creationId="{4A0F088F-2DE4-AD4D-561C-1A4D1A231361}"/>
            </ac:picMkLst>
          </pc:picChg>
          <pc:picChg chg="add mod">
            <ac:chgData name="Williams, Darla" userId="5c71d710-c729-4b2a-894f-5c263e3d17e0" providerId="ADAL" clId="{F38661EE-8617-E647-91AE-E98C3C73A143}" dt="2024-07-31T14:21:07.282" v="670" actId="167"/>
            <ac:picMkLst>
              <pc:docMk/>
              <pc:sldMasterMk cId="3047552151" sldId="2147483652"/>
              <pc:sldLayoutMk cId="1643524575" sldId="2147483682"/>
              <ac:picMk id="10" creationId="{B709FA2D-927F-3BAB-C95F-6D4C27ADBECA}"/>
            </ac:picMkLst>
          </pc:picChg>
        </pc:sldLayoutChg>
        <pc:sldLayoutChg chg="addSp delSp modSp mod">
          <pc:chgData name="Williams, Darla" userId="5c71d710-c729-4b2a-894f-5c263e3d17e0" providerId="ADAL" clId="{F38661EE-8617-E647-91AE-E98C3C73A143}" dt="2024-07-31T14:22:02.821" v="677" actId="1037"/>
          <pc:sldLayoutMkLst>
            <pc:docMk/>
            <pc:sldMasterMk cId="3047552151" sldId="2147483652"/>
            <pc:sldLayoutMk cId="2223670638" sldId="2147483683"/>
          </pc:sldLayoutMkLst>
          <pc:spChg chg="del">
            <ac:chgData name="Williams, Darla" userId="5c71d710-c729-4b2a-894f-5c263e3d17e0" providerId="ADAL" clId="{F38661EE-8617-E647-91AE-E98C3C73A143}" dt="2024-07-31T14:21:50.218" v="673" actId="478"/>
            <ac:spMkLst>
              <pc:docMk/>
              <pc:sldMasterMk cId="3047552151" sldId="2147483652"/>
              <pc:sldLayoutMk cId="2223670638" sldId="2147483683"/>
              <ac:spMk id="5" creationId="{9EB03958-B219-0B2F-ACF9-0B31F24E8BF2}"/>
            </ac:spMkLst>
          </pc:spChg>
          <pc:spChg chg="mod">
            <ac:chgData name="Williams, Darla" userId="5c71d710-c729-4b2a-894f-5c263e3d17e0" providerId="ADAL" clId="{F38661EE-8617-E647-91AE-E98C3C73A143}" dt="2024-07-31T14:22:02.821" v="677" actId="1037"/>
            <ac:spMkLst>
              <pc:docMk/>
              <pc:sldMasterMk cId="3047552151" sldId="2147483652"/>
              <pc:sldLayoutMk cId="2223670638" sldId="2147483683"/>
              <ac:spMk id="6" creationId="{2AC6E2F5-516F-A44D-B464-9D7A095798B3}"/>
            </ac:spMkLst>
          </pc:spChg>
          <pc:picChg chg="del">
            <ac:chgData name="Williams, Darla" userId="5c71d710-c729-4b2a-894f-5c263e3d17e0" providerId="ADAL" clId="{F38661EE-8617-E647-91AE-E98C3C73A143}" dt="2024-07-31T14:21:51.086" v="674" actId="478"/>
            <ac:picMkLst>
              <pc:docMk/>
              <pc:sldMasterMk cId="3047552151" sldId="2147483652"/>
              <pc:sldLayoutMk cId="2223670638" sldId="2147483683"/>
              <ac:picMk id="4" creationId="{7502F951-4C25-68B3-17F0-236615506805}"/>
            </ac:picMkLst>
          </pc:picChg>
          <pc:picChg chg="add mod">
            <ac:chgData name="Williams, Darla" userId="5c71d710-c729-4b2a-894f-5c263e3d17e0" providerId="ADAL" clId="{F38661EE-8617-E647-91AE-E98C3C73A143}" dt="2024-07-31T14:21:57.701" v="676" actId="167"/>
            <ac:picMkLst>
              <pc:docMk/>
              <pc:sldMasterMk cId="3047552151" sldId="2147483652"/>
              <pc:sldLayoutMk cId="2223670638" sldId="2147483683"/>
              <ac:picMk id="7" creationId="{80AD1A77-D8A3-4761-79AC-8F0C7FEA1139}"/>
            </ac:picMkLst>
          </pc:picChg>
          <pc:picChg chg="add mod">
            <ac:chgData name="Williams, Darla" userId="5c71d710-c729-4b2a-894f-5c263e3d17e0" providerId="ADAL" clId="{F38661EE-8617-E647-91AE-E98C3C73A143}" dt="2024-07-31T14:21:57.701" v="676" actId="167"/>
            <ac:picMkLst>
              <pc:docMk/>
              <pc:sldMasterMk cId="3047552151" sldId="2147483652"/>
              <pc:sldLayoutMk cId="2223670638" sldId="2147483683"/>
              <ac:picMk id="9" creationId="{34139A9E-A7A8-1597-2BB9-4DF6111BF078}"/>
            </ac:picMkLst>
          </pc:picChg>
        </pc:sldLayoutChg>
        <pc:sldLayoutChg chg="addSp delSp modSp mod">
          <pc:chgData name="Williams, Darla" userId="5c71d710-c729-4b2a-894f-5c263e3d17e0" providerId="ADAL" clId="{F38661EE-8617-E647-91AE-E98C3C73A143}" dt="2024-07-31T14:22:35.157" v="681" actId="1076"/>
          <pc:sldLayoutMkLst>
            <pc:docMk/>
            <pc:sldMasterMk cId="3047552151" sldId="2147483652"/>
            <pc:sldLayoutMk cId="2105272072" sldId="2147483684"/>
          </pc:sldLayoutMkLst>
          <pc:spChg chg="del">
            <ac:chgData name="Williams, Darla" userId="5c71d710-c729-4b2a-894f-5c263e3d17e0" providerId="ADAL" clId="{F38661EE-8617-E647-91AE-E98C3C73A143}" dt="2024-07-31T14:22:25.769" v="678" actId="478"/>
            <ac:spMkLst>
              <pc:docMk/>
              <pc:sldMasterMk cId="3047552151" sldId="2147483652"/>
              <pc:sldLayoutMk cId="2105272072" sldId="2147483684"/>
              <ac:spMk id="5" creationId="{871DDA87-15E8-AA6F-C131-08E52EEBC683}"/>
            </ac:spMkLst>
          </pc:spChg>
          <pc:spChg chg="mod">
            <ac:chgData name="Williams, Darla" userId="5c71d710-c729-4b2a-894f-5c263e3d17e0" providerId="ADAL" clId="{F38661EE-8617-E647-91AE-E98C3C73A143}" dt="2024-07-31T14:22:35.157" v="681" actId="1076"/>
            <ac:spMkLst>
              <pc:docMk/>
              <pc:sldMasterMk cId="3047552151" sldId="2147483652"/>
              <pc:sldLayoutMk cId="2105272072" sldId="2147483684"/>
              <ac:spMk id="11" creationId="{00000000-0000-0000-0000-000000000000}"/>
            </ac:spMkLst>
          </pc:spChg>
          <pc:picChg chg="del">
            <ac:chgData name="Williams, Darla" userId="5c71d710-c729-4b2a-894f-5c263e3d17e0" providerId="ADAL" clId="{F38661EE-8617-E647-91AE-E98C3C73A143}" dt="2024-07-31T14:22:26.514" v="679" actId="478"/>
            <ac:picMkLst>
              <pc:docMk/>
              <pc:sldMasterMk cId="3047552151" sldId="2147483652"/>
              <pc:sldLayoutMk cId="2105272072" sldId="2147483684"/>
              <ac:picMk id="4" creationId="{B089E560-32D1-4310-DAB1-048B56A13E9C}"/>
            </ac:picMkLst>
          </pc:picChg>
          <pc:picChg chg="mod">
            <ac:chgData name="Williams, Darla" userId="5c71d710-c729-4b2a-894f-5c263e3d17e0" providerId="ADAL" clId="{F38661EE-8617-E647-91AE-E98C3C73A143}" dt="2024-07-31T14:22:35.157" v="681" actId="1076"/>
            <ac:picMkLst>
              <pc:docMk/>
              <pc:sldMasterMk cId="3047552151" sldId="2147483652"/>
              <pc:sldLayoutMk cId="2105272072" sldId="2147483684"/>
              <ac:picMk id="7" creationId="{00000000-0000-0000-0000-000000000000}"/>
            </ac:picMkLst>
          </pc:picChg>
          <pc:picChg chg="add mod">
            <ac:chgData name="Williams, Darla" userId="5c71d710-c729-4b2a-894f-5c263e3d17e0" providerId="ADAL" clId="{F38661EE-8617-E647-91AE-E98C3C73A143}" dt="2024-07-31T14:22:27.513" v="680"/>
            <ac:picMkLst>
              <pc:docMk/>
              <pc:sldMasterMk cId="3047552151" sldId="2147483652"/>
              <pc:sldLayoutMk cId="2105272072" sldId="2147483684"/>
              <ac:picMk id="8" creationId="{A4967D7D-C0F9-68E8-6D10-3A6F492BD907}"/>
            </ac:picMkLst>
          </pc:picChg>
          <pc:picChg chg="add mod">
            <ac:chgData name="Williams, Darla" userId="5c71d710-c729-4b2a-894f-5c263e3d17e0" providerId="ADAL" clId="{F38661EE-8617-E647-91AE-E98C3C73A143}" dt="2024-07-31T14:22:27.513" v="680"/>
            <ac:picMkLst>
              <pc:docMk/>
              <pc:sldMasterMk cId="3047552151" sldId="2147483652"/>
              <pc:sldLayoutMk cId="2105272072" sldId="2147483684"/>
              <ac:picMk id="9" creationId="{EFF04FD6-BF85-3062-6839-D32C0A2CD93A}"/>
            </ac:picMkLst>
          </pc:picChg>
        </pc:sldLayoutChg>
        <pc:sldLayoutChg chg="addSp delSp modSp mod">
          <pc:chgData name="Williams, Darla" userId="5c71d710-c729-4b2a-894f-5c263e3d17e0" providerId="ADAL" clId="{F38661EE-8617-E647-91AE-E98C3C73A143}" dt="2024-07-31T14:23:07.557" v="687" actId="1076"/>
          <pc:sldLayoutMkLst>
            <pc:docMk/>
            <pc:sldMasterMk cId="3047552151" sldId="2147483652"/>
            <pc:sldLayoutMk cId="1137495652" sldId="2147483685"/>
          </pc:sldLayoutMkLst>
          <pc:spChg chg="del mod">
            <ac:chgData name="Williams, Darla" userId="5c71d710-c729-4b2a-894f-5c263e3d17e0" providerId="ADAL" clId="{F38661EE-8617-E647-91AE-E98C3C73A143}" dt="2024-07-31T14:22:51.215" v="683" actId="478"/>
            <ac:spMkLst>
              <pc:docMk/>
              <pc:sldMasterMk cId="3047552151" sldId="2147483652"/>
              <pc:sldLayoutMk cId="1137495652" sldId="2147483685"/>
              <ac:spMk id="5" creationId="{B84AFD9F-EEFD-4FDC-5EA4-22958CAB706C}"/>
            </ac:spMkLst>
          </pc:spChg>
          <pc:spChg chg="mod">
            <ac:chgData name="Williams, Darla" userId="5c71d710-c729-4b2a-894f-5c263e3d17e0" providerId="ADAL" clId="{F38661EE-8617-E647-91AE-E98C3C73A143}" dt="2024-07-31T14:23:07.557" v="687" actId="1076"/>
            <ac:spMkLst>
              <pc:docMk/>
              <pc:sldMasterMk cId="3047552151" sldId="2147483652"/>
              <pc:sldLayoutMk cId="1137495652" sldId="2147483685"/>
              <ac:spMk id="11" creationId="{00000000-0000-0000-0000-000000000000}"/>
            </ac:spMkLst>
          </pc:spChg>
          <pc:spChg chg="mod">
            <ac:chgData name="Williams, Darla" userId="5c71d710-c729-4b2a-894f-5c263e3d17e0" providerId="ADAL" clId="{F38661EE-8617-E647-91AE-E98C3C73A143}" dt="2024-07-31T14:23:07.557" v="687" actId="1076"/>
            <ac:spMkLst>
              <pc:docMk/>
              <pc:sldMasterMk cId="3047552151" sldId="2147483652"/>
              <pc:sldLayoutMk cId="1137495652" sldId="2147483685"/>
              <ac:spMk id="12" creationId="{00000000-0000-0000-0000-000000000000}"/>
            </ac:spMkLst>
          </pc:spChg>
          <pc:spChg chg="mod">
            <ac:chgData name="Williams, Darla" userId="5c71d710-c729-4b2a-894f-5c263e3d17e0" providerId="ADAL" clId="{F38661EE-8617-E647-91AE-E98C3C73A143}" dt="2024-07-31T14:23:07.557" v="687" actId="1076"/>
            <ac:spMkLst>
              <pc:docMk/>
              <pc:sldMasterMk cId="3047552151" sldId="2147483652"/>
              <pc:sldLayoutMk cId="1137495652" sldId="2147483685"/>
              <ac:spMk id="13" creationId="{00000000-0000-0000-0000-000000000000}"/>
            </ac:spMkLst>
          </pc:spChg>
          <pc:picChg chg="del">
            <ac:chgData name="Williams, Darla" userId="5c71d710-c729-4b2a-894f-5c263e3d17e0" providerId="ADAL" clId="{F38661EE-8617-E647-91AE-E98C3C73A143}" dt="2024-07-31T14:22:51.962" v="684" actId="478"/>
            <ac:picMkLst>
              <pc:docMk/>
              <pc:sldMasterMk cId="3047552151" sldId="2147483652"/>
              <pc:sldLayoutMk cId="1137495652" sldId="2147483685"/>
              <ac:picMk id="4" creationId="{83F4F5A5-C0B3-AD20-79D8-3A5145911E0D}"/>
            </ac:picMkLst>
          </pc:picChg>
          <pc:picChg chg="add mod">
            <ac:chgData name="Williams, Darla" userId="5c71d710-c729-4b2a-894f-5c263e3d17e0" providerId="ADAL" clId="{F38661EE-8617-E647-91AE-E98C3C73A143}" dt="2024-07-31T14:23:00.469" v="686" actId="167"/>
            <ac:picMkLst>
              <pc:docMk/>
              <pc:sldMasterMk cId="3047552151" sldId="2147483652"/>
              <pc:sldLayoutMk cId="1137495652" sldId="2147483685"/>
              <ac:picMk id="6" creationId="{AA6139BD-06D7-C608-A75C-A534D20B211D}"/>
            </ac:picMkLst>
          </pc:picChg>
          <pc:picChg chg="add mod">
            <ac:chgData name="Williams, Darla" userId="5c71d710-c729-4b2a-894f-5c263e3d17e0" providerId="ADAL" clId="{F38661EE-8617-E647-91AE-E98C3C73A143}" dt="2024-07-31T14:23:00.469" v="686" actId="167"/>
            <ac:picMkLst>
              <pc:docMk/>
              <pc:sldMasterMk cId="3047552151" sldId="2147483652"/>
              <pc:sldLayoutMk cId="1137495652" sldId="2147483685"/>
              <ac:picMk id="7" creationId="{77D83D91-DEF8-60FF-2EBF-DCC31A154FB2}"/>
            </ac:picMkLst>
          </pc:picChg>
        </pc:sldLayoutChg>
        <pc:sldLayoutChg chg="addSp delSp modSp mod">
          <pc:chgData name="Williams, Darla" userId="5c71d710-c729-4b2a-894f-5c263e3d17e0" providerId="ADAL" clId="{F38661EE-8617-E647-91AE-E98C3C73A143}" dt="2024-07-31T14:25:07.822" v="706" actId="1076"/>
          <pc:sldLayoutMkLst>
            <pc:docMk/>
            <pc:sldMasterMk cId="3047552151" sldId="2147483652"/>
            <pc:sldLayoutMk cId="210481471" sldId="2147483686"/>
          </pc:sldLayoutMkLst>
          <pc:spChg chg="mod">
            <ac:chgData name="Williams, Darla" userId="5c71d710-c729-4b2a-894f-5c263e3d17e0" providerId="ADAL" clId="{F38661EE-8617-E647-91AE-E98C3C73A143}" dt="2024-07-31T14:25:01.972" v="705" actId="1076"/>
            <ac:spMkLst>
              <pc:docMk/>
              <pc:sldMasterMk cId="3047552151" sldId="2147483652"/>
              <pc:sldLayoutMk cId="210481471" sldId="2147483686"/>
              <ac:spMk id="2" creationId="{EB463401-E173-4A44-B82E-2F6AD66138CF}"/>
            </ac:spMkLst>
          </pc:spChg>
          <pc:spChg chg="del">
            <ac:chgData name="Williams, Darla" userId="5c71d710-c729-4b2a-894f-5c263e3d17e0" providerId="ADAL" clId="{F38661EE-8617-E647-91AE-E98C3C73A143}" dt="2024-07-30T20:25:14.750" v="236" actId="478"/>
            <ac:spMkLst>
              <pc:docMk/>
              <pc:sldMasterMk cId="3047552151" sldId="2147483652"/>
              <pc:sldLayoutMk cId="210481471" sldId="2147483686"/>
              <ac:spMk id="4" creationId="{00000000-0000-0000-0000-000000000000}"/>
            </ac:spMkLst>
          </pc:spChg>
          <pc:spChg chg="mod">
            <ac:chgData name="Williams, Darla" userId="5c71d710-c729-4b2a-894f-5c263e3d17e0" providerId="ADAL" clId="{F38661EE-8617-E647-91AE-E98C3C73A143}" dt="2024-07-31T14:23:44.591" v="689" actId="166"/>
            <ac:spMkLst>
              <pc:docMk/>
              <pc:sldMasterMk cId="3047552151" sldId="2147483652"/>
              <pc:sldLayoutMk cId="210481471" sldId="2147483686"/>
              <ac:spMk id="6" creationId="{598F5EB1-48F3-834A-BCC6-E7EB81657C8B}"/>
            </ac:spMkLst>
          </pc:spChg>
          <pc:spChg chg="del">
            <ac:chgData name="Williams, Darla" userId="5c71d710-c729-4b2a-894f-5c263e3d17e0" providerId="ADAL" clId="{F38661EE-8617-E647-91AE-E98C3C73A143}" dt="2024-07-30T20:25:32.978" v="241" actId="478"/>
            <ac:spMkLst>
              <pc:docMk/>
              <pc:sldMasterMk cId="3047552151" sldId="2147483652"/>
              <pc:sldLayoutMk cId="210481471" sldId="2147483686"/>
              <ac:spMk id="9" creationId="{09FCEE85-6933-AAE7-B9E3-AEECCF422C14}"/>
            </ac:spMkLst>
          </pc:spChg>
          <pc:spChg chg="mod">
            <ac:chgData name="Williams, Darla" userId="5c71d710-c729-4b2a-894f-5c263e3d17e0" providerId="ADAL" clId="{F38661EE-8617-E647-91AE-E98C3C73A143}" dt="2024-07-31T14:24:54.156" v="704" actId="14100"/>
            <ac:spMkLst>
              <pc:docMk/>
              <pc:sldMasterMk cId="3047552151" sldId="2147483652"/>
              <pc:sldLayoutMk cId="210481471" sldId="2147483686"/>
              <ac:spMk id="16" creationId="{00000000-0000-0000-0000-000000000000}"/>
            </ac:spMkLst>
          </pc:spChg>
          <pc:spChg chg="mod">
            <ac:chgData name="Williams, Darla" userId="5c71d710-c729-4b2a-894f-5c263e3d17e0" providerId="ADAL" clId="{F38661EE-8617-E647-91AE-E98C3C73A143}" dt="2024-07-31T14:24:47.755" v="703" actId="14100"/>
            <ac:spMkLst>
              <pc:docMk/>
              <pc:sldMasterMk cId="3047552151" sldId="2147483652"/>
              <pc:sldLayoutMk cId="210481471" sldId="2147483686"/>
              <ac:spMk id="17" creationId="{00000000-0000-0000-0000-000000000000}"/>
            </ac:spMkLst>
          </pc:spChg>
          <pc:picChg chg="del">
            <ac:chgData name="Williams, Darla" userId="5c71d710-c729-4b2a-894f-5c263e3d17e0" providerId="ADAL" clId="{F38661EE-8617-E647-91AE-E98C3C73A143}" dt="2024-07-31T13:55:33.965" v="472" actId="478"/>
            <ac:picMkLst>
              <pc:docMk/>
              <pc:sldMasterMk cId="3047552151" sldId="2147483652"/>
              <pc:sldLayoutMk cId="210481471" sldId="2147483686"/>
              <ac:picMk id="7" creationId="{7FF82AE6-2ABA-4EFC-1687-7AFFED743E54}"/>
            </ac:picMkLst>
          </pc:picChg>
          <pc:picChg chg="del">
            <ac:chgData name="Williams, Darla" userId="5c71d710-c729-4b2a-894f-5c263e3d17e0" providerId="ADAL" clId="{F38661EE-8617-E647-91AE-E98C3C73A143}" dt="2024-07-30T20:25:31.473" v="240" actId="478"/>
            <ac:picMkLst>
              <pc:docMk/>
              <pc:sldMasterMk cId="3047552151" sldId="2147483652"/>
              <pc:sldLayoutMk cId="210481471" sldId="2147483686"/>
              <ac:picMk id="8" creationId="{C73FDBBC-80F9-595B-858A-498E30E218C8}"/>
            </ac:picMkLst>
          </pc:picChg>
          <pc:picChg chg="add mod">
            <ac:chgData name="Williams, Darla" userId="5c71d710-c729-4b2a-894f-5c263e3d17e0" providerId="ADAL" clId="{F38661EE-8617-E647-91AE-E98C3C73A143}" dt="2024-07-31T13:56:12.998" v="481" actId="14100"/>
            <ac:picMkLst>
              <pc:docMk/>
              <pc:sldMasterMk cId="3047552151" sldId="2147483652"/>
              <pc:sldLayoutMk cId="210481471" sldId="2147483686"/>
              <ac:picMk id="10" creationId="{FC69AFE2-9054-EF11-C45C-047E2DD96A88}"/>
            </ac:picMkLst>
          </pc:picChg>
          <pc:picChg chg="add del mod">
            <ac:chgData name="Williams, Darla" userId="5c71d710-c729-4b2a-894f-5c263e3d17e0" providerId="ADAL" clId="{F38661EE-8617-E647-91AE-E98C3C73A143}" dt="2024-07-31T13:55:40.165" v="474" actId="478"/>
            <ac:picMkLst>
              <pc:docMk/>
              <pc:sldMasterMk cId="3047552151" sldId="2147483652"/>
              <pc:sldLayoutMk cId="210481471" sldId="2147483686"/>
              <ac:picMk id="11" creationId="{22D78439-3F8E-83B5-238A-664BEB36B09C}"/>
            </ac:picMkLst>
          </pc:picChg>
          <pc:picChg chg="add mod">
            <ac:chgData name="Williams, Darla" userId="5c71d710-c729-4b2a-894f-5c263e3d17e0" providerId="ADAL" clId="{F38661EE-8617-E647-91AE-E98C3C73A143}" dt="2024-07-31T14:23:54.385" v="692" actId="1076"/>
            <ac:picMkLst>
              <pc:docMk/>
              <pc:sldMasterMk cId="3047552151" sldId="2147483652"/>
              <pc:sldLayoutMk cId="210481471" sldId="2147483686"/>
              <ac:picMk id="12" creationId="{77615BEA-5C8D-7A58-1EEC-AD23BED9D344}"/>
            </ac:picMkLst>
          </pc:picChg>
          <pc:picChg chg="add mod">
            <ac:chgData name="Williams, Darla" userId="5c71d710-c729-4b2a-894f-5c263e3d17e0" providerId="ADAL" clId="{F38661EE-8617-E647-91AE-E98C3C73A143}" dt="2024-07-31T14:25:07.822" v="706" actId="1076"/>
            <ac:picMkLst>
              <pc:docMk/>
              <pc:sldMasterMk cId="3047552151" sldId="2147483652"/>
              <pc:sldLayoutMk cId="210481471" sldId="2147483686"/>
              <ac:picMk id="13" creationId="{78DDB429-C86A-5018-E2ED-86A14E476C33}"/>
            </ac:picMkLst>
          </pc:picChg>
          <pc:picChg chg="mod">
            <ac:chgData name="Williams, Darla" userId="5c71d710-c729-4b2a-894f-5c263e3d17e0" providerId="ADAL" clId="{F38661EE-8617-E647-91AE-E98C3C73A143}" dt="2024-07-31T14:24:16.619" v="697" actId="1076"/>
            <ac:picMkLst>
              <pc:docMk/>
              <pc:sldMasterMk cId="3047552151" sldId="2147483652"/>
              <pc:sldLayoutMk cId="210481471" sldId="2147483686"/>
              <ac:picMk id="14" creationId="{00000000-0000-0000-0000-000000000000}"/>
            </ac:picMkLst>
          </pc:picChg>
          <pc:picChg chg="mod">
            <ac:chgData name="Williams, Darla" userId="5c71d710-c729-4b2a-894f-5c263e3d17e0" providerId="ADAL" clId="{F38661EE-8617-E647-91AE-E98C3C73A143}" dt="2024-07-31T14:24:21.068" v="698" actId="1076"/>
            <ac:picMkLst>
              <pc:docMk/>
              <pc:sldMasterMk cId="3047552151" sldId="2147483652"/>
              <pc:sldLayoutMk cId="210481471" sldId="2147483686"/>
              <ac:picMk id="15" creationId="{00000000-0000-0000-0000-000000000000}"/>
            </ac:picMkLst>
          </pc:picChg>
        </pc:sldLayoutChg>
        <pc:sldLayoutChg chg="addSp delSp modSp mod">
          <pc:chgData name="Williams, Darla" userId="5c71d710-c729-4b2a-894f-5c263e3d17e0" providerId="ADAL" clId="{F38661EE-8617-E647-91AE-E98C3C73A143}" dt="2024-07-31T14:08:50.089" v="561" actId="1076"/>
          <pc:sldLayoutMkLst>
            <pc:docMk/>
            <pc:sldMasterMk cId="3047552151" sldId="2147483652"/>
            <pc:sldLayoutMk cId="2392630801" sldId="2147483689"/>
          </pc:sldLayoutMkLst>
          <pc:spChg chg="mod">
            <ac:chgData name="Williams, Darla" userId="5c71d710-c729-4b2a-894f-5c263e3d17e0" providerId="ADAL" clId="{F38661EE-8617-E647-91AE-E98C3C73A143}" dt="2024-07-31T13:51:40.185" v="413" actId="1037"/>
            <ac:spMkLst>
              <pc:docMk/>
              <pc:sldMasterMk cId="3047552151" sldId="2147483652"/>
              <pc:sldLayoutMk cId="2392630801" sldId="2147483689"/>
              <ac:spMk id="5" creationId="{00000000-0000-0000-0000-000000000000}"/>
            </ac:spMkLst>
          </pc:spChg>
          <pc:spChg chg="del">
            <ac:chgData name="Williams, Darla" userId="5c71d710-c729-4b2a-894f-5c263e3d17e0" providerId="ADAL" clId="{F38661EE-8617-E647-91AE-E98C3C73A143}" dt="2024-07-31T13:52:04.233" v="419" actId="478"/>
            <ac:spMkLst>
              <pc:docMk/>
              <pc:sldMasterMk cId="3047552151" sldId="2147483652"/>
              <pc:sldLayoutMk cId="2392630801" sldId="2147483689"/>
              <ac:spMk id="7" creationId="{00000000-0000-0000-0000-000000000000}"/>
            </ac:spMkLst>
          </pc:spChg>
          <pc:spChg chg="del mod">
            <ac:chgData name="Williams, Darla" userId="5c71d710-c729-4b2a-894f-5c263e3d17e0" providerId="ADAL" clId="{F38661EE-8617-E647-91AE-E98C3C73A143}" dt="2024-07-31T13:56:37.126" v="482" actId="478"/>
            <ac:spMkLst>
              <pc:docMk/>
              <pc:sldMasterMk cId="3047552151" sldId="2147483652"/>
              <pc:sldLayoutMk cId="2392630801" sldId="2147483689"/>
              <ac:spMk id="8" creationId="{00000000-0000-0000-0000-000000000000}"/>
            </ac:spMkLst>
          </pc:spChg>
          <pc:spChg chg="mod">
            <ac:chgData name="Williams, Darla" userId="5c71d710-c729-4b2a-894f-5c263e3d17e0" providerId="ADAL" clId="{F38661EE-8617-E647-91AE-E98C3C73A143}" dt="2024-07-31T13:52:15.724" v="421" actId="207"/>
            <ac:spMkLst>
              <pc:docMk/>
              <pc:sldMasterMk cId="3047552151" sldId="2147483652"/>
              <pc:sldLayoutMk cId="2392630801" sldId="2147483689"/>
              <ac:spMk id="10" creationId="{00000000-0000-0000-0000-000000000000}"/>
            </ac:spMkLst>
          </pc:spChg>
          <pc:spChg chg="add mod">
            <ac:chgData name="Williams, Darla" userId="5c71d710-c729-4b2a-894f-5c263e3d17e0" providerId="ADAL" clId="{F38661EE-8617-E647-91AE-E98C3C73A143}" dt="2024-07-31T13:56:44.366" v="484" actId="1076"/>
            <ac:spMkLst>
              <pc:docMk/>
              <pc:sldMasterMk cId="3047552151" sldId="2147483652"/>
              <pc:sldLayoutMk cId="2392630801" sldId="2147483689"/>
              <ac:spMk id="19" creationId="{B5367EDA-654E-B609-B470-C1DC5A54311B}"/>
            </ac:spMkLst>
          </pc:spChg>
          <pc:spChg chg="add mod">
            <ac:chgData name="Williams, Darla" userId="5c71d710-c729-4b2a-894f-5c263e3d17e0" providerId="ADAL" clId="{F38661EE-8617-E647-91AE-E98C3C73A143}" dt="2024-07-31T13:57:46.474" v="496" actId="167"/>
            <ac:spMkLst>
              <pc:docMk/>
              <pc:sldMasterMk cId="3047552151" sldId="2147483652"/>
              <pc:sldLayoutMk cId="2392630801" sldId="2147483689"/>
              <ac:spMk id="20" creationId="{49E7FC90-A41C-398B-CA58-201FBF84B6FC}"/>
            </ac:spMkLst>
          </pc:spChg>
          <pc:spChg chg="mod">
            <ac:chgData name="Williams, Darla" userId="5c71d710-c729-4b2a-894f-5c263e3d17e0" providerId="ADAL" clId="{F38661EE-8617-E647-91AE-E98C3C73A143}" dt="2024-07-31T13:51:57.214" v="417" actId="1076"/>
            <ac:spMkLst>
              <pc:docMk/>
              <pc:sldMasterMk cId="3047552151" sldId="2147483652"/>
              <pc:sldLayoutMk cId="2392630801" sldId="2147483689"/>
              <ac:spMk id="26" creationId="{949844E0-98A1-1D44-87EC-127C1B229E53}"/>
            </ac:spMkLst>
          </pc:spChg>
          <pc:grpChg chg="del">
            <ac:chgData name="Williams, Darla" userId="5c71d710-c729-4b2a-894f-5c263e3d17e0" providerId="ADAL" clId="{F38661EE-8617-E647-91AE-E98C3C73A143}" dt="2024-07-30T20:20:12.060" v="163" actId="478"/>
            <ac:grpSpMkLst>
              <pc:docMk/>
              <pc:sldMasterMk cId="3047552151" sldId="2147483652"/>
              <pc:sldLayoutMk cId="2392630801" sldId="2147483689"/>
              <ac:grpSpMk id="14" creationId="{1ADE0E84-2ACA-74A6-0175-19AB501C9E0C}"/>
            </ac:grpSpMkLst>
          </pc:grpChg>
          <pc:picChg chg="add mod">
            <ac:chgData name="Williams, Darla" userId="5c71d710-c729-4b2a-894f-5c263e3d17e0" providerId="ADAL" clId="{F38661EE-8617-E647-91AE-E98C3C73A143}" dt="2024-07-31T13:57:46.474" v="496" actId="167"/>
            <ac:picMkLst>
              <pc:docMk/>
              <pc:sldMasterMk cId="3047552151" sldId="2147483652"/>
              <pc:sldLayoutMk cId="2392630801" sldId="2147483689"/>
              <ac:picMk id="4" creationId="{448ADFC2-00B2-AA08-822A-EA089F2FD694}"/>
            </ac:picMkLst>
          </pc:picChg>
          <pc:picChg chg="del">
            <ac:chgData name="Williams, Darla" userId="5c71d710-c729-4b2a-894f-5c263e3d17e0" providerId="ADAL" clId="{F38661EE-8617-E647-91AE-E98C3C73A143}" dt="2024-07-30T20:19:26.778" v="155" actId="478"/>
            <ac:picMkLst>
              <pc:docMk/>
              <pc:sldMasterMk cId="3047552151" sldId="2147483652"/>
              <pc:sldLayoutMk cId="2392630801" sldId="2147483689"/>
              <ac:picMk id="6" creationId="{19739D5A-7FAD-86DC-D021-148F781538D3}"/>
            </ac:picMkLst>
          </pc:picChg>
          <pc:picChg chg="del mod">
            <ac:chgData name="Williams, Darla" userId="5c71d710-c729-4b2a-894f-5c263e3d17e0" providerId="ADAL" clId="{F38661EE-8617-E647-91AE-E98C3C73A143}" dt="2024-07-31T13:53:52.654" v="431" actId="478"/>
            <ac:picMkLst>
              <pc:docMk/>
              <pc:sldMasterMk cId="3047552151" sldId="2147483652"/>
              <pc:sldLayoutMk cId="2392630801" sldId="2147483689"/>
              <ac:picMk id="15" creationId="{43AC08C6-BFE5-7927-C2BA-0C5A9D96E9A8}"/>
            </ac:picMkLst>
          </pc:picChg>
          <pc:picChg chg="add del mod">
            <ac:chgData name="Williams, Darla" userId="5c71d710-c729-4b2a-894f-5c263e3d17e0" providerId="ADAL" clId="{F38661EE-8617-E647-91AE-E98C3C73A143}" dt="2024-07-31T13:54:31.802" v="453" actId="21"/>
            <ac:picMkLst>
              <pc:docMk/>
              <pc:sldMasterMk cId="3047552151" sldId="2147483652"/>
              <pc:sldLayoutMk cId="2392630801" sldId="2147483689"/>
              <ac:picMk id="17" creationId="{1730D8A9-0620-A767-7FBE-15BD1F714C36}"/>
            </ac:picMkLst>
          </pc:picChg>
          <pc:picChg chg="add mod">
            <ac:chgData name="Williams, Darla" userId="5c71d710-c729-4b2a-894f-5c263e3d17e0" providerId="ADAL" clId="{F38661EE-8617-E647-91AE-E98C3C73A143}" dt="2024-07-31T13:54:58.047" v="461" actId="1076"/>
            <ac:picMkLst>
              <pc:docMk/>
              <pc:sldMasterMk cId="3047552151" sldId="2147483652"/>
              <pc:sldLayoutMk cId="2392630801" sldId="2147483689"/>
              <ac:picMk id="18" creationId="{E8D29048-BA71-EE5B-FBB9-33D0DC02D9B0}"/>
            </ac:picMkLst>
          </pc:picChg>
          <pc:picChg chg="add mod">
            <ac:chgData name="Williams, Darla" userId="5c71d710-c729-4b2a-894f-5c263e3d17e0" providerId="ADAL" clId="{F38661EE-8617-E647-91AE-E98C3C73A143}" dt="2024-07-31T14:08:31.902" v="559" actId="1076"/>
            <ac:picMkLst>
              <pc:docMk/>
              <pc:sldMasterMk cId="3047552151" sldId="2147483652"/>
              <pc:sldLayoutMk cId="2392630801" sldId="2147483689"/>
              <ac:picMk id="22" creationId="{0856414C-062E-7D30-04D6-499635EC16FA}"/>
            </ac:picMkLst>
          </pc:picChg>
          <pc:picChg chg="add mod">
            <ac:chgData name="Williams, Darla" userId="5c71d710-c729-4b2a-894f-5c263e3d17e0" providerId="ADAL" clId="{F38661EE-8617-E647-91AE-E98C3C73A143}" dt="2024-07-31T14:08:50.089" v="561" actId="1076"/>
            <ac:picMkLst>
              <pc:docMk/>
              <pc:sldMasterMk cId="3047552151" sldId="2147483652"/>
              <pc:sldLayoutMk cId="2392630801" sldId="2147483689"/>
              <ac:picMk id="23" creationId="{E32011CF-8B58-B978-D2FC-C1DD7E9E63D8}"/>
            </ac:picMkLst>
          </pc:picChg>
        </pc:sldLayoutChg>
        <pc:sldLayoutChg chg="addSp delSp modSp mod">
          <pc:chgData name="Williams, Darla" userId="5c71d710-c729-4b2a-894f-5c263e3d17e0" providerId="ADAL" clId="{F38661EE-8617-E647-91AE-E98C3C73A143}" dt="2024-07-31T13:03:31.549" v="244" actId="1038"/>
          <pc:sldLayoutMkLst>
            <pc:docMk/>
            <pc:sldMasterMk cId="3047552151" sldId="2147483652"/>
            <pc:sldLayoutMk cId="3117060889" sldId="2147483690"/>
          </pc:sldLayoutMkLst>
          <pc:picChg chg="del">
            <ac:chgData name="Williams, Darla" userId="5c71d710-c729-4b2a-894f-5c263e3d17e0" providerId="ADAL" clId="{F38661EE-8617-E647-91AE-E98C3C73A143}" dt="2024-07-30T19:41:26.613" v="7" actId="478"/>
            <ac:picMkLst>
              <pc:docMk/>
              <pc:sldMasterMk cId="3047552151" sldId="2147483652"/>
              <pc:sldLayoutMk cId="3117060889" sldId="2147483690"/>
              <ac:picMk id="3" creationId="{27D6DEBF-243D-A6A6-C08A-62C015424281}"/>
            </ac:picMkLst>
          </pc:picChg>
          <pc:picChg chg="add mod">
            <ac:chgData name="Williams, Darla" userId="5c71d710-c729-4b2a-894f-5c263e3d17e0" providerId="ADAL" clId="{F38661EE-8617-E647-91AE-E98C3C73A143}" dt="2024-07-30T20:05:57.013" v="102" actId="167"/>
            <ac:picMkLst>
              <pc:docMk/>
              <pc:sldMasterMk cId="3047552151" sldId="2147483652"/>
              <pc:sldLayoutMk cId="3117060889" sldId="2147483690"/>
              <ac:picMk id="4" creationId="{626804ED-4CDD-4030-1A47-BD6172E92943}"/>
            </ac:picMkLst>
          </pc:picChg>
          <pc:picChg chg="del">
            <ac:chgData name="Williams, Darla" userId="5c71d710-c729-4b2a-894f-5c263e3d17e0" providerId="ADAL" clId="{F38661EE-8617-E647-91AE-E98C3C73A143}" dt="2024-07-30T19:41:06.451" v="0" actId="478"/>
            <ac:picMkLst>
              <pc:docMk/>
              <pc:sldMasterMk cId="3047552151" sldId="2147483652"/>
              <pc:sldLayoutMk cId="3117060889" sldId="2147483690"/>
              <ac:picMk id="5" creationId="{8AA1EF60-AA6B-BC8E-6F42-3F9B9D0FD201}"/>
            </ac:picMkLst>
          </pc:picChg>
          <pc:picChg chg="add mod">
            <ac:chgData name="Williams, Darla" userId="5c71d710-c729-4b2a-894f-5c263e3d17e0" providerId="ADAL" clId="{F38661EE-8617-E647-91AE-E98C3C73A143}" dt="2024-07-30T19:56:27.221" v="63" actId="166"/>
            <ac:picMkLst>
              <pc:docMk/>
              <pc:sldMasterMk cId="3047552151" sldId="2147483652"/>
              <pc:sldLayoutMk cId="3117060889" sldId="2147483690"/>
              <ac:picMk id="7" creationId="{D999A6C9-D69A-489B-890F-E1729800D51A}"/>
            </ac:picMkLst>
          </pc:picChg>
          <pc:picChg chg="add del mod">
            <ac:chgData name="Williams, Darla" userId="5c71d710-c729-4b2a-894f-5c263e3d17e0" providerId="ADAL" clId="{F38661EE-8617-E647-91AE-E98C3C73A143}" dt="2024-07-30T19:59:24.960" v="79" actId="478"/>
            <ac:picMkLst>
              <pc:docMk/>
              <pc:sldMasterMk cId="3047552151" sldId="2147483652"/>
              <pc:sldLayoutMk cId="3117060889" sldId="2147483690"/>
              <ac:picMk id="9" creationId="{92FA927C-57DB-17B0-EED4-9A13885C08E7}"/>
            </ac:picMkLst>
          </pc:picChg>
          <pc:picChg chg="add mod">
            <ac:chgData name="Williams, Darla" userId="5c71d710-c729-4b2a-894f-5c263e3d17e0" providerId="ADAL" clId="{F38661EE-8617-E647-91AE-E98C3C73A143}" dt="2024-07-30T19:56:27.221" v="63" actId="166"/>
            <ac:picMkLst>
              <pc:docMk/>
              <pc:sldMasterMk cId="3047552151" sldId="2147483652"/>
              <pc:sldLayoutMk cId="3117060889" sldId="2147483690"/>
              <ac:picMk id="11" creationId="{CD976658-71EC-FD88-8248-925FA40FA969}"/>
            </ac:picMkLst>
          </pc:picChg>
          <pc:picChg chg="del">
            <ac:chgData name="Williams, Darla" userId="5c71d710-c729-4b2a-894f-5c263e3d17e0" providerId="ADAL" clId="{F38661EE-8617-E647-91AE-E98C3C73A143}" dt="2024-07-30T19:41:20.582" v="4" actId="478"/>
            <ac:picMkLst>
              <pc:docMk/>
              <pc:sldMasterMk cId="3047552151" sldId="2147483652"/>
              <pc:sldLayoutMk cId="3117060889" sldId="2147483690"/>
              <ac:picMk id="13" creationId="{2D786435-33BE-BE03-E5C1-D4197BC8A2C8}"/>
            </ac:picMkLst>
          </pc:picChg>
          <pc:picChg chg="add mod">
            <ac:chgData name="Williams, Darla" userId="5c71d710-c729-4b2a-894f-5c263e3d17e0" providerId="ADAL" clId="{F38661EE-8617-E647-91AE-E98C3C73A143}" dt="2024-07-30T20:10:58.900" v="130" actId="1036"/>
            <ac:picMkLst>
              <pc:docMk/>
              <pc:sldMasterMk cId="3047552151" sldId="2147483652"/>
              <pc:sldLayoutMk cId="3117060889" sldId="2147483690"/>
              <ac:picMk id="14" creationId="{C4774649-06B4-4B98-CCC4-D56FEC9780EC}"/>
            </ac:picMkLst>
          </pc:picChg>
          <pc:picChg chg="del">
            <ac:chgData name="Williams, Darla" userId="5c71d710-c729-4b2a-894f-5c263e3d17e0" providerId="ADAL" clId="{F38661EE-8617-E647-91AE-E98C3C73A143}" dt="2024-07-30T19:41:09.689" v="1" actId="478"/>
            <ac:picMkLst>
              <pc:docMk/>
              <pc:sldMasterMk cId="3047552151" sldId="2147483652"/>
              <pc:sldLayoutMk cId="3117060889" sldId="2147483690"/>
              <ac:picMk id="15" creationId="{9ACA1EFE-B76C-E15B-276C-D2B94FA946DE}"/>
            </ac:picMkLst>
          </pc:picChg>
          <pc:picChg chg="add mod">
            <ac:chgData name="Williams, Darla" userId="5c71d710-c729-4b2a-894f-5c263e3d17e0" providerId="ADAL" clId="{F38661EE-8617-E647-91AE-E98C3C73A143}" dt="2024-07-30T19:56:39.683" v="64" actId="1076"/>
            <ac:picMkLst>
              <pc:docMk/>
              <pc:sldMasterMk cId="3047552151" sldId="2147483652"/>
              <pc:sldLayoutMk cId="3117060889" sldId="2147483690"/>
              <ac:picMk id="17" creationId="{AD199258-C235-AB28-2685-CAD65BFF7480}"/>
            </ac:picMkLst>
          </pc:picChg>
          <pc:picChg chg="add del mod">
            <ac:chgData name="Williams, Darla" userId="5c71d710-c729-4b2a-894f-5c263e3d17e0" providerId="ADAL" clId="{F38661EE-8617-E647-91AE-E98C3C73A143}" dt="2024-07-30T19:59:20.256" v="78" actId="478"/>
            <ac:picMkLst>
              <pc:docMk/>
              <pc:sldMasterMk cId="3047552151" sldId="2147483652"/>
              <pc:sldLayoutMk cId="3117060889" sldId="2147483690"/>
              <ac:picMk id="19" creationId="{C2A90244-BD3A-8085-49EF-2D3784BEDC2E}"/>
            </ac:picMkLst>
          </pc:picChg>
          <pc:picChg chg="add del mod">
            <ac:chgData name="Williams, Darla" userId="5c71d710-c729-4b2a-894f-5c263e3d17e0" providerId="ADAL" clId="{F38661EE-8617-E647-91AE-E98C3C73A143}" dt="2024-07-30T20:05:59.902" v="103" actId="478"/>
            <ac:picMkLst>
              <pc:docMk/>
              <pc:sldMasterMk cId="3047552151" sldId="2147483652"/>
              <pc:sldLayoutMk cId="3117060889" sldId="2147483690"/>
              <ac:picMk id="20" creationId="{8E662BE5-1F05-FB84-0D85-C0FA5E5BC597}"/>
            </ac:picMkLst>
          </pc:picChg>
          <pc:picChg chg="del">
            <ac:chgData name="Williams, Darla" userId="5c71d710-c729-4b2a-894f-5c263e3d17e0" providerId="ADAL" clId="{F38661EE-8617-E647-91AE-E98C3C73A143}" dt="2024-07-30T19:41:17.057" v="2" actId="478"/>
            <ac:picMkLst>
              <pc:docMk/>
              <pc:sldMasterMk cId="3047552151" sldId="2147483652"/>
              <pc:sldLayoutMk cId="3117060889" sldId="2147483690"/>
              <ac:picMk id="21" creationId="{AA5758AE-A7B5-F841-6A14-D04587AA326F}"/>
            </ac:picMkLst>
          </pc:picChg>
          <pc:picChg chg="del">
            <ac:chgData name="Williams, Darla" userId="5c71d710-c729-4b2a-894f-5c263e3d17e0" providerId="ADAL" clId="{F38661EE-8617-E647-91AE-E98C3C73A143}" dt="2024-07-30T19:41:18.625" v="3" actId="478"/>
            <ac:picMkLst>
              <pc:docMk/>
              <pc:sldMasterMk cId="3047552151" sldId="2147483652"/>
              <pc:sldLayoutMk cId="3117060889" sldId="2147483690"/>
              <ac:picMk id="23" creationId="{3E23BBDB-7C74-AF25-E940-D15777A3D1C8}"/>
            </ac:picMkLst>
          </pc:picChg>
          <pc:picChg chg="del">
            <ac:chgData name="Williams, Darla" userId="5c71d710-c729-4b2a-894f-5c263e3d17e0" providerId="ADAL" clId="{F38661EE-8617-E647-91AE-E98C3C73A143}" dt="2024-07-30T19:41:22.591" v="5" actId="478"/>
            <ac:picMkLst>
              <pc:docMk/>
              <pc:sldMasterMk cId="3047552151" sldId="2147483652"/>
              <pc:sldLayoutMk cId="3117060889" sldId="2147483690"/>
              <ac:picMk id="24" creationId="{4FCE5433-9DF7-3F99-64D3-742657BE0A89}"/>
            </ac:picMkLst>
          </pc:picChg>
          <pc:picChg chg="del">
            <ac:chgData name="Williams, Darla" userId="5c71d710-c729-4b2a-894f-5c263e3d17e0" providerId="ADAL" clId="{F38661EE-8617-E647-91AE-E98C3C73A143}" dt="2024-07-30T19:41:24.437" v="6" actId="478"/>
            <ac:picMkLst>
              <pc:docMk/>
              <pc:sldMasterMk cId="3047552151" sldId="2147483652"/>
              <pc:sldLayoutMk cId="3117060889" sldId="2147483690"/>
              <ac:picMk id="25" creationId="{C141DEE0-467F-57BF-FBF4-FCABF8C96664}"/>
            </ac:picMkLst>
          </pc:picChg>
          <pc:picChg chg="add del mod">
            <ac:chgData name="Williams, Darla" userId="5c71d710-c729-4b2a-894f-5c263e3d17e0" providerId="ADAL" clId="{F38661EE-8617-E647-91AE-E98C3C73A143}" dt="2024-07-30T20:02:28.219" v="92" actId="478"/>
            <ac:picMkLst>
              <pc:docMk/>
              <pc:sldMasterMk cId="3047552151" sldId="2147483652"/>
              <pc:sldLayoutMk cId="3117060889" sldId="2147483690"/>
              <ac:picMk id="26" creationId="{E9E43CFE-BBC6-9132-FB7C-2C923D6D70C6}"/>
            </ac:picMkLst>
          </pc:picChg>
          <pc:picChg chg="add mod">
            <ac:chgData name="Williams, Darla" userId="5c71d710-c729-4b2a-894f-5c263e3d17e0" providerId="ADAL" clId="{F38661EE-8617-E647-91AE-E98C3C73A143}" dt="2024-07-30T20:05:57.013" v="102" actId="167"/>
            <ac:picMkLst>
              <pc:docMk/>
              <pc:sldMasterMk cId="3047552151" sldId="2147483652"/>
              <pc:sldLayoutMk cId="3117060889" sldId="2147483690"/>
              <ac:picMk id="28" creationId="{651A8EC9-3F0A-2A6C-51A9-9ABB77838F6F}"/>
            </ac:picMkLst>
          </pc:picChg>
          <pc:picChg chg="add mod">
            <ac:chgData name="Williams, Darla" userId="5c71d710-c729-4b2a-894f-5c263e3d17e0" providerId="ADAL" clId="{F38661EE-8617-E647-91AE-E98C3C73A143}" dt="2024-07-31T13:03:31.549" v="244" actId="1038"/>
            <ac:picMkLst>
              <pc:docMk/>
              <pc:sldMasterMk cId="3047552151" sldId="2147483652"/>
              <pc:sldLayoutMk cId="3117060889" sldId="2147483690"/>
              <ac:picMk id="30" creationId="{6A651271-DB56-1B85-C29A-BCB7EF0BA061}"/>
            </ac:picMkLst>
          </pc:picChg>
          <pc:picChg chg="add mod">
            <ac:chgData name="Williams, Darla" userId="5c71d710-c729-4b2a-894f-5c263e3d17e0" providerId="ADAL" clId="{F38661EE-8617-E647-91AE-E98C3C73A143}" dt="2024-07-30T20:09:54.435" v="110" actId="931"/>
            <ac:picMkLst>
              <pc:docMk/>
              <pc:sldMasterMk cId="3047552151" sldId="2147483652"/>
              <pc:sldLayoutMk cId="3117060889" sldId="2147483690"/>
              <ac:picMk id="32" creationId="{7A2790B7-06E2-72D8-A9BF-1BF3BE3FEBD1}"/>
            </ac:picMkLst>
          </pc:picChg>
          <pc:picChg chg="add mod">
            <ac:chgData name="Williams, Darla" userId="5c71d710-c729-4b2a-894f-5c263e3d17e0" providerId="ADAL" clId="{F38661EE-8617-E647-91AE-E98C3C73A143}" dt="2024-07-30T20:11:05.159" v="131" actId="14100"/>
            <ac:picMkLst>
              <pc:docMk/>
              <pc:sldMasterMk cId="3047552151" sldId="2147483652"/>
              <pc:sldLayoutMk cId="3117060889" sldId="2147483690"/>
              <ac:picMk id="34" creationId="{F7FAFB20-C9D5-F027-0A1E-6E6B36C5E46D}"/>
            </ac:picMkLst>
          </pc:picChg>
        </pc:sldLayoutChg>
        <pc:sldLayoutChg chg="addSp delSp modSp mod">
          <pc:chgData name="Williams, Darla" userId="5c71d710-c729-4b2a-894f-5c263e3d17e0" providerId="ADAL" clId="{F38661EE-8617-E647-91AE-E98C3C73A143}" dt="2024-07-31T14:12:37.036" v="610"/>
          <pc:sldLayoutMkLst>
            <pc:docMk/>
            <pc:sldMasterMk cId="3047552151" sldId="2147483652"/>
            <pc:sldLayoutMk cId="3980924822" sldId="2147483691"/>
          </pc:sldLayoutMkLst>
          <pc:spChg chg="mod">
            <ac:chgData name="Williams, Darla" userId="5c71d710-c729-4b2a-894f-5c263e3d17e0" providerId="ADAL" clId="{F38661EE-8617-E647-91AE-E98C3C73A143}" dt="2024-07-31T14:03:34.927" v="525" actId="166"/>
            <ac:spMkLst>
              <pc:docMk/>
              <pc:sldMasterMk cId="3047552151" sldId="2147483652"/>
              <pc:sldLayoutMk cId="3980924822" sldId="2147483691"/>
              <ac:spMk id="2" creationId="{503D1906-C08F-3344-8E9A-D0DA1AD254ED}"/>
            </ac:spMkLst>
          </pc:spChg>
          <pc:spChg chg="del">
            <ac:chgData name="Williams, Darla" userId="5c71d710-c729-4b2a-894f-5c263e3d17e0" providerId="ADAL" clId="{F38661EE-8617-E647-91AE-E98C3C73A143}" dt="2024-07-31T14:00:55.668" v="523" actId="478"/>
            <ac:spMkLst>
              <pc:docMk/>
              <pc:sldMasterMk cId="3047552151" sldId="2147483652"/>
              <pc:sldLayoutMk cId="3980924822" sldId="2147483691"/>
              <ac:spMk id="6" creationId="{00000000-0000-0000-0000-000000000000}"/>
            </ac:spMkLst>
          </pc:spChg>
          <pc:spChg chg="mod">
            <ac:chgData name="Williams, Darla" userId="5c71d710-c729-4b2a-894f-5c263e3d17e0" providerId="ADAL" clId="{F38661EE-8617-E647-91AE-E98C3C73A143}" dt="2024-07-31T14:00:58.773" v="524" actId="207"/>
            <ac:spMkLst>
              <pc:docMk/>
              <pc:sldMasterMk cId="3047552151" sldId="2147483652"/>
              <pc:sldLayoutMk cId="3980924822" sldId="2147483691"/>
              <ac:spMk id="7" creationId="{00000000-0000-0000-0000-000000000000}"/>
            </ac:spMkLst>
          </pc:spChg>
          <pc:spChg chg="add mod">
            <ac:chgData name="Williams, Darla" userId="5c71d710-c729-4b2a-894f-5c263e3d17e0" providerId="ADAL" clId="{F38661EE-8617-E647-91AE-E98C3C73A143}" dt="2024-07-31T14:03:34.927" v="525" actId="166"/>
            <ac:spMkLst>
              <pc:docMk/>
              <pc:sldMasterMk cId="3047552151" sldId="2147483652"/>
              <pc:sldLayoutMk cId="3980924822" sldId="2147483691"/>
              <ac:spMk id="13" creationId="{A7760CBC-F232-8892-FC24-98AA735765FD}"/>
            </ac:spMkLst>
          </pc:spChg>
          <pc:picChg chg="add mod">
            <ac:chgData name="Williams, Darla" userId="5c71d710-c729-4b2a-894f-5c263e3d17e0" providerId="ADAL" clId="{F38661EE-8617-E647-91AE-E98C3C73A143}" dt="2024-07-31T14:00:53.868" v="522" actId="1076"/>
            <ac:picMkLst>
              <pc:docMk/>
              <pc:sldMasterMk cId="3047552151" sldId="2147483652"/>
              <pc:sldLayoutMk cId="3980924822" sldId="2147483691"/>
              <ac:picMk id="8" creationId="{13DF4316-8CEB-FF7D-5FBD-D60190720745}"/>
            </ac:picMkLst>
          </pc:picChg>
          <pc:picChg chg="del">
            <ac:chgData name="Williams, Darla" userId="5c71d710-c729-4b2a-894f-5c263e3d17e0" providerId="ADAL" clId="{F38661EE-8617-E647-91AE-E98C3C73A143}" dt="2024-07-30T20:23:00.275" v="212" actId="478"/>
            <ac:picMkLst>
              <pc:docMk/>
              <pc:sldMasterMk cId="3047552151" sldId="2147483652"/>
              <pc:sldLayoutMk cId="3980924822" sldId="2147483691"/>
              <ac:picMk id="9" creationId="{3F145ECC-D5E2-B6BD-973C-D67224EAE7C4}"/>
            </ac:picMkLst>
          </pc:picChg>
          <pc:picChg chg="del">
            <ac:chgData name="Williams, Darla" userId="5c71d710-c729-4b2a-894f-5c263e3d17e0" providerId="ADAL" clId="{F38661EE-8617-E647-91AE-E98C3C73A143}" dt="2024-07-30T20:23:03.633" v="214" actId="478"/>
            <ac:picMkLst>
              <pc:docMk/>
              <pc:sldMasterMk cId="3047552151" sldId="2147483652"/>
              <pc:sldLayoutMk cId="3980924822" sldId="2147483691"/>
              <ac:picMk id="10" creationId="{097EFD5B-83AD-04CC-3CC0-2746C65AD924}"/>
            </ac:picMkLst>
          </pc:picChg>
          <pc:picChg chg="add mod">
            <ac:chgData name="Williams, Darla" userId="5c71d710-c729-4b2a-894f-5c263e3d17e0" providerId="ADAL" clId="{F38661EE-8617-E647-91AE-E98C3C73A143}" dt="2024-07-31T13:55:15.694" v="467"/>
            <ac:picMkLst>
              <pc:docMk/>
              <pc:sldMasterMk cId="3047552151" sldId="2147483652"/>
              <pc:sldLayoutMk cId="3980924822" sldId="2147483691"/>
              <ac:picMk id="11" creationId="{69AAC7ED-D1D8-22D4-972D-43A19DA88BD9}"/>
            </ac:picMkLst>
          </pc:picChg>
          <pc:picChg chg="del">
            <ac:chgData name="Williams, Darla" userId="5c71d710-c729-4b2a-894f-5c263e3d17e0" providerId="ADAL" clId="{F38661EE-8617-E647-91AE-E98C3C73A143}" dt="2024-07-31T13:55:15.044" v="466" actId="478"/>
            <ac:picMkLst>
              <pc:docMk/>
              <pc:sldMasterMk cId="3047552151" sldId="2147483652"/>
              <pc:sldLayoutMk cId="3980924822" sldId="2147483691"/>
              <ac:picMk id="12" creationId="{9A7025E2-7B8E-9CE0-187A-A6FAB4B8D0F2}"/>
            </ac:picMkLst>
          </pc:picChg>
          <pc:picChg chg="del">
            <ac:chgData name="Williams, Darla" userId="5c71d710-c729-4b2a-894f-5c263e3d17e0" providerId="ADAL" clId="{F38661EE-8617-E647-91AE-E98C3C73A143}" dt="2024-07-30T20:23:02.276" v="213" actId="478"/>
            <ac:picMkLst>
              <pc:docMk/>
              <pc:sldMasterMk cId="3047552151" sldId="2147483652"/>
              <pc:sldLayoutMk cId="3980924822" sldId="2147483691"/>
              <ac:picMk id="14" creationId="{32785714-30B8-237C-CBBB-4A30060F070C}"/>
            </ac:picMkLst>
          </pc:picChg>
          <pc:picChg chg="add mod">
            <ac:chgData name="Williams, Darla" userId="5c71d710-c729-4b2a-894f-5c263e3d17e0" providerId="ADAL" clId="{F38661EE-8617-E647-91AE-E98C3C73A143}" dt="2024-07-31T14:12:37.036" v="610"/>
            <ac:picMkLst>
              <pc:docMk/>
              <pc:sldMasterMk cId="3047552151" sldId="2147483652"/>
              <pc:sldLayoutMk cId="3980924822" sldId="2147483691"/>
              <ac:picMk id="15" creationId="{6BCFA96B-8E6C-30E3-29E8-BF2389DD407C}"/>
            </ac:picMkLst>
          </pc:picChg>
          <pc:picChg chg="add mod">
            <ac:chgData name="Williams, Darla" userId="5c71d710-c729-4b2a-894f-5c263e3d17e0" providerId="ADAL" clId="{F38661EE-8617-E647-91AE-E98C3C73A143}" dt="2024-07-31T14:12:37.036" v="610"/>
            <ac:picMkLst>
              <pc:docMk/>
              <pc:sldMasterMk cId="3047552151" sldId="2147483652"/>
              <pc:sldLayoutMk cId="3980924822" sldId="2147483691"/>
              <ac:picMk id="16" creationId="{A1E1B770-52A0-14BE-38E2-A3F61A2770DD}"/>
            </ac:picMkLst>
          </pc:picChg>
        </pc:sldLayoutChg>
        <pc:sldLayoutChg chg="addSp delSp modSp mod">
          <pc:chgData name="Williams, Darla" userId="5c71d710-c729-4b2a-894f-5c263e3d17e0" providerId="ADAL" clId="{F38661EE-8617-E647-91AE-E98C3C73A143}" dt="2024-07-31T14:12:57.824" v="611" actId="1076"/>
          <pc:sldLayoutMkLst>
            <pc:docMk/>
            <pc:sldMasterMk cId="3047552151" sldId="2147483652"/>
            <pc:sldLayoutMk cId="638030282" sldId="2147483692"/>
          </pc:sldLayoutMkLst>
          <pc:spChg chg="mod">
            <ac:chgData name="Williams, Darla" userId="5c71d710-c729-4b2a-894f-5c263e3d17e0" providerId="ADAL" clId="{F38661EE-8617-E647-91AE-E98C3C73A143}" dt="2024-07-31T14:03:45.889" v="526" actId="166"/>
            <ac:spMkLst>
              <pc:docMk/>
              <pc:sldMasterMk cId="3047552151" sldId="2147483652"/>
              <pc:sldLayoutMk cId="638030282" sldId="2147483692"/>
              <ac:spMk id="2" creationId="{A0BE134F-2CF3-F64C-AB00-008C9BB3A23E}"/>
            </ac:spMkLst>
          </pc:spChg>
          <pc:spChg chg="del">
            <ac:chgData name="Williams, Darla" userId="5c71d710-c729-4b2a-894f-5c263e3d17e0" providerId="ADAL" clId="{F38661EE-8617-E647-91AE-E98C3C73A143}" dt="2024-07-31T14:03:59.805" v="536" actId="478"/>
            <ac:spMkLst>
              <pc:docMk/>
              <pc:sldMasterMk cId="3047552151" sldId="2147483652"/>
              <pc:sldLayoutMk cId="638030282" sldId="2147483692"/>
              <ac:spMk id="5" creationId="{00000000-0000-0000-0000-000000000000}"/>
            </ac:spMkLst>
          </pc:spChg>
          <pc:spChg chg="mod">
            <ac:chgData name="Williams, Darla" userId="5c71d710-c729-4b2a-894f-5c263e3d17e0" providerId="ADAL" clId="{F38661EE-8617-E647-91AE-E98C3C73A143}" dt="2024-07-31T14:12:57.824" v="611" actId="1076"/>
            <ac:spMkLst>
              <pc:docMk/>
              <pc:sldMasterMk cId="3047552151" sldId="2147483652"/>
              <pc:sldLayoutMk cId="638030282" sldId="2147483692"/>
              <ac:spMk id="6" creationId="{00000000-0000-0000-0000-000000000000}"/>
            </ac:spMkLst>
          </pc:spChg>
          <pc:spChg chg="mod">
            <ac:chgData name="Williams, Darla" userId="5c71d710-c729-4b2a-894f-5c263e3d17e0" providerId="ADAL" clId="{F38661EE-8617-E647-91AE-E98C3C73A143}" dt="2024-07-31T14:03:55.665" v="535" actId="1037"/>
            <ac:spMkLst>
              <pc:docMk/>
              <pc:sldMasterMk cId="3047552151" sldId="2147483652"/>
              <pc:sldLayoutMk cId="638030282" sldId="2147483692"/>
              <ac:spMk id="7" creationId="{00000000-0000-0000-0000-000000000000}"/>
            </ac:spMkLst>
          </pc:spChg>
          <pc:spChg chg="mod">
            <ac:chgData name="Williams, Darla" userId="5c71d710-c729-4b2a-894f-5c263e3d17e0" providerId="ADAL" clId="{F38661EE-8617-E647-91AE-E98C3C73A143}" dt="2024-07-31T14:04:03.043" v="537" actId="207"/>
            <ac:spMkLst>
              <pc:docMk/>
              <pc:sldMasterMk cId="3047552151" sldId="2147483652"/>
              <pc:sldLayoutMk cId="638030282" sldId="2147483692"/>
              <ac:spMk id="8" creationId="{00000000-0000-0000-0000-000000000000}"/>
            </ac:spMkLst>
          </pc:spChg>
          <pc:spChg chg="add mod">
            <ac:chgData name="Williams, Darla" userId="5c71d710-c729-4b2a-894f-5c263e3d17e0" providerId="ADAL" clId="{F38661EE-8617-E647-91AE-E98C3C73A143}" dt="2024-07-31T14:03:45.889" v="526" actId="166"/>
            <ac:spMkLst>
              <pc:docMk/>
              <pc:sldMasterMk cId="3047552151" sldId="2147483652"/>
              <pc:sldLayoutMk cId="638030282" sldId="2147483692"/>
              <ac:spMk id="15" creationId="{C72D31E8-B1EE-B9F5-50C9-E7321592C6F3}"/>
            </ac:spMkLst>
          </pc:spChg>
          <pc:picChg chg="add mod">
            <ac:chgData name="Williams, Darla" userId="5c71d710-c729-4b2a-894f-5c263e3d17e0" providerId="ADAL" clId="{F38661EE-8617-E647-91AE-E98C3C73A143}" dt="2024-07-31T14:03:52.366" v="532" actId="1037"/>
            <ac:picMkLst>
              <pc:docMk/>
              <pc:sldMasterMk cId="3047552151" sldId="2147483652"/>
              <pc:sldLayoutMk cId="638030282" sldId="2147483692"/>
              <ac:picMk id="3" creationId="{28FF8910-D8A1-4FA0-7D91-32FA47F063D1}"/>
            </ac:picMkLst>
          </pc:picChg>
          <pc:picChg chg="add del mod">
            <ac:chgData name="Williams, Darla" userId="5c71d710-c729-4b2a-894f-5c263e3d17e0" providerId="ADAL" clId="{F38661EE-8617-E647-91AE-E98C3C73A143}" dt="2024-07-31T14:11:42.471" v="606" actId="478"/>
            <ac:picMkLst>
              <pc:docMk/>
              <pc:sldMasterMk cId="3047552151" sldId="2147483652"/>
              <pc:sldLayoutMk cId="638030282" sldId="2147483692"/>
              <ac:picMk id="4" creationId="{5C14FC59-8F0F-40BB-5C68-D2B8093715DF}"/>
            </ac:picMkLst>
          </pc:picChg>
          <pc:picChg chg="del">
            <ac:chgData name="Williams, Darla" userId="5c71d710-c729-4b2a-894f-5c263e3d17e0" providerId="ADAL" clId="{F38661EE-8617-E647-91AE-E98C3C73A143}" dt="2024-07-30T20:24:33.663" v="228" actId="478"/>
            <ac:picMkLst>
              <pc:docMk/>
              <pc:sldMasterMk cId="3047552151" sldId="2147483652"/>
              <pc:sldLayoutMk cId="638030282" sldId="2147483692"/>
              <ac:picMk id="9" creationId="{73BB7554-AEEA-474B-8207-CF5FB8093A57}"/>
            </ac:picMkLst>
          </pc:picChg>
          <pc:picChg chg="del">
            <ac:chgData name="Williams, Darla" userId="5c71d710-c729-4b2a-894f-5c263e3d17e0" providerId="ADAL" clId="{F38661EE-8617-E647-91AE-E98C3C73A143}" dt="2024-07-30T20:24:30.663" v="226" actId="478"/>
            <ac:picMkLst>
              <pc:docMk/>
              <pc:sldMasterMk cId="3047552151" sldId="2147483652"/>
              <pc:sldLayoutMk cId="638030282" sldId="2147483692"/>
              <ac:picMk id="10" creationId="{0DCE986D-451F-1C1A-4D9B-6177B0C766F3}"/>
            </ac:picMkLst>
          </pc:picChg>
          <pc:picChg chg="del">
            <ac:chgData name="Williams, Darla" userId="5c71d710-c729-4b2a-894f-5c263e3d17e0" providerId="ADAL" clId="{F38661EE-8617-E647-91AE-E98C3C73A143}" dt="2024-07-30T20:24:32.279" v="227" actId="478"/>
            <ac:picMkLst>
              <pc:docMk/>
              <pc:sldMasterMk cId="3047552151" sldId="2147483652"/>
              <pc:sldLayoutMk cId="638030282" sldId="2147483692"/>
              <ac:picMk id="11" creationId="{1175A3C0-EF85-C1F6-DE00-0AB593D4ECAF}"/>
            </ac:picMkLst>
          </pc:picChg>
          <pc:picChg chg="del">
            <ac:chgData name="Williams, Darla" userId="5c71d710-c729-4b2a-894f-5c263e3d17e0" providerId="ADAL" clId="{F38661EE-8617-E647-91AE-E98C3C73A143}" dt="2024-07-30T20:24:35.514" v="229" actId="478"/>
            <ac:picMkLst>
              <pc:docMk/>
              <pc:sldMasterMk cId="3047552151" sldId="2147483652"/>
              <pc:sldLayoutMk cId="638030282" sldId="2147483692"/>
              <ac:picMk id="12" creationId="{D2A5F6AD-8722-89BE-C296-2A12ED6DCD17}"/>
            </ac:picMkLst>
          </pc:picChg>
          <pc:picChg chg="del">
            <ac:chgData name="Williams, Darla" userId="5c71d710-c729-4b2a-894f-5c263e3d17e0" providerId="ADAL" clId="{F38661EE-8617-E647-91AE-E98C3C73A143}" dt="2024-07-30T20:24:15.486" v="223" actId="478"/>
            <ac:picMkLst>
              <pc:docMk/>
              <pc:sldMasterMk cId="3047552151" sldId="2147483652"/>
              <pc:sldLayoutMk cId="638030282" sldId="2147483692"/>
              <ac:picMk id="13" creationId="{6A7C9D56-D913-461A-2C3E-8D93FB1E71B6}"/>
            </ac:picMkLst>
          </pc:picChg>
          <pc:picChg chg="del">
            <ac:chgData name="Williams, Darla" userId="5c71d710-c729-4b2a-894f-5c263e3d17e0" providerId="ADAL" clId="{F38661EE-8617-E647-91AE-E98C3C73A143}" dt="2024-07-31T13:55:18.827" v="468" actId="478"/>
            <ac:picMkLst>
              <pc:docMk/>
              <pc:sldMasterMk cId="3047552151" sldId="2147483652"/>
              <pc:sldLayoutMk cId="638030282" sldId="2147483692"/>
              <ac:picMk id="14" creationId="{B79ACAB5-1832-AFDC-C972-B9C081B3D2D4}"/>
            </ac:picMkLst>
          </pc:picChg>
          <pc:picChg chg="add mod">
            <ac:chgData name="Williams, Darla" userId="5c71d710-c729-4b2a-894f-5c263e3d17e0" providerId="ADAL" clId="{F38661EE-8617-E647-91AE-E98C3C73A143}" dt="2024-07-31T14:11:43.016" v="607"/>
            <ac:picMkLst>
              <pc:docMk/>
              <pc:sldMasterMk cId="3047552151" sldId="2147483652"/>
              <pc:sldLayoutMk cId="638030282" sldId="2147483692"/>
              <ac:picMk id="16" creationId="{F989E5C4-BB9E-870F-2DB9-39D3A8E21530}"/>
            </ac:picMkLst>
          </pc:picChg>
        </pc:sldLayoutChg>
        <pc:sldLayoutChg chg="addSp delSp modSp mod">
          <pc:chgData name="Williams, Darla" userId="5c71d710-c729-4b2a-894f-5c263e3d17e0" providerId="ADAL" clId="{F38661EE-8617-E647-91AE-E98C3C73A143}" dt="2024-07-31T14:13:37.725" v="616"/>
          <pc:sldLayoutMkLst>
            <pc:docMk/>
            <pc:sldMasterMk cId="3047552151" sldId="2147483652"/>
            <pc:sldLayoutMk cId="383460157" sldId="2147483694"/>
          </pc:sldLayoutMkLst>
          <pc:spChg chg="mod">
            <ac:chgData name="Williams, Darla" userId="5c71d710-c729-4b2a-894f-5c263e3d17e0" providerId="ADAL" clId="{F38661EE-8617-E647-91AE-E98C3C73A143}" dt="2024-07-31T13:57:01.151" v="490" actId="1037"/>
            <ac:spMkLst>
              <pc:docMk/>
              <pc:sldMasterMk cId="3047552151" sldId="2147483652"/>
              <pc:sldLayoutMk cId="383460157" sldId="2147483694"/>
              <ac:spMk id="5" creationId="{00000000-0000-0000-0000-000000000000}"/>
            </ac:spMkLst>
          </pc:spChg>
          <pc:spChg chg="mod">
            <ac:chgData name="Williams, Darla" userId="5c71d710-c729-4b2a-894f-5c263e3d17e0" providerId="ADAL" clId="{F38661EE-8617-E647-91AE-E98C3C73A143}" dt="2024-07-31T13:57:20.015" v="494" actId="1076"/>
            <ac:spMkLst>
              <pc:docMk/>
              <pc:sldMasterMk cId="3047552151" sldId="2147483652"/>
              <pc:sldLayoutMk cId="383460157" sldId="2147483694"/>
              <ac:spMk id="7" creationId="{00000000-0000-0000-0000-000000000000}"/>
            </ac:spMkLst>
          </pc:spChg>
          <pc:spChg chg="mod">
            <ac:chgData name="Williams, Darla" userId="5c71d710-c729-4b2a-894f-5c263e3d17e0" providerId="ADAL" clId="{F38661EE-8617-E647-91AE-E98C3C73A143}" dt="2024-07-31T13:57:16.731" v="493" actId="1076"/>
            <ac:spMkLst>
              <pc:docMk/>
              <pc:sldMasterMk cId="3047552151" sldId="2147483652"/>
              <pc:sldLayoutMk cId="383460157" sldId="2147483694"/>
              <ac:spMk id="8" creationId="{00000000-0000-0000-0000-000000000000}"/>
            </ac:spMkLst>
          </pc:spChg>
          <pc:spChg chg="del">
            <ac:chgData name="Williams, Darla" userId="5c71d710-c729-4b2a-894f-5c263e3d17e0" providerId="ADAL" clId="{F38661EE-8617-E647-91AE-E98C3C73A143}" dt="2024-07-31T13:56:50.807" v="485" actId="478"/>
            <ac:spMkLst>
              <pc:docMk/>
              <pc:sldMasterMk cId="3047552151" sldId="2147483652"/>
              <pc:sldLayoutMk cId="383460157" sldId="2147483694"/>
              <ac:spMk id="9" creationId="{00000000-0000-0000-0000-000000000000}"/>
            </ac:spMkLst>
          </pc:spChg>
          <pc:spChg chg="mod">
            <ac:chgData name="Williams, Darla" userId="5c71d710-c729-4b2a-894f-5c263e3d17e0" providerId="ADAL" clId="{F38661EE-8617-E647-91AE-E98C3C73A143}" dt="2024-07-31T13:56:56.853" v="486" actId="207"/>
            <ac:spMkLst>
              <pc:docMk/>
              <pc:sldMasterMk cId="3047552151" sldId="2147483652"/>
              <pc:sldLayoutMk cId="383460157" sldId="2147483694"/>
              <ac:spMk id="11" creationId="{00000000-0000-0000-0000-000000000000}"/>
            </ac:spMkLst>
          </pc:spChg>
          <pc:spChg chg="add mod">
            <ac:chgData name="Williams, Darla" userId="5c71d710-c729-4b2a-894f-5c263e3d17e0" providerId="ADAL" clId="{F38661EE-8617-E647-91AE-E98C3C73A143}" dt="2024-07-31T13:58:08.077" v="499" actId="167"/>
            <ac:spMkLst>
              <pc:docMk/>
              <pc:sldMasterMk cId="3047552151" sldId="2147483652"/>
              <pc:sldLayoutMk cId="383460157" sldId="2147483694"/>
              <ac:spMk id="12" creationId="{4BCD67E3-9E32-94AF-6006-CD9E4ACFD212}"/>
            </ac:spMkLst>
          </pc:spChg>
          <pc:picChg chg="add mod">
            <ac:chgData name="Williams, Darla" userId="5c71d710-c729-4b2a-894f-5c263e3d17e0" providerId="ADAL" clId="{F38661EE-8617-E647-91AE-E98C3C73A143}" dt="2024-07-31T13:58:08.077" v="499" actId="167"/>
            <ac:picMkLst>
              <pc:docMk/>
              <pc:sldMasterMk cId="3047552151" sldId="2147483652"/>
              <pc:sldLayoutMk cId="383460157" sldId="2147483694"/>
              <ac:picMk id="3" creationId="{2A9FCBD8-68A4-1707-3D9B-D1423F7895F9}"/>
            </ac:picMkLst>
          </pc:picChg>
          <pc:picChg chg="add del mod">
            <ac:chgData name="Williams, Darla" userId="5c71d710-c729-4b2a-894f-5c263e3d17e0" providerId="ADAL" clId="{F38661EE-8617-E647-91AE-E98C3C73A143}" dt="2024-07-31T13:54:22.398" v="450" actId="478"/>
            <ac:picMkLst>
              <pc:docMk/>
              <pc:sldMasterMk cId="3047552151" sldId="2147483652"/>
              <pc:sldLayoutMk cId="383460157" sldId="2147483694"/>
              <ac:picMk id="4" creationId="{853AAD8F-BFB3-4F30-A9DD-77DE8481162A}"/>
            </ac:picMkLst>
          </pc:picChg>
          <pc:picChg chg="add del mod">
            <ac:chgData name="Williams, Darla" userId="5c71d710-c729-4b2a-894f-5c263e3d17e0" providerId="ADAL" clId="{F38661EE-8617-E647-91AE-E98C3C73A143}" dt="2024-07-31T14:13:37.181" v="615" actId="478"/>
            <ac:picMkLst>
              <pc:docMk/>
              <pc:sldMasterMk cId="3047552151" sldId="2147483652"/>
              <pc:sldLayoutMk cId="383460157" sldId="2147483694"/>
              <ac:picMk id="6" creationId="{F576D953-5CEB-BBF8-66BE-FDD2F2B50B32}"/>
            </ac:picMkLst>
          </pc:picChg>
          <pc:picChg chg="del">
            <ac:chgData name="Williams, Darla" userId="5c71d710-c729-4b2a-894f-5c263e3d17e0" providerId="ADAL" clId="{F38661EE-8617-E647-91AE-E98C3C73A143}" dt="2024-07-30T20:20:28.749" v="164" actId="478"/>
            <ac:picMkLst>
              <pc:docMk/>
              <pc:sldMasterMk cId="3047552151" sldId="2147483652"/>
              <pc:sldLayoutMk cId="383460157" sldId="2147483694"/>
              <ac:picMk id="10" creationId="{FC73E862-6442-3756-1AD6-9C264A20782B}"/>
            </ac:picMkLst>
          </pc:picChg>
          <pc:picChg chg="add mod">
            <ac:chgData name="Williams, Darla" userId="5c71d710-c729-4b2a-894f-5c263e3d17e0" providerId="ADAL" clId="{F38661EE-8617-E647-91AE-E98C3C73A143}" dt="2024-07-31T14:07:08.506" v="548" actId="1076"/>
            <ac:picMkLst>
              <pc:docMk/>
              <pc:sldMasterMk cId="3047552151" sldId="2147483652"/>
              <pc:sldLayoutMk cId="383460157" sldId="2147483694"/>
              <ac:picMk id="13" creationId="{CE555ADD-0057-27A0-962D-ABC731940F49}"/>
            </ac:picMkLst>
          </pc:picChg>
          <pc:picChg chg="del">
            <ac:chgData name="Williams, Darla" userId="5c71d710-c729-4b2a-894f-5c263e3d17e0" providerId="ADAL" clId="{F38661EE-8617-E647-91AE-E98C3C73A143}" dt="2024-07-30T20:21:02.316" v="168" actId="478"/>
            <ac:picMkLst>
              <pc:docMk/>
              <pc:sldMasterMk cId="3047552151" sldId="2147483652"/>
              <pc:sldLayoutMk cId="383460157" sldId="2147483694"/>
              <ac:picMk id="14" creationId="{680035D8-E62A-995A-6D70-A11CC1FCAC9F}"/>
            </ac:picMkLst>
          </pc:picChg>
          <pc:picChg chg="add del mod">
            <ac:chgData name="Williams, Darla" userId="5c71d710-c729-4b2a-894f-5c263e3d17e0" providerId="ADAL" clId="{F38661EE-8617-E647-91AE-E98C3C73A143}" dt="2024-07-31T14:07:11.025" v="549" actId="478"/>
            <ac:picMkLst>
              <pc:docMk/>
              <pc:sldMasterMk cId="3047552151" sldId="2147483652"/>
              <pc:sldLayoutMk cId="383460157" sldId="2147483694"/>
              <ac:picMk id="15" creationId="{E542F578-2F1A-4CFB-9ADD-D9740D6AC2BA}"/>
            </ac:picMkLst>
          </pc:picChg>
          <pc:picChg chg="add mod">
            <ac:chgData name="Williams, Darla" userId="5c71d710-c729-4b2a-894f-5c263e3d17e0" providerId="ADAL" clId="{F38661EE-8617-E647-91AE-E98C3C73A143}" dt="2024-07-31T14:07:25.939" v="551" actId="1076"/>
            <ac:picMkLst>
              <pc:docMk/>
              <pc:sldMasterMk cId="3047552151" sldId="2147483652"/>
              <pc:sldLayoutMk cId="383460157" sldId="2147483694"/>
              <ac:picMk id="16" creationId="{7F8FAD05-A45C-BF3B-7BD8-10D2F538BB0A}"/>
            </ac:picMkLst>
          </pc:picChg>
          <pc:picChg chg="add mod">
            <ac:chgData name="Williams, Darla" userId="5c71d710-c729-4b2a-894f-5c263e3d17e0" providerId="ADAL" clId="{F38661EE-8617-E647-91AE-E98C3C73A143}" dt="2024-07-31T14:13:37.725" v="616"/>
            <ac:picMkLst>
              <pc:docMk/>
              <pc:sldMasterMk cId="3047552151" sldId="2147483652"/>
              <pc:sldLayoutMk cId="383460157" sldId="2147483694"/>
              <ac:picMk id="17" creationId="{4A0C08DE-35F9-8D0C-E744-DAED94D18F93}"/>
            </ac:picMkLst>
          </pc:picChg>
          <pc:picChg chg="del">
            <ac:chgData name="Williams, Darla" userId="5c71d710-c729-4b2a-894f-5c263e3d17e0" providerId="ADAL" clId="{F38661EE-8617-E647-91AE-E98C3C73A143}" dt="2024-07-31T13:54:05.593" v="445" actId="478"/>
            <ac:picMkLst>
              <pc:docMk/>
              <pc:sldMasterMk cId="3047552151" sldId="2147483652"/>
              <pc:sldLayoutMk cId="383460157" sldId="2147483694"/>
              <ac:picMk id="21" creationId="{027D75D4-5E3E-1B38-534E-C2C53C0869D5}"/>
            </ac:picMkLst>
          </pc:picChg>
          <pc:picChg chg="del">
            <ac:chgData name="Williams, Darla" userId="5c71d710-c729-4b2a-894f-5c263e3d17e0" providerId="ADAL" clId="{F38661EE-8617-E647-91AE-E98C3C73A143}" dt="2024-07-30T20:21:00.513" v="167" actId="478"/>
            <ac:picMkLst>
              <pc:docMk/>
              <pc:sldMasterMk cId="3047552151" sldId="2147483652"/>
              <pc:sldLayoutMk cId="383460157" sldId="2147483694"/>
              <ac:picMk id="22" creationId="{FF934549-80AE-9443-61C4-BA95A5E1237F}"/>
            </ac:picMkLst>
          </pc:picChg>
        </pc:sldLayoutChg>
        <pc:sldLayoutChg chg="addSp delSp modSp mod">
          <pc:chgData name="Williams, Darla" userId="5c71d710-c729-4b2a-894f-5c263e3d17e0" providerId="ADAL" clId="{F38661EE-8617-E647-91AE-E98C3C73A143}" dt="2024-07-31T14:36:15.754" v="793" actId="207"/>
          <pc:sldLayoutMkLst>
            <pc:docMk/>
            <pc:sldMasterMk cId="3047552151" sldId="2147483652"/>
            <pc:sldLayoutMk cId="1909083057" sldId="2147483695"/>
          </pc:sldLayoutMkLst>
          <pc:spChg chg="mod">
            <ac:chgData name="Williams, Darla" userId="5c71d710-c729-4b2a-894f-5c263e3d17e0" providerId="ADAL" clId="{F38661EE-8617-E647-91AE-E98C3C73A143}" dt="2024-07-31T14:10:00.262" v="582" actId="1038"/>
            <ac:spMkLst>
              <pc:docMk/>
              <pc:sldMasterMk cId="3047552151" sldId="2147483652"/>
              <pc:sldLayoutMk cId="1909083057" sldId="2147483695"/>
              <ac:spMk id="4" creationId="{BF7053BB-1F93-3F4C-8EB7-1D03DFC39531}"/>
            </ac:spMkLst>
          </pc:spChg>
          <pc:spChg chg="mod">
            <ac:chgData name="Williams, Darla" userId="5c71d710-c729-4b2a-894f-5c263e3d17e0" providerId="ADAL" clId="{F38661EE-8617-E647-91AE-E98C3C73A143}" dt="2024-07-31T14:09:39.569" v="571" actId="1076"/>
            <ac:spMkLst>
              <pc:docMk/>
              <pc:sldMasterMk cId="3047552151" sldId="2147483652"/>
              <pc:sldLayoutMk cId="1909083057" sldId="2147483695"/>
              <ac:spMk id="5" creationId="{00000000-0000-0000-0000-000000000000}"/>
            </ac:spMkLst>
          </pc:spChg>
          <pc:spChg chg="mod">
            <ac:chgData name="Williams, Darla" userId="5c71d710-c729-4b2a-894f-5c263e3d17e0" providerId="ADAL" clId="{F38661EE-8617-E647-91AE-E98C3C73A143}" dt="2024-07-31T14:09:53.109" v="577" actId="1036"/>
            <ac:spMkLst>
              <pc:docMk/>
              <pc:sldMasterMk cId="3047552151" sldId="2147483652"/>
              <pc:sldLayoutMk cId="1909083057" sldId="2147483695"/>
              <ac:spMk id="6" creationId="{00000000-0000-0000-0000-000000000000}"/>
            </ac:spMkLst>
          </pc:spChg>
          <pc:spChg chg="mod">
            <ac:chgData name="Williams, Darla" userId="5c71d710-c729-4b2a-894f-5c263e3d17e0" providerId="ADAL" clId="{F38661EE-8617-E647-91AE-E98C3C73A143}" dt="2024-07-31T14:09:53.109" v="577" actId="1036"/>
            <ac:spMkLst>
              <pc:docMk/>
              <pc:sldMasterMk cId="3047552151" sldId="2147483652"/>
              <pc:sldLayoutMk cId="1909083057" sldId="2147483695"/>
              <ac:spMk id="10" creationId="{00000000-0000-0000-0000-000000000000}"/>
            </ac:spMkLst>
          </pc:spChg>
          <pc:spChg chg="mod">
            <ac:chgData name="Williams, Darla" userId="5c71d710-c729-4b2a-894f-5c263e3d17e0" providerId="ADAL" clId="{F38661EE-8617-E647-91AE-E98C3C73A143}" dt="2024-07-31T14:36:15.754" v="793" actId="207"/>
            <ac:spMkLst>
              <pc:docMk/>
              <pc:sldMasterMk cId="3047552151" sldId="2147483652"/>
              <pc:sldLayoutMk cId="1909083057" sldId="2147483695"/>
              <ac:spMk id="11" creationId="{00000000-0000-0000-0000-000000000000}"/>
            </ac:spMkLst>
          </pc:spChg>
          <pc:spChg chg="del">
            <ac:chgData name="Williams, Darla" userId="5c71d710-c729-4b2a-894f-5c263e3d17e0" providerId="ADAL" clId="{F38661EE-8617-E647-91AE-E98C3C73A143}" dt="2024-07-31T14:00:48.706" v="521" actId="478"/>
            <ac:spMkLst>
              <pc:docMk/>
              <pc:sldMasterMk cId="3047552151" sldId="2147483652"/>
              <pc:sldLayoutMk cId="1909083057" sldId="2147483695"/>
              <ac:spMk id="12" creationId="{00000000-0000-0000-0000-000000000000}"/>
            </ac:spMkLst>
          </pc:spChg>
          <pc:spChg chg="del">
            <ac:chgData name="Williams, Darla" userId="5c71d710-c729-4b2a-894f-5c263e3d17e0" providerId="ADAL" clId="{F38661EE-8617-E647-91AE-E98C3C73A143}" dt="2024-07-31T14:09:08.247" v="563" actId="478"/>
            <ac:spMkLst>
              <pc:docMk/>
              <pc:sldMasterMk cId="3047552151" sldId="2147483652"/>
              <pc:sldLayoutMk cId="1909083057" sldId="2147483695"/>
              <ac:spMk id="13" creationId="{E24E9FB1-80D9-E24B-8D32-3AB86CC50EDC}"/>
            </ac:spMkLst>
          </pc:spChg>
          <pc:spChg chg="add mod">
            <ac:chgData name="Williams, Darla" userId="5c71d710-c729-4b2a-894f-5c263e3d17e0" providerId="ADAL" clId="{F38661EE-8617-E647-91AE-E98C3C73A143}" dt="2024-07-31T13:58:24.754" v="503" actId="167"/>
            <ac:spMkLst>
              <pc:docMk/>
              <pc:sldMasterMk cId="3047552151" sldId="2147483652"/>
              <pc:sldLayoutMk cId="1909083057" sldId="2147483695"/>
              <ac:spMk id="22" creationId="{AE5DD1C4-DFB4-34AC-64ED-EFDCF4DD1F6C}"/>
            </ac:spMkLst>
          </pc:spChg>
          <pc:grpChg chg="del">
            <ac:chgData name="Williams, Darla" userId="5c71d710-c729-4b2a-894f-5c263e3d17e0" providerId="ADAL" clId="{F38661EE-8617-E647-91AE-E98C3C73A143}" dt="2024-07-30T20:22:49.860" v="211" actId="478"/>
            <ac:grpSpMkLst>
              <pc:docMk/>
              <pc:sldMasterMk cId="3047552151" sldId="2147483652"/>
              <pc:sldLayoutMk cId="1909083057" sldId="2147483695"/>
              <ac:grpSpMk id="9" creationId="{F4810C4B-589D-7B01-5451-D9AE6B38142E}"/>
            </ac:grpSpMkLst>
          </pc:grpChg>
          <pc:picChg chg="add mod">
            <ac:chgData name="Williams, Darla" userId="5c71d710-c729-4b2a-894f-5c263e3d17e0" providerId="ADAL" clId="{F38661EE-8617-E647-91AE-E98C3C73A143}" dt="2024-07-31T13:58:24.754" v="503" actId="167"/>
            <ac:picMkLst>
              <pc:docMk/>
              <pc:sldMasterMk cId="3047552151" sldId="2147483652"/>
              <pc:sldLayoutMk cId="1909083057" sldId="2147483695"/>
              <ac:picMk id="7" creationId="{73272EC0-07D3-F4A6-87DC-4C5DABC115AC}"/>
            </ac:picMkLst>
          </pc:picChg>
          <pc:picChg chg="del">
            <ac:chgData name="Williams, Darla" userId="5c71d710-c729-4b2a-894f-5c263e3d17e0" providerId="ADAL" clId="{F38661EE-8617-E647-91AE-E98C3C73A143}" dt="2024-07-30T20:22:15.750" v="203" actId="478"/>
            <ac:picMkLst>
              <pc:docMk/>
              <pc:sldMasterMk cId="3047552151" sldId="2147483652"/>
              <pc:sldLayoutMk cId="1909083057" sldId="2147483695"/>
              <ac:picMk id="8" creationId="{666C56F8-E89C-321C-481B-4DC54AE953AE}"/>
            </ac:picMkLst>
          </pc:picChg>
          <pc:picChg chg="del">
            <ac:chgData name="Williams, Darla" userId="5c71d710-c729-4b2a-894f-5c263e3d17e0" providerId="ADAL" clId="{F38661EE-8617-E647-91AE-E98C3C73A143}" dt="2024-07-31T14:09:11.564" v="564" actId="478"/>
            <ac:picMkLst>
              <pc:docMk/>
              <pc:sldMasterMk cId="3047552151" sldId="2147483652"/>
              <pc:sldLayoutMk cId="1909083057" sldId="2147483695"/>
              <ac:picMk id="18" creationId="{91D1851B-4A72-D147-AC0E-C10A50EF8D48}"/>
            </ac:picMkLst>
          </pc:picChg>
          <pc:picChg chg="del">
            <ac:chgData name="Williams, Darla" userId="5c71d710-c729-4b2a-894f-5c263e3d17e0" providerId="ADAL" clId="{F38661EE-8617-E647-91AE-E98C3C73A143}" dt="2024-07-31T13:55:08.670" v="464" actId="478"/>
            <ac:picMkLst>
              <pc:docMk/>
              <pc:sldMasterMk cId="3047552151" sldId="2147483652"/>
              <pc:sldLayoutMk cId="1909083057" sldId="2147483695"/>
              <ac:picMk id="20" creationId="{65D375FE-206A-B99C-EE0C-6A234A9EFDBD}"/>
            </ac:picMkLst>
          </pc:picChg>
          <pc:picChg chg="add del mod">
            <ac:chgData name="Williams, Darla" userId="5c71d710-c729-4b2a-894f-5c263e3d17e0" providerId="ADAL" clId="{F38661EE-8617-E647-91AE-E98C3C73A143}" dt="2024-07-31T14:11:36.784" v="604" actId="478"/>
            <ac:picMkLst>
              <pc:docMk/>
              <pc:sldMasterMk cId="3047552151" sldId="2147483652"/>
              <pc:sldLayoutMk cId="1909083057" sldId="2147483695"/>
              <ac:picMk id="21" creationId="{C5D4CCDA-7980-D5EE-B15E-756DAD5C7C24}"/>
            </ac:picMkLst>
          </pc:picChg>
          <pc:picChg chg="add mod">
            <ac:chgData name="Williams, Darla" userId="5c71d710-c729-4b2a-894f-5c263e3d17e0" providerId="ADAL" clId="{F38661EE-8617-E647-91AE-E98C3C73A143}" dt="2024-07-31T14:09:04.428" v="562"/>
            <ac:picMkLst>
              <pc:docMk/>
              <pc:sldMasterMk cId="3047552151" sldId="2147483652"/>
              <pc:sldLayoutMk cId="1909083057" sldId="2147483695"/>
              <ac:picMk id="23" creationId="{1DD013AF-81CC-2BF8-AC07-AB2D4D9CD61E}"/>
            </ac:picMkLst>
          </pc:picChg>
          <pc:picChg chg="add del mod">
            <ac:chgData name="Williams, Darla" userId="5c71d710-c729-4b2a-894f-5c263e3d17e0" providerId="ADAL" clId="{F38661EE-8617-E647-91AE-E98C3C73A143}" dt="2024-07-31T14:12:10.443" v="608" actId="478"/>
            <ac:picMkLst>
              <pc:docMk/>
              <pc:sldMasterMk cId="3047552151" sldId="2147483652"/>
              <pc:sldLayoutMk cId="1909083057" sldId="2147483695"/>
              <ac:picMk id="24" creationId="{17442020-7C71-10CF-C9E3-F3BB20B59920}"/>
            </ac:picMkLst>
          </pc:picChg>
          <pc:picChg chg="add mod">
            <ac:chgData name="Williams, Darla" userId="5c71d710-c729-4b2a-894f-5c263e3d17e0" providerId="ADAL" clId="{F38661EE-8617-E647-91AE-E98C3C73A143}" dt="2024-07-31T14:11:37.444" v="605"/>
            <ac:picMkLst>
              <pc:docMk/>
              <pc:sldMasterMk cId="3047552151" sldId="2147483652"/>
              <pc:sldLayoutMk cId="1909083057" sldId="2147483695"/>
              <ac:picMk id="25" creationId="{7F225261-D25D-E1BD-BE39-81AF836BB4C8}"/>
            </ac:picMkLst>
          </pc:picChg>
          <pc:picChg chg="add mod">
            <ac:chgData name="Williams, Darla" userId="5c71d710-c729-4b2a-894f-5c263e3d17e0" providerId="ADAL" clId="{F38661EE-8617-E647-91AE-E98C3C73A143}" dt="2024-07-31T14:12:10.942" v="609"/>
            <ac:picMkLst>
              <pc:docMk/>
              <pc:sldMasterMk cId="3047552151" sldId="2147483652"/>
              <pc:sldLayoutMk cId="1909083057" sldId="2147483695"/>
              <ac:picMk id="26" creationId="{C4FA2FAA-E5C0-29F0-1682-83A8C5ADB92D}"/>
            </ac:picMkLst>
          </pc:picChg>
        </pc:sldLayoutChg>
        <pc:sldLayoutChg chg="addSp delSp modSp mod">
          <pc:chgData name="Williams, Darla" userId="5c71d710-c729-4b2a-894f-5c263e3d17e0" providerId="ADAL" clId="{F38661EE-8617-E647-91AE-E98C3C73A143}" dt="2024-07-31T14:11:24.350" v="603" actId="478"/>
          <pc:sldLayoutMkLst>
            <pc:docMk/>
            <pc:sldMasterMk cId="3047552151" sldId="2147483652"/>
            <pc:sldLayoutMk cId="708777237" sldId="2147483696"/>
          </pc:sldLayoutMkLst>
          <pc:spChg chg="add mod">
            <ac:chgData name="Williams, Darla" userId="5c71d710-c729-4b2a-894f-5c263e3d17e0" providerId="ADAL" clId="{F38661EE-8617-E647-91AE-E98C3C73A143}" dt="2024-07-31T13:58:16.242" v="501" actId="167"/>
            <ac:spMkLst>
              <pc:docMk/>
              <pc:sldMasterMk cId="3047552151" sldId="2147483652"/>
              <pc:sldLayoutMk cId="708777237" sldId="2147483696"/>
              <ac:spMk id="9" creationId="{E63CCAAB-E760-772B-6AD6-6B4F274545D5}"/>
            </ac:spMkLst>
          </pc:spChg>
          <pc:spChg chg="del">
            <ac:chgData name="Williams, Darla" userId="5c71d710-c729-4b2a-894f-5c263e3d17e0" providerId="ADAL" clId="{F38661EE-8617-E647-91AE-E98C3C73A143}" dt="2024-07-31T14:00:40.650" v="519" actId="478"/>
            <ac:spMkLst>
              <pc:docMk/>
              <pc:sldMasterMk cId="3047552151" sldId="2147483652"/>
              <pc:sldLayoutMk cId="708777237" sldId="2147483696"/>
              <ac:spMk id="12" creationId="{00000000-0000-0000-0000-000000000000}"/>
            </ac:spMkLst>
          </pc:spChg>
          <pc:spChg chg="mod">
            <ac:chgData name="Williams, Darla" userId="5c71d710-c729-4b2a-894f-5c263e3d17e0" providerId="ADAL" clId="{F38661EE-8617-E647-91AE-E98C3C73A143}" dt="2024-07-31T14:00:44.178" v="520" actId="207"/>
            <ac:spMkLst>
              <pc:docMk/>
              <pc:sldMasterMk cId="3047552151" sldId="2147483652"/>
              <pc:sldLayoutMk cId="708777237" sldId="2147483696"/>
              <ac:spMk id="14" creationId="{00000000-0000-0000-0000-000000000000}"/>
            </ac:spMkLst>
          </pc:spChg>
          <pc:picChg chg="add mod">
            <ac:chgData name="Williams, Darla" userId="5c71d710-c729-4b2a-894f-5c263e3d17e0" providerId="ADAL" clId="{F38661EE-8617-E647-91AE-E98C3C73A143}" dt="2024-07-31T14:11:20.379" v="602" actId="167"/>
            <ac:picMkLst>
              <pc:docMk/>
              <pc:sldMasterMk cId="3047552151" sldId="2147483652"/>
              <pc:sldLayoutMk cId="708777237" sldId="2147483696"/>
              <ac:picMk id="5" creationId="{80015359-BC61-A95B-AF0D-F434C6BF18EC}"/>
            </ac:picMkLst>
          </pc:picChg>
          <pc:picChg chg="del">
            <ac:chgData name="Williams, Darla" userId="5c71d710-c729-4b2a-894f-5c263e3d17e0" providerId="ADAL" clId="{F38661EE-8617-E647-91AE-E98C3C73A143}" dt="2024-07-30T20:21:06.632" v="169" actId="478"/>
            <ac:picMkLst>
              <pc:docMk/>
              <pc:sldMasterMk cId="3047552151" sldId="2147483652"/>
              <pc:sldLayoutMk cId="708777237" sldId="2147483696"/>
              <ac:picMk id="6" creationId="{0A1F1D98-B590-1DD0-4A6B-2EB3A8FB77FA}"/>
            </ac:picMkLst>
          </pc:picChg>
          <pc:picChg chg="add del mod">
            <ac:chgData name="Williams, Darla" userId="5c71d710-c729-4b2a-894f-5c263e3d17e0" providerId="ADAL" clId="{F38661EE-8617-E647-91AE-E98C3C73A143}" dt="2024-07-31T13:54:18.758" v="449" actId="478"/>
            <ac:picMkLst>
              <pc:docMk/>
              <pc:sldMasterMk cId="3047552151" sldId="2147483652"/>
              <pc:sldLayoutMk cId="708777237" sldId="2147483696"/>
              <ac:picMk id="7" creationId="{C1B41D69-94C3-A3D4-5E83-F099D1B5B5E8}"/>
            </ac:picMkLst>
          </pc:picChg>
          <pc:picChg chg="add del mod">
            <ac:chgData name="Williams, Darla" userId="5c71d710-c729-4b2a-894f-5c263e3d17e0" providerId="ADAL" clId="{F38661EE-8617-E647-91AE-E98C3C73A143}" dt="2024-07-31T14:11:24.350" v="603" actId="478"/>
            <ac:picMkLst>
              <pc:docMk/>
              <pc:sldMasterMk cId="3047552151" sldId="2147483652"/>
              <pc:sldLayoutMk cId="708777237" sldId="2147483696"/>
              <ac:picMk id="8" creationId="{7F22C24D-0895-7B37-4428-7AD821AD5DE9}"/>
            </ac:picMkLst>
          </pc:picChg>
          <pc:picChg chg="add mod">
            <ac:chgData name="Williams, Darla" userId="5c71d710-c729-4b2a-894f-5c263e3d17e0" providerId="ADAL" clId="{F38661EE-8617-E647-91AE-E98C3C73A143}" dt="2024-07-31T14:06:25.680" v="541"/>
            <ac:picMkLst>
              <pc:docMk/>
              <pc:sldMasterMk cId="3047552151" sldId="2147483652"/>
              <pc:sldLayoutMk cId="708777237" sldId="2147483696"/>
              <ac:picMk id="10" creationId="{B32FA7EF-C13D-9578-6FDC-966EAD9D0985}"/>
            </ac:picMkLst>
          </pc:picChg>
          <pc:picChg chg="del">
            <ac:chgData name="Williams, Darla" userId="5c71d710-c729-4b2a-894f-5c263e3d17e0" providerId="ADAL" clId="{F38661EE-8617-E647-91AE-E98C3C73A143}" dt="2024-07-30T20:22:02.808" v="200" actId="478"/>
            <ac:picMkLst>
              <pc:docMk/>
              <pc:sldMasterMk cId="3047552151" sldId="2147483652"/>
              <pc:sldLayoutMk cId="708777237" sldId="2147483696"/>
              <ac:picMk id="11" creationId="{FBF50E39-2045-23AB-DF96-6D9985685A8A}"/>
            </ac:picMkLst>
          </pc:picChg>
          <pc:picChg chg="add mod">
            <ac:chgData name="Williams, Darla" userId="5c71d710-c729-4b2a-894f-5c263e3d17e0" providerId="ADAL" clId="{F38661EE-8617-E647-91AE-E98C3C73A143}" dt="2024-07-31T14:06:25.680" v="541"/>
            <ac:picMkLst>
              <pc:docMk/>
              <pc:sldMasterMk cId="3047552151" sldId="2147483652"/>
              <pc:sldLayoutMk cId="708777237" sldId="2147483696"/>
              <ac:picMk id="13" creationId="{76AE8653-6010-8413-6830-4A54CEC8214A}"/>
            </ac:picMkLst>
          </pc:picChg>
          <pc:picChg chg="del">
            <ac:chgData name="Williams, Darla" userId="5c71d710-c729-4b2a-894f-5c263e3d17e0" providerId="ADAL" clId="{F38661EE-8617-E647-91AE-E98C3C73A143}" dt="2024-07-30T20:22:00.751" v="199" actId="478"/>
            <ac:picMkLst>
              <pc:docMk/>
              <pc:sldMasterMk cId="3047552151" sldId="2147483652"/>
              <pc:sldLayoutMk cId="708777237" sldId="2147483696"/>
              <ac:picMk id="15" creationId="{D9B91B26-9BD1-3C86-3CD2-5360D65E5CAE}"/>
            </ac:picMkLst>
          </pc:picChg>
          <pc:picChg chg="del">
            <ac:chgData name="Williams, Darla" userId="5c71d710-c729-4b2a-894f-5c263e3d17e0" providerId="ADAL" clId="{F38661EE-8617-E647-91AE-E98C3C73A143}" dt="2024-07-30T20:22:04.816" v="201" actId="478"/>
            <ac:picMkLst>
              <pc:docMk/>
              <pc:sldMasterMk cId="3047552151" sldId="2147483652"/>
              <pc:sldLayoutMk cId="708777237" sldId="2147483696"/>
              <ac:picMk id="16" creationId="{8E4DA33F-1ADC-715F-06B7-EBBFF960519C}"/>
            </ac:picMkLst>
          </pc:picChg>
          <pc:picChg chg="del">
            <ac:chgData name="Williams, Darla" userId="5c71d710-c729-4b2a-894f-5c263e3d17e0" providerId="ADAL" clId="{F38661EE-8617-E647-91AE-E98C3C73A143}" dt="2024-07-30T20:22:06.663" v="202" actId="478"/>
            <ac:picMkLst>
              <pc:docMk/>
              <pc:sldMasterMk cId="3047552151" sldId="2147483652"/>
              <pc:sldLayoutMk cId="708777237" sldId="2147483696"/>
              <ac:picMk id="17" creationId="{5F1FFC5A-F5F7-CF40-1F15-B33475D7A009}"/>
            </ac:picMkLst>
          </pc:picChg>
          <pc:picChg chg="del mod">
            <ac:chgData name="Williams, Darla" userId="5c71d710-c729-4b2a-894f-5c263e3d17e0" providerId="ADAL" clId="{F38661EE-8617-E647-91AE-E98C3C73A143}" dt="2024-07-31T13:54:11.373" v="447" actId="478"/>
            <ac:picMkLst>
              <pc:docMk/>
              <pc:sldMasterMk cId="3047552151" sldId="2147483652"/>
              <pc:sldLayoutMk cId="708777237" sldId="2147483696"/>
              <ac:picMk id="18" creationId="{FFC829F6-98CF-36FE-76EA-95FECFD30E34}"/>
            </ac:picMkLst>
          </pc:picChg>
          <pc:picChg chg="add mod">
            <ac:chgData name="Williams, Darla" userId="5c71d710-c729-4b2a-894f-5c263e3d17e0" providerId="ADAL" clId="{F38661EE-8617-E647-91AE-E98C3C73A143}" dt="2024-07-31T14:11:20.379" v="602" actId="167"/>
            <ac:picMkLst>
              <pc:docMk/>
              <pc:sldMasterMk cId="3047552151" sldId="2147483652"/>
              <pc:sldLayoutMk cId="708777237" sldId="2147483696"/>
              <ac:picMk id="19" creationId="{70E908FC-B6EE-9D34-30D3-22A0FAABCB9B}"/>
            </ac:picMkLst>
          </pc:picChg>
        </pc:sldLayoutChg>
      </pc:sldMasterChg>
    </pc:docChg>
  </pc:docChgLst>
  <pc:docChgLst>
    <pc:chgData name="Williams, Darla" userId="5c71d710-c729-4b2a-894f-5c263e3d17e0" providerId="ADAL" clId="{71040959-5AD5-244F-BD5A-DF676C216732}"/>
    <pc:docChg chg="modSld">
      <pc:chgData name="Williams, Darla" userId="5c71d710-c729-4b2a-894f-5c263e3d17e0" providerId="ADAL" clId="{71040959-5AD5-244F-BD5A-DF676C216732}" dt="2024-03-08T16:05:33.150" v="17" actId="1076"/>
      <pc:docMkLst>
        <pc:docMk/>
      </pc:docMkLst>
      <pc:sldChg chg="modSp mod">
        <pc:chgData name="Williams, Darla" userId="5c71d710-c729-4b2a-894f-5c263e3d17e0" providerId="ADAL" clId="{71040959-5AD5-244F-BD5A-DF676C216732}" dt="2024-03-08T16:05:33.150" v="17" actId="1076"/>
        <pc:sldMkLst>
          <pc:docMk/>
          <pc:sldMk cId="766507192" sldId="353"/>
        </pc:sldMkLst>
        <pc:spChg chg="mod">
          <ac:chgData name="Williams, Darla" userId="5c71d710-c729-4b2a-894f-5c263e3d17e0" providerId="ADAL" clId="{71040959-5AD5-244F-BD5A-DF676C216732}" dt="2024-03-08T15:59:59.356" v="8" actId="1076"/>
          <ac:spMkLst>
            <pc:docMk/>
            <pc:sldMk cId="766507192" sldId="353"/>
            <ac:spMk id="98" creationId="{E548BDDA-D19B-C447-ACAC-365D767DFD26}"/>
          </ac:spMkLst>
        </pc:spChg>
        <pc:spChg chg="mod">
          <ac:chgData name="Williams, Darla" userId="5c71d710-c729-4b2a-894f-5c263e3d17e0" providerId="ADAL" clId="{71040959-5AD5-244F-BD5A-DF676C216732}" dt="2024-03-08T16:00:03.367" v="9" actId="1076"/>
          <ac:spMkLst>
            <pc:docMk/>
            <pc:sldMk cId="766507192" sldId="353"/>
            <ac:spMk id="105" creationId="{9815306F-C303-234D-86D5-6A40DC25E476}"/>
          </ac:spMkLst>
        </pc:spChg>
        <pc:spChg chg="mod">
          <ac:chgData name="Williams, Darla" userId="5c71d710-c729-4b2a-894f-5c263e3d17e0" providerId="ADAL" clId="{71040959-5AD5-244F-BD5A-DF676C216732}" dt="2024-03-08T16:05:33.150" v="17" actId="1076"/>
          <ac:spMkLst>
            <pc:docMk/>
            <pc:sldMk cId="766507192" sldId="353"/>
            <ac:spMk id="193" creationId="{FC2699DF-CF50-A740-AEC9-73D2B1AB8132}"/>
          </ac:spMkLst>
        </pc:spChg>
        <pc:spChg chg="mod">
          <ac:chgData name="Williams, Darla" userId="5c71d710-c729-4b2a-894f-5c263e3d17e0" providerId="ADAL" clId="{71040959-5AD5-244F-BD5A-DF676C216732}" dt="2024-03-08T16:00:39.608" v="12" actId="1076"/>
          <ac:spMkLst>
            <pc:docMk/>
            <pc:sldMk cId="766507192" sldId="353"/>
            <ac:spMk id="194" creationId="{765DB8FE-1637-B949-8887-B71570E9D3ED}"/>
          </ac:spMkLst>
        </pc:spChg>
        <pc:spChg chg="mod">
          <ac:chgData name="Williams, Darla" userId="5c71d710-c729-4b2a-894f-5c263e3d17e0" providerId="ADAL" clId="{71040959-5AD5-244F-BD5A-DF676C216732}" dt="2024-03-08T16:05:22.547" v="16" actId="1076"/>
          <ac:spMkLst>
            <pc:docMk/>
            <pc:sldMk cId="766507192" sldId="353"/>
            <ac:spMk id="203" creationId="{6AD81979-3FA1-E84D-97F5-E9DA16DB42B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D258B16-3D20-BDE0-F33E-0E4CA61807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20887B-FDB2-4BAA-3709-1E24C312F1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8F97BC-9B16-9140-B85D-BFBDB4CB7FAD}" type="datetimeFigureOut">
              <a:rPr lang="en-US" smtClean="0"/>
              <a:t>8/9/24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61331C-6B8F-DDB9-331C-602A2C894C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5054F9-3F80-8667-C4BA-03C4E3C2DF6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D1B390-D13F-C943-98FE-AB21D2515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1147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C14AB680-645A-4C41-AF99-A6C070810F36}" type="datetimeFigureOut">
              <a:rPr lang="en-US" smtClean="0"/>
              <a:pPr/>
              <a:t>8/9/24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F7DF604D-C3B7-41B7-992A-9AD867AC1F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778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F604D-C3B7-41B7-992A-9AD867AC1F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800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1E22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yellow background&#10;&#10;Description automatically generated">
            <a:extLst>
              <a:ext uri="{FF2B5EF4-FFF2-40B4-BE49-F238E27FC236}">
                <a16:creationId xmlns:a16="http://schemas.microsoft.com/office/drawing/2014/main" id="{626804ED-4CDD-4030-1A47-BD6172E929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Picture 27" descr="A group of purple circles&#10;&#10;Description automatically generated">
            <a:extLst>
              <a:ext uri="{FF2B5EF4-FFF2-40B4-BE49-F238E27FC236}">
                <a16:creationId xmlns:a16="http://schemas.microsoft.com/office/drawing/2014/main" id="{651A8EC9-3F0A-2A6C-51A9-9ABB77838F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15494" y="523801"/>
            <a:ext cx="5677556" cy="7257510"/>
          </a:xfrm>
          <a:prstGeom prst="rect">
            <a:avLst/>
          </a:prstGeom>
        </p:spPr>
      </p:pic>
      <p:pic>
        <p:nvPicPr>
          <p:cNvPr id="14" name="Picture 13" descr="A colorful squares with crosses&#10;&#10;Description automatically generated with medium confidence">
            <a:extLst>
              <a:ext uri="{FF2B5EF4-FFF2-40B4-BE49-F238E27FC236}">
                <a16:creationId xmlns:a16="http://schemas.microsoft.com/office/drawing/2014/main" id="{C4774649-06B4-4B98-CCC4-D56FEC9780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690" y="-467246"/>
            <a:ext cx="5365019" cy="6858000"/>
          </a:xfrm>
          <a:prstGeom prst="rect">
            <a:avLst/>
          </a:prstGeom>
        </p:spPr>
      </p:pic>
      <p:pic>
        <p:nvPicPr>
          <p:cNvPr id="17" name="Picture 16" descr="A white line drawing on a black background&#10;&#10;Description automatically generated">
            <a:extLst>
              <a:ext uri="{FF2B5EF4-FFF2-40B4-BE49-F238E27FC236}">
                <a16:creationId xmlns:a16="http://schemas.microsoft.com/office/drawing/2014/main" id="{AD199258-C235-AB28-2685-CAD65BFF748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98306" y="-1060158"/>
            <a:ext cx="3334519" cy="4156729"/>
          </a:xfrm>
          <a:prstGeom prst="rect">
            <a:avLst/>
          </a:prstGeom>
        </p:spPr>
      </p:pic>
      <p:pic>
        <p:nvPicPr>
          <p:cNvPr id="34" name="Picture 3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7FAFB20-C9D5-F027-0A1E-6E6B36C5E46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858" y="467246"/>
            <a:ext cx="3788142" cy="980554"/>
          </a:xfrm>
          <a:prstGeom prst="rect">
            <a:avLst/>
          </a:prstGeom>
        </p:spPr>
      </p:pic>
      <p:pic>
        <p:nvPicPr>
          <p:cNvPr id="3" name="Picture 2" descr="A nurse and a person in a wheelchair&#10;&#10;Description automatically generated">
            <a:extLst>
              <a:ext uri="{FF2B5EF4-FFF2-40B4-BE49-F238E27FC236}">
                <a16:creationId xmlns:a16="http://schemas.microsoft.com/office/drawing/2014/main" id="{7B427C8C-E072-B06F-E3CA-846211E98BB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13" y="983621"/>
            <a:ext cx="6758894" cy="6341625"/>
          </a:xfrm>
          <a:prstGeom prst="rect">
            <a:avLst/>
          </a:prstGeom>
        </p:spPr>
      </p:pic>
      <p:pic>
        <p:nvPicPr>
          <p:cNvPr id="11" name="Picture 10" descr="A black and white background&#10;&#10;Description automatically generated">
            <a:extLst>
              <a:ext uri="{FF2B5EF4-FFF2-40B4-BE49-F238E27FC236}">
                <a16:creationId xmlns:a16="http://schemas.microsoft.com/office/drawing/2014/main" id="{CD976658-71EC-FD88-8248-925FA40FA96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4456" y="4352034"/>
            <a:ext cx="15374419" cy="238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0608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040835" y="-626165"/>
            <a:ext cx="8110330" cy="8110330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2990B0-028A-A346-9947-A3D2F62FE8D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PRESENTATION TITLE (To customize: Insert &gt; Header Footer &gt; Edit Footer Text &gt; Apply to All)</a:t>
            </a:r>
            <a:endParaRPr lang="en-US" dirty="0"/>
          </a:p>
        </p:txBody>
      </p:sp>
      <p:pic>
        <p:nvPicPr>
          <p:cNvPr id="7" name="Picture 6" descr="A colorful squares with crosses&#10;&#10;Description automatically generated with medium confidence">
            <a:extLst>
              <a:ext uri="{FF2B5EF4-FFF2-40B4-BE49-F238E27FC236}">
                <a16:creationId xmlns:a16="http://schemas.microsoft.com/office/drawing/2014/main" id="{3FAD541A-D7EB-55CF-41AD-17F03680EF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788" y="-771641"/>
            <a:ext cx="3472541" cy="4438882"/>
          </a:xfrm>
          <a:prstGeom prst="rect">
            <a:avLst/>
          </a:prstGeom>
        </p:spPr>
      </p:pic>
      <p:pic>
        <p:nvPicPr>
          <p:cNvPr id="8" name="Picture 7" descr="A blue circles and circles on a black background&#10;&#10;Description automatically generated">
            <a:extLst>
              <a:ext uri="{FF2B5EF4-FFF2-40B4-BE49-F238E27FC236}">
                <a16:creationId xmlns:a16="http://schemas.microsoft.com/office/drawing/2014/main" id="{C2D11F5F-726A-A0FA-195F-1903FCA8AA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114" y="531447"/>
            <a:ext cx="1272886" cy="91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14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535128" y="1554465"/>
            <a:ext cx="4126316" cy="412631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2C3CFC-0E83-3C43-83DC-68BCFDA6DE1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63558" y="1714500"/>
            <a:ext cx="5334000" cy="40767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48C08F-41CC-6242-8AB7-D4B15AE72A1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PRESENTATION TITLE (To customize: Insert &gt; Header Footer &gt; Edit Footer Text &gt; Apply to All)</a:t>
            </a:r>
            <a:endParaRPr lang="en-US" dirty="0"/>
          </a:p>
        </p:txBody>
      </p:sp>
      <p:pic>
        <p:nvPicPr>
          <p:cNvPr id="8" name="Picture 7" descr="A blue circle with black background&#10;&#10;Description automatically generated">
            <a:extLst>
              <a:ext uri="{FF2B5EF4-FFF2-40B4-BE49-F238E27FC236}">
                <a16:creationId xmlns:a16="http://schemas.microsoft.com/office/drawing/2014/main" id="{C8719241-868B-C860-4C9A-8D58835D8A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147" y="-270610"/>
            <a:ext cx="3790874" cy="2735779"/>
          </a:xfrm>
          <a:prstGeom prst="rect">
            <a:avLst/>
          </a:prstGeom>
        </p:spPr>
      </p:pic>
      <p:pic>
        <p:nvPicPr>
          <p:cNvPr id="9" name="Picture 8" descr="A black background with yellow circles and circles&#10;&#10;Description automatically generated">
            <a:extLst>
              <a:ext uri="{FF2B5EF4-FFF2-40B4-BE49-F238E27FC236}">
                <a16:creationId xmlns:a16="http://schemas.microsoft.com/office/drawing/2014/main" id="{B3123705-12FB-632F-B97D-1C116D3BEA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234" y="196271"/>
            <a:ext cx="1625675" cy="117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500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ircle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600"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755598" y="2818757"/>
            <a:ext cx="1708219" cy="170821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057059" y="2818757"/>
            <a:ext cx="1708219" cy="170821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358520" y="2818757"/>
            <a:ext cx="1708219" cy="170821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8659980" y="2818757"/>
            <a:ext cx="1708219" cy="170821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0BFB0C-9597-DC41-B824-36FF9F12169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PRESENTATION TITLE (To customize: Insert &gt; Header Footer &gt; Edit Footer Text &gt; Apply to All)</a:t>
            </a:r>
            <a:endParaRPr lang="en-US" dirty="0"/>
          </a:p>
        </p:txBody>
      </p:sp>
      <p:pic>
        <p:nvPicPr>
          <p:cNvPr id="11" name="Picture 10" descr="A blue dots in a circle&#10;&#10;Description automatically generated">
            <a:extLst>
              <a:ext uri="{FF2B5EF4-FFF2-40B4-BE49-F238E27FC236}">
                <a16:creationId xmlns:a16="http://schemas.microsoft.com/office/drawing/2014/main" id="{E721ED6C-51B6-517D-1AC4-0BA09ECC46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589" y="-101596"/>
            <a:ext cx="2131979" cy="2131979"/>
          </a:xfrm>
          <a:prstGeom prst="rect">
            <a:avLst/>
          </a:prstGeom>
        </p:spPr>
      </p:pic>
      <p:pic>
        <p:nvPicPr>
          <p:cNvPr id="12" name="Picture 11" descr="A blue circles and circles on a black background&#10;&#10;Description automatically generated">
            <a:extLst>
              <a:ext uri="{FF2B5EF4-FFF2-40B4-BE49-F238E27FC236}">
                <a16:creationId xmlns:a16="http://schemas.microsoft.com/office/drawing/2014/main" id="{C270A153-6AE5-7F4D-8C24-707343A3AA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114" y="797600"/>
            <a:ext cx="1272886" cy="91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747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ircl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596572" y="2127746"/>
            <a:ext cx="2638602" cy="2638602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736930" y="2127746"/>
            <a:ext cx="2638602" cy="2638602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7877287" y="2127746"/>
            <a:ext cx="2638602" cy="2638602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35CD6A-95A4-9D48-BDD2-6029B6C23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7E6B43-6192-134D-A5F7-6D5348DCFF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PRESENTATION TITLE (To customize: Insert &gt; Header Footer &gt; Edit Footer Text &gt; Apply to All)</a:t>
            </a:r>
            <a:endParaRPr lang="en-US" dirty="0"/>
          </a:p>
        </p:txBody>
      </p:sp>
      <p:pic>
        <p:nvPicPr>
          <p:cNvPr id="8" name="Picture 7" descr="A cross with lines on it&#10;&#10;Description automatically generated with medium confidence">
            <a:extLst>
              <a:ext uri="{FF2B5EF4-FFF2-40B4-BE49-F238E27FC236}">
                <a16:creationId xmlns:a16="http://schemas.microsoft.com/office/drawing/2014/main" id="{94D15CE9-4FDC-23E8-2481-6108493947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717" y="614802"/>
            <a:ext cx="2095600" cy="2095600"/>
          </a:xfrm>
          <a:prstGeom prst="rect">
            <a:avLst/>
          </a:prstGeom>
        </p:spPr>
      </p:pic>
      <p:pic>
        <p:nvPicPr>
          <p:cNvPr id="9" name="Picture 8" descr="A black background with yellow circles and circles&#10;&#10;Description automatically generated">
            <a:extLst>
              <a:ext uri="{FF2B5EF4-FFF2-40B4-BE49-F238E27FC236}">
                <a16:creationId xmlns:a16="http://schemas.microsoft.com/office/drawing/2014/main" id="{1EDC66F1-1F3C-2296-F7AE-B136356F61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655" y="109164"/>
            <a:ext cx="1305458" cy="93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455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07420" y="2506570"/>
            <a:ext cx="2222106" cy="222210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3268111" y="1554465"/>
            <a:ext cx="4126316" cy="412631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CDB7DF7-299E-C64F-B0F3-05CD26BBB0E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PRESENTATION TITLE (To customize: Insert &gt; Header Footer &gt; Edit Footer Text &gt; Apply to All)</a:t>
            </a:r>
            <a:endParaRPr lang="en-US" dirty="0"/>
          </a:p>
        </p:txBody>
      </p:sp>
      <p:pic>
        <p:nvPicPr>
          <p:cNvPr id="4" name="Picture 3" descr="A yellow and black circle with lines&#10;&#10;Description automatically generated">
            <a:extLst>
              <a:ext uri="{FF2B5EF4-FFF2-40B4-BE49-F238E27FC236}">
                <a16:creationId xmlns:a16="http://schemas.microsoft.com/office/drawing/2014/main" id="{7EEFC56A-B235-C4B8-E436-96070B8EEA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787" y="551390"/>
            <a:ext cx="2399194" cy="2399194"/>
          </a:xfrm>
          <a:prstGeom prst="rect">
            <a:avLst/>
          </a:prstGeom>
        </p:spPr>
      </p:pic>
      <p:pic>
        <p:nvPicPr>
          <p:cNvPr id="8" name="Picture 7" descr="A colorful squares with crosses&#10;&#10;Description automatically generated with medium confidence">
            <a:extLst>
              <a:ext uri="{FF2B5EF4-FFF2-40B4-BE49-F238E27FC236}">
                <a16:creationId xmlns:a16="http://schemas.microsoft.com/office/drawing/2014/main" id="{4E36E68D-8561-A8A0-6A53-16889299D6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874" y="4728676"/>
            <a:ext cx="3472541" cy="4438882"/>
          </a:xfrm>
          <a:prstGeom prst="rect">
            <a:avLst/>
          </a:prstGeom>
        </p:spPr>
      </p:pic>
      <p:pic>
        <p:nvPicPr>
          <p:cNvPr id="9" name="Picture 8" descr="A blue circles and circles on a black background&#10;&#10;Description automatically generated">
            <a:extLst>
              <a:ext uri="{FF2B5EF4-FFF2-40B4-BE49-F238E27FC236}">
                <a16:creationId xmlns:a16="http://schemas.microsoft.com/office/drawing/2014/main" id="{37BEACFE-9C3A-3E71-7872-CAFD0A86DF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114" y="638112"/>
            <a:ext cx="1272886" cy="91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222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3618283" y="1517728"/>
            <a:ext cx="4126316" cy="412631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960364" y="1112961"/>
            <a:ext cx="2305879" cy="230587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61288" y="3924922"/>
            <a:ext cx="2305879" cy="2305879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1245E-6AC4-AC4A-8FDC-CDD64337F2E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PRESENTATION TITLE (To customize: Insert &gt; Header Footer &gt; Edit Footer Text &gt; Apply to All)</a:t>
            </a:r>
            <a:endParaRPr lang="en-US" dirty="0"/>
          </a:p>
        </p:txBody>
      </p:sp>
      <p:pic>
        <p:nvPicPr>
          <p:cNvPr id="11" name="Picture 10" descr="A cross with blue and pink lines&#10;&#10;Description automatically generated">
            <a:extLst>
              <a:ext uri="{FF2B5EF4-FFF2-40B4-BE49-F238E27FC236}">
                <a16:creationId xmlns:a16="http://schemas.microsoft.com/office/drawing/2014/main" id="{7822865B-D5E2-FDBF-16D2-F1BAAB8A7B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821" y="595423"/>
            <a:ext cx="2236357" cy="2236357"/>
          </a:xfrm>
          <a:prstGeom prst="rect">
            <a:avLst/>
          </a:prstGeom>
        </p:spPr>
      </p:pic>
      <p:pic>
        <p:nvPicPr>
          <p:cNvPr id="12" name="Picture 11" descr="A black background with yellow circles and circles&#10;&#10;Description automatically generated">
            <a:extLst>
              <a:ext uri="{FF2B5EF4-FFF2-40B4-BE49-F238E27FC236}">
                <a16:creationId xmlns:a16="http://schemas.microsoft.com/office/drawing/2014/main" id="{FE8D14EC-B4D7-87E6-E7FD-AF49B403C1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842" y="627199"/>
            <a:ext cx="1625675" cy="117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19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purple gradient&#10;&#10;Description automatically generated">
            <a:extLst>
              <a:ext uri="{FF2B5EF4-FFF2-40B4-BE49-F238E27FC236}">
                <a16:creationId xmlns:a16="http://schemas.microsoft.com/office/drawing/2014/main" id="{448ADFC2-00B2-AA08-822A-EA089F2FD6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809" y="0"/>
            <a:ext cx="13814828" cy="687219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9E7FC90-A41C-398B-CA58-201FBF84B6FC}"/>
              </a:ext>
            </a:extLst>
          </p:cNvPr>
          <p:cNvSpPr/>
          <p:nvPr userDrawn="1"/>
        </p:nvSpPr>
        <p:spPr>
          <a:xfrm>
            <a:off x="0" y="0"/>
            <a:ext cx="12192000" cy="427038"/>
          </a:xfrm>
          <a:prstGeom prst="rect">
            <a:avLst/>
          </a:prstGeom>
          <a:solidFill>
            <a:srgbClr val="211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25892" y="2316850"/>
            <a:ext cx="3296920" cy="1783443"/>
          </a:xfrm>
        </p:spPr>
        <p:txBody>
          <a:bodyPr wrap="square" anchor="ctr" anchorCtr="0"/>
          <a:lstStyle>
            <a:lvl1pPr>
              <a:lnSpc>
                <a:spcPct val="100000"/>
              </a:lnSpc>
              <a:defRPr sz="3600" b="0" i="1" spc="0">
                <a:solidFill>
                  <a:schemeClr val="bg1"/>
                </a:solidFill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49844E0-98A1-1D44-87EC-127C1B229E5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07616" y="1447800"/>
            <a:ext cx="4000363" cy="3923535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</p:spPr>
        <p:txBody>
          <a:bodyPr anchor="ctr" anchorCtr="0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>
            <a:lvl1pPr algn="ctr">
              <a:defRPr sz="803" b="0" i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86F8882-223E-3C4C-9CD5-F2E69122B45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(To customize: Insert &gt; Header Footer &gt; Edit Footer Text &gt; Apply to All)</a:t>
            </a:r>
          </a:p>
        </p:txBody>
      </p:sp>
      <p:pic>
        <p:nvPicPr>
          <p:cNvPr id="18" name="Picture 17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E8D29048-BA71-EE5B-FBB9-33D0DC02D9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79" y="6147447"/>
            <a:ext cx="1462804" cy="469895"/>
          </a:xfrm>
          <a:prstGeom prst="rect">
            <a:avLst/>
          </a:prstGeom>
        </p:spPr>
      </p:pic>
      <p:sp>
        <p:nvSpPr>
          <p:cNvPr id="19" name="Picture Placeholder 25">
            <a:extLst>
              <a:ext uri="{FF2B5EF4-FFF2-40B4-BE49-F238E27FC236}">
                <a16:creationId xmlns:a16="http://schemas.microsoft.com/office/drawing/2014/main" id="{B5367EDA-654E-B609-B470-C1DC5A54311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77237" y="1467232"/>
            <a:ext cx="4000363" cy="3923535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</p:spPr>
        <p:txBody>
          <a:bodyPr anchor="ctr" anchorCtr="0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22" name="Picture 21" descr="A black circle with white lines&#10;&#10;Description automatically generated">
            <a:extLst>
              <a:ext uri="{FF2B5EF4-FFF2-40B4-BE49-F238E27FC236}">
                <a16:creationId xmlns:a16="http://schemas.microsoft.com/office/drawing/2014/main" id="{0856414C-062E-7D30-04D6-499635EC16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320" y="-106828"/>
            <a:ext cx="2383021" cy="2347976"/>
          </a:xfrm>
          <a:prstGeom prst="rect">
            <a:avLst/>
          </a:prstGeom>
        </p:spPr>
      </p:pic>
      <p:pic>
        <p:nvPicPr>
          <p:cNvPr id="23" name="Picture 22" descr="A black background with yellow circles and circles&#10;&#10;Description automatically generated">
            <a:extLst>
              <a:ext uri="{FF2B5EF4-FFF2-40B4-BE49-F238E27FC236}">
                <a16:creationId xmlns:a16="http://schemas.microsoft.com/office/drawing/2014/main" id="{E32011CF-8B58-B978-D2FC-C1DD7E9E63D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398" y="746064"/>
            <a:ext cx="1625675" cy="117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30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28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solidFill>
          <a:srgbClr val="1E22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yellow background&#10;&#10;Description automatically generated">
            <a:extLst>
              <a:ext uri="{FF2B5EF4-FFF2-40B4-BE49-F238E27FC236}">
                <a16:creationId xmlns:a16="http://schemas.microsoft.com/office/drawing/2014/main" id="{2A9FCBD8-68A4-1707-3D9B-D1423F7895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BCD67E3-9E32-94AF-6006-CD9E4ACFD212}"/>
              </a:ext>
            </a:extLst>
          </p:cNvPr>
          <p:cNvSpPr/>
          <p:nvPr userDrawn="1"/>
        </p:nvSpPr>
        <p:spPr>
          <a:xfrm>
            <a:off x="0" y="0"/>
            <a:ext cx="12192000" cy="427038"/>
          </a:xfrm>
          <a:prstGeom prst="rect">
            <a:avLst/>
          </a:prstGeom>
          <a:solidFill>
            <a:srgbClr val="211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16444" y="2340565"/>
            <a:ext cx="3784600" cy="1783443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bg1"/>
                </a:solidFill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66283" y="1453106"/>
            <a:ext cx="3522017" cy="3522017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>
            <a:lvl1pPr algn="ctr">
              <a:defRPr sz="803" b="0" i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5B6C233-3C8D-B348-B4B1-A1FFAC2449F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(To customize: Insert &gt; Header Footer &gt; Edit Footer Text &gt; Apply to All)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153539" y="1453106"/>
            <a:ext cx="3522017" cy="3522017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13" name="Picture 12" descr="A blue circle with black background&#10;&#10;Description automatically generated">
            <a:extLst>
              <a:ext uri="{FF2B5EF4-FFF2-40B4-BE49-F238E27FC236}">
                <a16:creationId xmlns:a16="http://schemas.microsoft.com/office/drawing/2014/main" id="{CE555ADD-0057-27A0-962D-ABC731940F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805" y="0"/>
            <a:ext cx="2935501" cy="2118478"/>
          </a:xfrm>
          <a:prstGeom prst="rect">
            <a:avLst/>
          </a:prstGeom>
        </p:spPr>
      </p:pic>
      <p:pic>
        <p:nvPicPr>
          <p:cNvPr id="16" name="Picture 15" descr="A blue circles and circles on a black background&#10;&#10;Description automatically generated">
            <a:extLst>
              <a:ext uri="{FF2B5EF4-FFF2-40B4-BE49-F238E27FC236}">
                <a16:creationId xmlns:a16="http://schemas.microsoft.com/office/drawing/2014/main" id="{7F8FAD05-A45C-BF3B-7BD8-10D2F538BB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631" y="536753"/>
            <a:ext cx="1272886" cy="916353"/>
          </a:xfrm>
          <a:prstGeom prst="rect">
            <a:avLst/>
          </a:prstGeom>
        </p:spPr>
      </p:pic>
      <p:pic>
        <p:nvPicPr>
          <p:cNvPr id="17" name="Picture 16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4A0C08DE-35F9-8D0C-E744-DAED94D18F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4" y="6187105"/>
            <a:ext cx="1374987" cy="37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0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28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5 Custom Layout">
    <p:bg>
      <p:bgPr>
        <a:solidFill>
          <a:srgbClr val="1E22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white lines&#10;&#10;Description automatically generated">
            <a:extLst>
              <a:ext uri="{FF2B5EF4-FFF2-40B4-BE49-F238E27FC236}">
                <a16:creationId xmlns:a16="http://schemas.microsoft.com/office/drawing/2014/main" id="{80015359-BC61-A95B-AF0D-F434C6BF18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916" y="-12700"/>
            <a:ext cx="13811831" cy="6870700"/>
          </a:xfrm>
          <a:prstGeom prst="rect">
            <a:avLst/>
          </a:prstGeom>
        </p:spPr>
      </p:pic>
      <p:pic>
        <p:nvPicPr>
          <p:cNvPr id="19" name="Picture 1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70E908FC-B6EE-9D34-30D3-22A0FAABCB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4" y="6187105"/>
            <a:ext cx="1374987" cy="37195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3CCAAB-E760-772B-6AD6-6B4F274545D5}"/>
              </a:ext>
            </a:extLst>
          </p:cNvPr>
          <p:cNvSpPr/>
          <p:nvPr userDrawn="1"/>
        </p:nvSpPr>
        <p:spPr>
          <a:xfrm>
            <a:off x="0" y="0"/>
            <a:ext cx="12192000" cy="427038"/>
          </a:xfrm>
          <a:prstGeom prst="rect">
            <a:avLst/>
          </a:prstGeom>
          <a:solidFill>
            <a:srgbClr val="211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>
            <a:lvl1pPr algn="ctr">
              <a:defRPr sz="803" b="0" i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DB743-ABEB-6F4E-B6FC-5241C063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BDE9F9-735B-064C-9233-5920BAC157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(To customize: Insert &gt; Header Footer &gt; Edit Footer Text &gt; Apply to All)</a:t>
            </a:r>
          </a:p>
        </p:txBody>
      </p:sp>
      <p:pic>
        <p:nvPicPr>
          <p:cNvPr id="10" name="Picture 9" descr="A blue dots in a circle&#10;&#10;Description automatically generated">
            <a:extLst>
              <a:ext uri="{FF2B5EF4-FFF2-40B4-BE49-F238E27FC236}">
                <a16:creationId xmlns:a16="http://schemas.microsoft.com/office/drawing/2014/main" id="{B32FA7EF-C13D-9578-6FDC-966EAD9D09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589" y="-101596"/>
            <a:ext cx="2131979" cy="2131979"/>
          </a:xfrm>
          <a:prstGeom prst="rect">
            <a:avLst/>
          </a:prstGeom>
        </p:spPr>
      </p:pic>
      <p:pic>
        <p:nvPicPr>
          <p:cNvPr id="13" name="Picture 12" descr="A blue circles and circles on a black background&#10;&#10;Description automatically generated">
            <a:extLst>
              <a:ext uri="{FF2B5EF4-FFF2-40B4-BE49-F238E27FC236}">
                <a16:creationId xmlns:a16="http://schemas.microsoft.com/office/drawing/2014/main" id="{76AE8653-6010-8413-6830-4A54CEC8214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114" y="797600"/>
            <a:ext cx="1272886" cy="91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772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 Custom Layout">
    <p:bg>
      <p:bgPr>
        <a:solidFill>
          <a:srgbClr val="1E22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colorful background&#10;&#10;Description automatically generated">
            <a:extLst>
              <a:ext uri="{FF2B5EF4-FFF2-40B4-BE49-F238E27FC236}">
                <a16:creationId xmlns:a16="http://schemas.microsoft.com/office/drawing/2014/main" id="{73272EC0-07D3-F4A6-87DC-4C5DABC115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267" y="-27973"/>
            <a:ext cx="13842534" cy="688597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E5DD1C4-DFB4-34AC-64ED-EFDCF4DD1F6C}"/>
              </a:ext>
            </a:extLst>
          </p:cNvPr>
          <p:cNvSpPr/>
          <p:nvPr userDrawn="1"/>
        </p:nvSpPr>
        <p:spPr>
          <a:xfrm>
            <a:off x="0" y="0"/>
            <a:ext cx="12192000" cy="427038"/>
          </a:xfrm>
          <a:prstGeom prst="rect">
            <a:avLst/>
          </a:prstGeom>
          <a:solidFill>
            <a:srgbClr val="211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95300" y="1447800"/>
            <a:ext cx="3429264" cy="342926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Oval 5"/>
          <p:cNvSpPr/>
          <p:nvPr userDrawn="1"/>
        </p:nvSpPr>
        <p:spPr>
          <a:xfrm>
            <a:off x="4132316" y="1456553"/>
            <a:ext cx="3431248" cy="34312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rometo Medium" panose="020B0704030203060203" pitchFamily="34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351344" y="2757023"/>
            <a:ext cx="3006236" cy="80703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1800" b="0" i="1" u="none">
                <a:solidFill>
                  <a:srgbClr val="1E22AA"/>
                </a:solidFill>
                <a:latin typeface="Prometo Medium" panose="020B0704030203060203" pitchFamily="34" charset="0"/>
                <a:ea typeface="Prometo Medium" panose="020B0704030203060203" pitchFamily="34" charset="0"/>
                <a:cs typeface="Prometo Medium" panose="020B070403020306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5604065" y="3564060"/>
            <a:ext cx="4756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0" i="1" dirty="0">
                <a:solidFill>
                  <a:schemeClr val="accent2"/>
                </a:solidFill>
                <a:latin typeface="Prometo Medium" panose="020B0704030203060203" pitchFamily="34" charset="0"/>
              </a:rPr>
              <a:t>“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F7053BB-1F93-3F4C-8EB7-1D03DFC3953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43944" y="1445552"/>
            <a:ext cx="3504421" cy="343124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</p:spPr>
        <p:txBody>
          <a:bodyPr anchor="ctr" anchorCtr="0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>
            <a:lvl1pPr algn="ctr">
              <a:defRPr sz="803" b="0" i="0">
                <a:solidFill>
                  <a:schemeClr val="accent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F1C1BA9-EB81-2B40-9E94-5DDE43D2A1B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(To customize: Insert &gt; Header Footer &gt; Edit Footer Text &gt; Apply to All)</a:t>
            </a:r>
          </a:p>
        </p:txBody>
      </p:sp>
      <p:pic>
        <p:nvPicPr>
          <p:cNvPr id="23" name="Picture 22" descr="A cross with blue and pink lines&#10;&#10;Description automatically generated">
            <a:extLst>
              <a:ext uri="{FF2B5EF4-FFF2-40B4-BE49-F238E27FC236}">
                <a16:creationId xmlns:a16="http://schemas.microsoft.com/office/drawing/2014/main" id="{1DD013AF-81CC-2BF8-AC07-AB2D4D9CD6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821" y="595423"/>
            <a:ext cx="2236357" cy="2236357"/>
          </a:xfrm>
          <a:prstGeom prst="rect">
            <a:avLst/>
          </a:prstGeom>
        </p:spPr>
      </p:pic>
      <p:pic>
        <p:nvPicPr>
          <p:cNvPr id="25" name="Picture 2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7F225261-D25D-E1BD-BE39-81AF836BB4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4" y="6187105"/>
            <a:ext cx="1374987" cy="371957"/>
          </a:xfrm>
          <a:prstGeom prst="rect">
            <a:avLst/>
          </a:prstGeom>
        </p:spPr>
      </p:pic>
      <p:pic>
        <p:nvPicPr>
          <p:cNvPr id="26" name="Picture 25" descr="A blue circles and circles on a black background&#10;&#10;Description automatically generated">
            <a:extLst>
              <a:ext uri="{FF2B5EF4-FFF2-40B4-BE49-F238E27FC236}">
                <a16:creationId xmlns:a16="http://schemas.microsoft.com/office/drawing/2014/main" id="{C4FA2FAA-E5C0-29F0-1682-83A8C5ADB92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631" y="536753"/>
            <a:ext cx="1272886" cy="91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083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6656" y="2339984"/>
            <a:ext cx="4187371" cy="1783443"/>
          </a:xfrm>
        </p:spPr>
        <p:txBody>
          <a:bodyPr wrap="square" anchor="ctr" anchorCtr="0"/>
          <a:lstStyle>
            <a:lvl1pPr>
              <a:lnSpc>
                <a:spcPct val="100000"/>
              </a:lnSpc>
              <a:defRPr sz="3600" b="0" i="1"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51EBB1-6778-A844-B9B4-3D7DB8F99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(To customize: Insert &gt; Header Footer &gt; Edit Footer Text &gt; Apply to All)</a:t>
            </a:r>
            <a:endParaRPr lang="en-US" dirty="0"/>
          </a:p>
        </p:txBody>
      </p:sp>
      <p:pic>
        <p:nvPicPr>
          <p:cNvPr id="5" name="Picture 4" descr="A colorful squares with crosses&#10;&#10;Description automatically generated with medium confidence">
            <a:extLst>
              <a:ext uri="{FF2B5EF4-FFF2-40B4-BE49-F238E27FC236}">
                <a16:creationId xmlns:a16="http://schemas.microsoft.com/office/drawing/2014/main" id="{24DD71F4-6805-5DF8-B4AD-C8B2BBE55C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788" y="-771641"/>
            <a:ext cx="3472541" cy="4438882"/>
          </a:xfrm>
          <a:prstGeom prst="rect">
            <a:avLst/>
          </a:prstGeom>
        </p:spPr>
      </p:pic>
      <p:pic>
        <p:nvPicPr>
          <p:cNvPr id="9" name="Picture 8" descr="A blue circles and circles on a black background&#10;&#10;Description automatically generated">
            <a:extLst>
              <a:ext uri="{FF2B5EF4-FFF2-40B4-BE49-F238E27FC236}">
                <a16:creationId xmlns:a16="http://schemas.microsoft.com/office/drawing/2014/main" id="{64BEECD8-989F-0C21-447A-394CC5E926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114" y="531447"/>
            <a:ext cx="1272886" cy="91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901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solidFill>
          <a:srgbClr val="1E22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urple and blue gradient&#10;&#10;Description automatically generated">
            <a:extLst>
              <a:ext uri="{FF2B5EF4-FFF2-40B4-BE49-F238E27FC236}">
                <a16:creationId xmlns:a16="http://schemas.microsoft.com/office/drawing/2014/main" id="{13DF4316-8CEB-FF7D-5FBD-D601907207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7151" y="2882"/>
            <a:ext cx="13786301" cy="6858000"/>
          </a:xfrm>
          <a:prstGeom prst="rect">
            <a:avLst/>
          </a:prstGeom>
        </p:spPr>
      </p:pic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017684" y="-846809"/>
            <a:ext cx="8255883" cy="8255883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558452" y="2389412"/>
            <a:ext cx="4187371" cy="1783443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rgbClr val="FFFFFF"/>
                </a:solidFill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>
            <a:lvl1pPr algn="ctr">
              <a:defRPr sz="803" b="0" i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69AAC7ED-D1D8-22D4-972D-43A19DA88B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79" y="6147447"/>
            <a:ext cx="1462804" cy="46989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7760CBC-F232-8892-FC24-98AA735765FD}"/>
              </a:ext>
            </a:extLst>
          </p:cNvPr>
          <p:cNvSpPr/>
          <p:nvPr userDrawn="1"/>
        </p:nvSpPr>
        <p:spPr>
          <a:xfrm>
            <a:off x="0" y="0"/>
            <a:ext cx="12192000" cy="427038"/>
          </a:xfrm>
          <a:prstGeom prst="rect">
            <a:avLst/>
          </a:prstGeom>
          <a:solidFill>
            <a:srgbClr val="211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03D1906-C08F-3344-8E9A-D0DA1AD254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(To customize: Insert &gt; Header Footer &gt; Edit Footer Text &gt; Apply to All)</a:t>
            </a:r>
          </a:p>
        </p:txBody>
      </p:sp>
      <p:pic>
        <p:nvPicPr>
          <p:cNvPr id="15" name="Picture 14" descr="A yellow and black circle with lines&#10;&#10;Description automatically generated">
            <a:extLst>
              <a:ext uri="{FF2B5EF4-FFF2-40B4-BE49-F238E27FC236}">
                <a16:creationId xmlns:a16="http://schemas.microsoft.com/office/drawing/2014/main" id="{6BCFA96B-8E6C-30E3-29E8-BF2389DD40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787" y="551390"/>
            <a:ext cx="2399194" cy="2399194"/>
          </a:xfrm>
          <a:prstGeom prst="rect">
            <a:avLst/>
          </a:prstGeom>
        </p:spPr>
      </p:pic>
      <p:pic>
        <p:nvPicPr>
          <p:cNvPr id="16" name="Picture 15" descr="A blue circles and circles on a black background&#10;&#10;Description automatically generated">
            <a:extLst>
              <a:ext uri="{FF2B5EF4-FFF2-40B4-BE49-F238E27FC236}">
                <a16:creationId xmlns:a16="http://schemas.microsoft.com/office/drawing/2014/main" id="{A1E1B770-52A0-14BE-38E2-A3F61A2770D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114" y="638112"/>
            <a:ext cx="1272886" cy="91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248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rgbClr val="1E22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white lines&#10;&#10;Description automatically generated">
            <a:extLst>
              <a:ext uri="{FF2B5EF4-FFF2-40B4-BE49-F238E27FC236}">
                <a16:creationId xmlns:a16="http://schemas.microsoft.com/office/drawing/2014/main" id="{28FF8910-D8A1-4FA0-7D91-32FA47F063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9076" y="12700"/>
            <a:ext cx="13811831" cy="6870700"/>
          </a:xfrm>
          <a:prstGeom prst="rect">
            <a:avLst/>
          </a:prstGeom>
        </p:spPr>
      </p:pic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3863437" y="-168328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05632" y="2142277"/>
            <a:ext cx="3071367" cy="1783443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rgbClr val="FFFFFF"/>
                </a:solidFill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>
            <a:lvl1pPr algn="ctr">
              <a:defRPr sz="803" b="0" i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2D31E8-B1EE-B9F5-50C9-E7321592C6F3}"/>
              </a:ext>
            </a:extLst>
          </p:cNvPr>
          <p:cNvSpPr/>
          <p:nvPr userDrawn="1"/>
        </p:nvSpPr>
        <p:spPr>
          <a:xfrm>
            <a:off x="0" y="12700"/>
            <a:ext cx="12192000" cy="427038"/>
          </a:xfrm>
          <a:prstGeom prst="rect">
            <a:avLst/>
          </a:prstGeom>
          <a:solidFill>
            <a:srgbClr val="211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BE134F-2CF3-F64C-AB00-008C9BB3A23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(To customize: Insert &gt; Header Footer &gt; Edit Footer Text &gt; Apply to All)</a:t>
            </a:r>
          </a:p>
        </p:txBody>
      </p:sp>
      <p:pic>
        <p:nvPicPr>
          <p:cNvPr id="16" name="Picture 15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F989E5C4-BB9E-870F-2DB9-39D3A8E215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4" y="6187105"/>
            <a:ext cx="1374987" cy="37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302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1236267" y="1386845"/>
            <a:ext cx="1486294" cy="148629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3542145" y="1386845"/>
            <a:ext cx="1486294" cy="148629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5848023" y="1386845"/>
            <a:ext cx="1486294" cy="148629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8153901" y="1386845"/>
            <a:ext cx="1486294" cy="148629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1236267" y="3559364"/>
            <a:ext cx="1486294" cy="148629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3542145" y="3559364"/>
            <a:ext cx="1486294" cy="148629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5848023" y="3559364"/>
            <a:ext cx="1486294" cy="148629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8153901" y="3559364"/>
            <a:ext cx="1486294" cy="148629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578804E-5FBD-7F4D-8634-437E25FA042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PRESENTATION TITLE (To customize: Insert &gt; Header Footer &gt; Edit Footer Text &gt; Apply to All)</a:t>
            </a:r>
            <a:endParaRPr lang="en-US" dirty="0"/>
          </a:p>
        </p:txBody>
      </p:sp>
      <p:pic>
        <p:nvPicPr>
          <p:cNvPr id="13" name="Picture 12" descr="A blue circle with black background&#10;&#10;Description automatically generated">
            <a:extLst>
              <a:ext uri="{FF2B5EF4-FFF2-40B4-BE49-F238E27FC236}">
                <a16:creationId xmlns:a16="http://schemas.microsoft.com/office/drawing/2014/main" id="{68609E89-5A91-A176-0129-75720DF3C4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147" y="-279846"/>
            <a:ext cx="3790874" cy="2735779"/>
          </a:xfrm>
          <a:prstGeom prst="rect">
            <a:avLst/>
          </a:prstGeom>
        </p:spPr>
      </p:pic>
      <p:pic>
        <p:nvPicPr>
          <p:cNvPr id="15" name="Picture 14" descr="A black background with yellow circles and circles&#10;&#10;Description automatically generated">
            <a:extLst>
              <a:ext uri="{FF2B5EF4-FFF2-40B4-BE49-F238E27FC236}">
                <a16:creationId xmlns:a16="http://schemas.microsoft.com/office/drawing/2014/main" id="{69E9CFA7-4437-83AE-C798-9C93CADED4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234" y="187035"/>
            <a:ext cx="1625675" cy="117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2483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98859" y="2134879"/>
            <a:ext cx="2498351" cy="2498351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349112" y="2134879"/>
            <a:ext cx="2498351" cy="2498351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7599365" y="2134879"/>
            <a:ext cx="2498351" cy="2498351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820061-E792-B644-8E31-AC9728ED81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8CC23AE-7100-AB46-A669-87FDCEAAD33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PRESENTATION TITLE (To customize: Insert &gt; Header Footer &gt; Edit Footer Text &gt; Apply to All)</a:t>
            </a:r>
            <a:endParaRPr lang="en-US" dirty="0"/>
          </a:p>
        </p:txBody>
      </p:sp>
      <p:pic>
        <p:nvPicPr>
          <p:cNvPr id="10" name="Picture 9" descr="A blue dots in a circle&#10;&#10;Description automatically generated">
            <a:extLst>
              <a:ext uri="{FF2B5EF4-FFF2-40B4-BE49-F238E27FC236}">
                <a16:creationId xmlns:a16="http://schemas.microsoft.com/office/drawing/2014/main" id="{9610B44D-07E2-A269-9007-8C9F4471C2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589" y="-101596"/>
            <a:ext cx="2131979" cy="2131979"/>
          </a:xfrm>
          <a:prstGeom prst="rect">
            <a:avLst/>
          </a:prstGeom>
        </p:spPr>
      </p:pic>
      <p:pic>
        <p:nvPicPr>
          <p:cNvPr id="11" name="Picture 10" descr="A blue circles and circles on a black background&#10;&#10;Description automatically generated">
            <a:extLst>
              <a:ext uri="{FF2B5EF4-FFF2-40B4-BE49-F238E27FC236}">
                <a16:creationId xmlns:a16="http://schemas.microsoft.com/office/drawing/2014/main" id="{34703DF4-5F2F-CCDF-07B8-57C76CD810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114" y="797600"/>
            <a:ext cx="1272886" cy="91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040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yellow background&#10;&#10;Description automatically generated">
            <a:extLst>
              <a:ext uri="{FF2B5EF4-FFF2-40B4-BE49-F238E27FC236}">
                <a16:creationId xmlns:a16="http://schemas.microsoft.com/office/drawing/2014/main" id="{535162A4-11CC-456E-9F1B-058CDA3232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5E44A74-7D9A-625E-E3A0-9BD8E71C971B}"/>
              </a:ext>
            </a:extLst>
          </p:cNvPr>
          <p:cNvSpPr/>
          <p:nvPr userDrawn="1"/>
        </p:nvSpPr>
        <p:spPr>
          <a:xfrm>
            <a:off x="0" y="0"/>
            <a:ext cx="12192000" cy="427038"/>
          </a:xfrm>
          <a:prstGeom prst="rect">
            <a:avLst/>
          </a:prstGeom>
          <a:solidFill>
            <a:srgbClr val="211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2410111" y="1790700"/>
            <a:ext cx="9781889" cy="5067300"/>
          </a:xfrm>
          <a:custGeom>
            <a:avLst/>
            <a:gdLst>
              <a:gd name="connsiteX0" fmla="*/ 4106744 w 7191504"/>
              <a:gd name="connsiteY0" fmla="*/ 0 h 3429000"/>
              <a:gd name="connsiteX1" fmla="*/ 7058515 w 7191504"/>
              <a:gd name="connsiteY1" fmla="*/ 1222664 h 3429000"/>
              <a:gd name="connsiteX2" fmla="*/ 7191504 w 7191504"/>
              <a:gd name="connsiteY2" fmla="*/ 1368988 h 3429000"/>
              <a:gd name="connsiteX3" fmla="*/ 7191504 w 7191504"/>
              <a:gd name="connsiteY3" fmla="*/ 3429000 h 3429000"/>
              <a:gd name="connsiteX4" fmla="*/ 0 w 7191504"/>
              <a:gd name="connsiteY4" fmla="*/ 3429000 h 3429000"/>
              <a:gd name="connsiteX5" fmla="*/ 17119 w 7191504"/>
              <a:gd name="connsiteY5" fmla="*/ 3333141 h 3429000"/>
              <a:gd name="connsiteX6" fmla="*/ 4106744 w 7191504"/>
              <a:gd name="connsiteY6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91504" h="3429000">
                <a:moveTo>
                  <a:pt x="4106744" y="0"/>
                </a:moveTo>
                <a:cubicBezTo>
                  <a:pt x="5259482" y="0"/>
                  <a:pt x="6303091" y="467240"/>
                  <a:pt x="7058515" y="1222664"/>
                </a:cubicBezTo>
                <a:lnTo>
                  <a:pt x="7191504" y="1368988"/>
                </a:lnTo>
                <a:lnTo>
                  <a:pt x="7191504" y="3429000"/>
                </a:lnTo>
                <a:lnTo>
                  <a:pt x="0" y="3429000"/>
                </a:lnTo>
                <a:lnTo>
                  <a:pt x="17119" y="3333141"/>
                </a:lnTo>
                <a:cubicBezTo>
                  <a:pt x="406370" y="1430921"/>
                  <a:pt x="2089452" y="0"/>
                  <a:pt x="4106744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128" y="2057400"/>
            <a:ext cx="4187371" cy="1783443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bg1"/>
                </a:solidFill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AE155F-7E34-DD49-8B26-19F0621382C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(To customize: Insert &gt; Header Footer &gt; Edit Footer Text &gt; Apply to All)</a:t>
            </a:r>
          </a:p>
        </p:txBody>
      </p:sp>
      <p:pic>
        <p:nvPicPr>
          <p:cNvPr id="16" name="Picture 15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D602C532-37DD-2FEA-4349-28A7576C7A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4" y="6187105"/>
            <a:ext cx="1374987" cy="37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8948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128" y="2230840"/>
            <a:ext cx="4187371" cy="1783443"/>
          </a:xfrm>
        </p:spPr>
        <p:txBody>
          <a:bodyPr/>
          <a:lstStyle>
            <a:lvl1pPr>
              <a:lnSpc>
                <a:spcPct val="100000"/>
              </a:lnSpc>
              <a:defRPr sz="3600"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096000" y="689634"/>
            <a:ext cx="1722783" cy="1722781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096000" y="2553237"/>
            <a:ext cx="1722783" cy="1722781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096000" y="4416840"/>
            <a:ext cx="1722783" cy="1722781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4E3540-9183-704E-B459-77101CB2455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PRESENTATION TITLE (To customize: Insert &gt; Header Footer &gt; Edit Footer Text &gt; Apply to All)</a:t>
            </a:r>
            <a:endParaRPr lang="en-US" dirty="0"/>
          </a:p>
        </p:txBody>
      </p:sp>
      <p:pic>
        <p:nvPicPr>
          <p:cNvPr id="5" name="Picture 4" descr="A yellow and black circle with lines&#10;&#10;Description automatically generated">
            <a:extLst>
              <a:ext uri="{FF2B5EF4-FFF2-40B4-BE49-F238E27FC236}">
                <a16:creationId xmlns:a16="http://schemas.microsoft.com/office/drawing/2014/main" id="{123CD8A0-11B4-17D8-22CE-753F21120C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072" y="-244678"/>
            <a:ext cx="2657093" cy="2657093"/>
          </a:xfrm>
          <a:prstGeom prst="rect">
            <a:avLst/>
          </a:prstGeom>
        </p:spPr>
      </p:pic>
      <p:pic>
        <p:nvPicPr>
          <p:cNvPr id="9" name="Picture 8" descr="A blue circles and circles on a black background&#10;&#10;Description automatically generated">
            <a:extLst>
              <a:ext uri="{FF2B5EF4-FFF2-40B4-BE49-F238E27FC236}">
                <a16:creationId xmlns:a16="http://schemas.microsoft.com/office/drawing/2014/main" id="{DFE511AA-1BF4-CF9A-6E02-E5D8D18B92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268" y="792257"/>
            <a:ext cx="1272886" cy="91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3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960080" y="-859476"/>
            <a:ext cx="8212776" cy="8212776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0A4017-436B-6730-9213-DACE2D7D473D}"/>
              </a:ext>
            </a:extLst>
          </p:cNvPr>
          <p:cNvSpPr/>
          <p:nvPr userDrawn="1"/>
        </p:nvSpPr>
        <p:spPr>
          <a:xfrm>
            <a:off x="0" y="0"/>
            <a:ext cx="12192000" cy="427038"/>
          </a:xfrm>
          <a:prstGeom prst="rect">
            <a:avLst/>
          </a:prstGeom>
          <a:solidFill>
            <a:srgbClr val="211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503B501-B84F-DB4D-9CF5-2272D4FC2EB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PRESENTATION TITLE (To customize: Insert &gt; Header Footer &gt; Edit Footer Text &gt; Apply to All)</a:t>
            </a:r>
            <a:endParaRPr lang="en-US" dirty="0"/>
          </a:p>
        </p:txBody>
      </p:sp>
      <p:pic>
        <p:nvPicPr>
          <p:cNvPr id="7" name="Picture 6" descr="A cross with blue and pink lines&#10;&#10;Description automatically generated">
            <a:extLst>
              <a:ext uri="{FF2B5EF4-FFF2-40B4-BE49-F238E27FC236}">
                <a16:creationId xmlns:a16="http://schemas.microsoft.com/office/drawing/2014/main" id="{7F90E49B-F936-ACED-B704-8095B88C51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821" y="595423"/>
            <a:ext cx="2236357" cy="2236357"/>
          </a:xfrm>
          <a:prstGeom prst="rect">
            <a:avLst/>
          </a:prstGeom>
        </p:spPr>
      </p:pic>
      <p:pic>
        <p:nvPicPr>
          <p:cNvPr id="8" name="Picture 7" descr="A black background with yellow circles and circles&#10;&#10;Description automatically generated">
            <a:extLst>
              <a:ext uri="{FF2B5EF4-FFF2-40B4-BE49-F238E27FC236}">
                <a16:creationId xmlns:a16="http://schemas.microsoft.com/office/drawing/2014/main" id="{A63C4EB9-C260-96C3-8060-2AEC859AEA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842" y="627199"/>
            <a:ext cx="1625675" cy="117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9309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596571" y="2318838"/>
            <a:ext cx="2273064" cy="227306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959468" y="2318838"/>
            <a:ext cx="2273064" cy="227306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322365" y="2318838"/>
            <a:ext cx="2273064" cy="2273064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989BF63-5EE5-8047-B050-5418BD624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603C74-F050-F342-8B91-9CD94216627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PRESENTATION TITLE (To customize: Insert &gt; Header Footer &gt; Edit Footer Text &gt; Apply to All)</a:t>
            </a:r>
            <a:endParaRPr lang="en-US" dirty="0"/>
          </a:p>
        </p:txBody>
      </p:sp>
      <p:pic>
        <p:nvPicPr>
          <p:cNvPr id="8" name="Picture 7" descr="A blue circle with black background&#10;&#10;Description automatically generated">
            <a:extLst>
              <a:ext uri="{FF2B5EF4-FFF2-40B4-BE49-F238E27FC236}">
                <a16:creationId xmlns:a16="http://schemas.microsoft.com/office/drawing/2014/main" id="{528DE8F3-C4AE-1847-EDFF-CC8175D612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147" y="-279846"/>
            <a:ext cx="3790874" cy="2735779"/>
          </a:xfrm>
          <a:prstGeom prst="rect">
            <a:avLst/>
          </a:prstGeom>
        </p:spPr>
      </p:pic>
      <p:pic>
        <p:nvPicPr>
          <p:cNvPr id="9" name="Picture 8" descr="A black background with yellow circles and circles&#10;&#10;Description automatically generated">
            <a:extLst>
              <a:ext uri="{FF2B5EF4-FFF2-40B4-BE49-F238E27FC236}">
                <a16:creationId xmlns:a16="http://schemas.microsoft.com/office/drawing/2014/main" id="{73594191-60C8-B9B6-E1CD-827DB4D7AE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234" y="187035"/>
            <a:ext cx="1625675" cy="117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852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B0414E-C7F3-B205-181D-458FF372E4AB}"/>
              </a:ext>
            </a:extLst>
          </p:cNvPr>
          <p:cNvSpPr/>
          <p:nvPr userDrawn="1"/>
        </p:nvSpPr>
        <p:spPr>
          <a:xfrm>
            <a:off x="0" y="0"/>
            <a:ext cx="12192000" cy="427038"/>
          </a:xfrm>
          <a:prstGeom prst="rect">
            <a:avLst/>
          </a:prstGeom>
          <a:solidFill>
            <a:srgbClr val="211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427038"/>
            <a:ext cx="12192000" cy="6430962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27BEA9-BFCA-7D4C-911D-F8C6A7B517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PRESENTATION TITLE (To customize: Insert &gt; Header Footer &gt; Edit Footer Text &gt; Apply to All)</a:t>
            </a:r>
            <a:endParaRPr lang="en-US" dirty="0"/>
          </a:p>
        </p:txBody>
      </p:sp>
      <p:pic>
        <p:nvPicPr>
          <p:cNvPr id="9" name="Picture 8" descr="A yellow and black circle with lines&#10;&#10;Description automatically generated">
            <a:extLst>
              <a:ext uri="{FF2B5EF4-FFF2-40B4-BE49-F238E27FC236}">
                <a16:creationId xmlns:a16="http://schemas.microsoft.com/office/drawing/2014/main" id="{29B9EB0D-807A-C583-ABBB-E1AB938941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787" y="551390"/>
            <a:ext cx="2399194" cy="2399194"/>
          </a:xfrm>
          <a:prstGeom prst="rect">
            <a:avLst/>
          </a:prstGeom>
        </p:spPr>
      </p:pic>
      <p:pic>
        <p:nvPicPr>
          <p:cNvPr id="10" name="Picture 9" descr="A blue circles and circles on a black background&#10;&#10;Description automatically generated">
            <a:extLst>
              <a:ext uri="{FF2B5EF4-FFF2-40B4-BE49-F238E27FC236}">
                <a16:creationId xmlns:a16="http://schemas.microsoft.com/office/drawing/2014/main" id="{C85F18D2-B968-144D-0171-2B3720889B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114" y="638112"/>
            <a:ext cx="1272886" cy="91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98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057207" y="436688"/>
            <a:ext cx="6134793" cy="640164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-1" y="436688"/>
            <a:ext cx="6134793" cy="640164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DA8A1D4-CDD9-4E43-9E1D-0FCCCEEB98D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PRESENTATION TITLE (To customize: Insert &gt; Header Footer &gt; Edit Footer Text &gt; Apply to All)</a:t>
            </a:r>
            <a:endParaRPr lang="en-US" dirty="0"/>
          </a:p>
        </p:txBody>
      </p:sp>
      <p:pic>
        <p:nvPicPr>
          <p:cNvPr id="9" name="Picture 8" descr="A colorful squares with crosses&#10;&#10;Description automatically generated with medium confidence">
            <a:extLst>
              <a:ext uri="{FF2B5EF4-FFF2-40B4-BE49-F238E27FC236}">
                <a16:creationId xmlns:a16="http://schemas.microsoft.com/office/drawing/2014/main" id="{D551D462-6983-5188-9355-7AC2388F7E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788" y="-771641"/>
            <a:ext cx="3472541" cy="4438882"/>
          </a:xfrm>
          <a:prstGeom prst="rect">
            <a:avLst/>
          </a:prstGeom>
        </p:spPr>
      </p:pic>
      <p:pic>
        <p:nvPicPr>
          <p:cNvPr id="10" name="Picture 9" descr="A blue circles and circles on a black background&#10;&#10;Description automatically generated">
            <a:extLst>
              <a:ext uri="{FF2B5EF4-FFF2-40B4-BE49-F238E27FC236}">
                <a16:creationId xmlns:a16="http://schemas.microsoft.com/office/drawing/2014/main" id="{56D7D221-E5DD-5946-1D68-95BC049C57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114" y="531447"/>
            <a:ext cx="1272886" cy="91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2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Top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wrap="square"/>
          <a:lstStyle>
            <a:lvl1pPr>
              <a:defRPr sz="3600"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8BEE182-E07C-C44F-AD0D-74C5DD3A8FA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26301" y="2278265"/>
            <a:ext cx="10579608" cy="36861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6A44118-CF77-3548-974F-761F382872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4109" y="1822615"/>
            <a:ext cx="10591800" cy="518337"/>
          </a:xfrm>
        </p:spPr>
        <p:txBody>
          <a:bodyPr>
            <a:normAutofit/>
          </a:bodyPr>
          <a:lstStyle>
            <a:lvl1pPr marL="0" indent="0">
              <a:buNone/>
              <a:defRPr lang="en-US" sz="1600" b="1" kern="1200" spc="5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l" defTabSz="914400" rtl="0" eaLnBrk="1" latinLnBrk="0" hangingPunct="1">
              <a:defRPr/>
            </a:pPr>
            <a:r>
              <a:rPr lang="en-US" dirty="0"/>
              <a:t>SUBHEAD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A27ABA-72B3-7344-923A-19853DC9D12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PRESENTATION TITLE (To customize: Insert &gt; Header Footer &gt; Edit Footer Text &gt; Apply to All)</a:t>
            </a:r>
            <a:endParaRPr lang="en-US" dirty="0"/>
          </a:p>
        </p:txBody>
      </p:sp>
      <p:pic>
        <p:nvPicPr>
          <p:cNvPr id="12" name="Picture 11" descr="A blue circle with black background&#10;&#10;Description automatically generated">
            <a:extLst>
              <a:ext uri="{FF2B5EF4-FFF2-40B4-BE49-F238E27FC236}">
                <a16:creationId xmlns:a16="http://schemas.microsoft.com/office/drawing/2014/main" id="{D15FF975-4FDF-B603-8055-21112A36A1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147" y="-279846"/>
            <a:ext cx="3790874" cy="2735779"/>
          </a:xfrm>
          <a:prstGeom prst="rect">
            <a:avLst/>
          </a:prstGeom>
        </p:spPr>
      </p:pic>
      <p:pic>
        <p:nvPicPr>
          <p:cNvPr id="9" name="Picture 8" descr="A black background with yellow circles and circles&#10;&#10;Description automatically generated">
            <a:extLst>
              <a:ext uri="{FF2B5EF4-FFF2-40B4-BE49-F238E27FC236}">
                <a16:creationId xmlns:a16="http://schemas.microsoft.com/office/drawing/2014/main" id="{B72A9965-89F6-75FA-4294-8D6B6CF3E6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234" y="187035"/>
            <a:ext cx="1625675" cy="117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1343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78431" y="-837583"/>
            <a:ext cx="5359399" cy="91613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728" y="2330279"/>
            <a:ext cx="3847216" cy="1783443"/>
          </a:xfrm>
        </p:spPr>
        <p:txBody>
          <a:bodyPr/>
          <a:lstStyle>
            <a:lvl1pPr>
              <a:lnSpc>
                <a:spcPct val="100000"/>
              </a:lnSpc>
              <a:defRPr sz="3600"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220863" y="1447801"/>
            <a:ext cx="1915373" cy="3962400"/>
          </a:xfrm>
          <a:prstGeom prst="roundRect">
            <a:avLst>
              <a:gd name="adj" fmla="val 11979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6AC65B-910B-BC4D-BDF5-63469AFEDBF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PRESENTATION TITLE (To customize: Insert &gt; Header Footer &gt; Edit Footer Text &gt; Apply to All)</a:t>
            </a:r>
            <a:endParaRPr lang="en-US" dirty="0"/>
          </a:p>
        </p:txBody>
      </p:sp>
      <p:pic>
        <p:nvPicPr>
          <p:cNvPr id="9" name="Picture 8" descr="A blue circle with black background&#10;&#10;Description automatically generated">
            <a:extLst>
              <a:ext uri="{FF2B5EF4-FFF2-40B4-BE49-F238E27FC236}">
                <a16:creationId xmlns:a16="http://schemas.microsoft.com/office/drawing/2014/main" id="{3514A9AD-125E-0C0E-1C55-776518E647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147" y="-279846"/>
            <a:ext cx="3790874" cy="2735779"/>
          </a:xfrm>
          <a:prstGeom prst="rect">
            <a:avLst/>
          </a:prstGeom>
        </p:spPr>
      </p:pic>
      <p:pic>
        <p:nvPicPr>
          <p:cNvPr id="10" name="Picture 9" descr="A black background with yellow circles and circles&#10;&#10;Description automatically generated">
            <a:extLst>
              <a:ext uri="{FF2B5EF4-FFF2-40B4-BE49-F238E27FC236}">
                <a16:creationId xmlns:a16="http://schemas.microsoft.com/office/drawing/2014/main" id="{360E4E1E-3BB6-C3CC-7713-AC14CDB3FA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234" y="187035"/>
            <a:ext cx="1625675" cy="117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128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778003" y="810002"/>
            <a:ext cx="2532888" cy="5321808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1918893" y="811645"/>
            <a:ext cx="2528610" cy="5320145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9437C4-20E4-D747-90E4-A20635A965E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PRESENTATION TITLE (To customize: Insert &gt; Header Footer &gt; Edit Footer Text &gt; Apply to All)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641391" y="811645"/>
            <a:ext cx="2528610" cy="5320145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6" name="Picture 5" descr="A blue dots in a circle&#10;&#10;Description automatically generated">
            <a:extLst>
              <a:ext uri="{FF2B5EF4-FFF2-40B4-BE49-F238E27FC236}">
                <a16:creationId xmlns:a16="http://schemas.microsoft.com/office/drawing/2014/main" id="{D07DC6DB-085F-7FC8-80D7-EA803BD7BD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589" y="-101596"/>
            <a:ext cx="2131979" cy="2131979"/>
          </a:xfrm>
          <a:prstGeom prst="rect">
            <a:avLst/>
          </a:prstGeom>
        </p:spPr>
      </p:pic>
      <p:pic>
        <p:nvPicPr>
          <p:cNvPr id="7" name="Picture 6" descr="A blue circles and circles on a black background&#10;&#10;Description automatically generated">
            <a:extLst>
              <a:ext uri="{FF2B5EF4-FFF2-40B4-BE49-F238E27FC236}">
                <a16:creationId xmlns:a16="http://schemas.microsoft.com/office/drawing/2014/main" id="{1989D187-6493-30C5-ECF7-51C9E90384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114" y="797600"/>
            <a:ext cx="1272886" cy="91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6646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978" y="-7716539"/>
            <a:ext cx="2935516" cy="22532368"/>
          </a:xfrm>
          <a:prstGeom prst="rect">
            <a:avLst/>
          </a:prstGeom>
        </p:spPr>
      </p:pic>
      <p:sp>
        <p:nvSpPr>
          <p:cNvPr id="1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967986" y="2389412"/>
            <a:ext cx="1829708" cy="2286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728" y="2330279"/>
            <a:ext cx="3053805" cy="2216200"/>
          </a:xfrm>
        </p:spPr>
        <p:txBody>
          <a:bodyPr/>
          <a:lstStyle>
            <a:lvl1pPr>
              <a:lnSpc>
                <a:spcPct val="100000"/>
              </a:lnSpc>
              <a:defRPr sz="3600"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8058F0-D55B-4143-9C11-920593638A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PRESENTATION TITLE (To customize: Insert &gt; Header Footer &gt; Edit Footer Text &gt; Apply to All)</a:t>
            </a:r>
            <a:endParaRPr lang="en-US" dirty="0"/>
          </a:p>
        </p:txBody>
      </p:sp>
      <p:pic>
        <p:nvPicPr>
          <p:cNvPr id="7" name="Picture 6" descr="A colorful squares with crosses&#10;&#10;Description automatically generated with medium confidence">
            <a:extLst>
              <a:ext uri="{FF2B5EF4-FFF2-40B4-BE49-F238E27FC236}">
                <a16:creationId xmlns:a16="http://schemas.microsoft.com/office/drawing/2014/main" id="{FF1F78E3-0810-6A0F-BD9A-3302FA72D0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788" y="-771641"/>
            <a:ext cx="3472541" cy="4438882"/>
          </a:xfrm>
          <a:prstGeom prst="rect">
            <a:avLst/>
          </a:prstGeom>
        </p:spPr>
      </p:pic>
      <p:pic>
        <p:nvPicPr>
          <p:cNvPr id="8" name="Picture 7" descr="A blue circles and circles on a black background&#10;&#10;Description automatically generated">
            <a:extLst>
              <a:ext uri="{FF2B5EF4-FFF2-40B4-BE49-F238E27FC236}">
                <a16:creationId xmlns:a16="http://schemas.microsoft.com/office/drawing/2014/main" id="{308C2C26-29FA-725F-605C-FE087FA1F0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114" y="531447"/>
            <a:ext cx="1272886" cy="91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791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yellow and black circle with lines&#10;&#10;Description automatically generated">
            <a:extLst>
              <a:ext uri="{FF2B5EF4-FFF2-40B4-BE49-F238E27FC236}">
                <a16:creationId xmlns:a16="http://schemas.microsoft.com/office/drawing/2014/main" id="{4A0F088F-2DE4-AD4D-561C-1A4D1A2313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787" y="551390"/>
            <a:ext cx="2399194" cy="2399194"/>
          </a:xfrm>
          <a:prstGeom prst="rect">
            <a:avLst/>
          </a:prstGeom>
        </p:spPr>
      </p:pic>
      <p:pic>
        <p:nvPicPr>
          <p:cNvPr id="10" name="Picture 9" descr="A blue circles and circles on a black background&#10;&#10;Description automatically generated">
            <a:extLst>
              <a:ext uri="{FF2B5EF4-FFF2-40B4-BE49-F238E27FC236}">
                <a16:creationId xmlns:a16="http://schemas.microsoft.com/office/drawing/2014/main" id="{B709FA2D-927F-3BAB-C95F-6D4C27ADBE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114" y="638112"/>
            <a:ext cx="1272886" cy="91635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E69B6C5-DEEB-5D4B-A903-DA4ADF5D85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9728" y="2343834"/>
            <a:ext cx="3791672" cy="106718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258F5F3-AEE6-854A-BE02-1B821FDEAD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9727" y="3538539"/>
            <a:ext cx="4208463" cy="22145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86C9055-F6AF-BA4A-A78F-FC82C6C7CDD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PRESENTATION TITLE (To customize: Insert &gt; Header Footer &gt; Edit Footer Text &gt; Apply to All)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264" y="1185266"/>
            <a:ext cx="5735736" cy="4822460"/>
          </a:xfrm>
          <a:prstGeom prst="rect">
            <a:avLst/>
          </a:prstGeom>
        </p:spPr>
      </p:pic>
      <p:sp>
        <p:nvSpPr>
          <p:cNvPr id="1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5908538" y="1459992"/>
            <a:ext cx="5315318" cy="2987753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5245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dots in a circle&#10;&#10;Description automatically generated">
            <a:extLst>
              <a:ext uri="{FF2B5EF4-FFF2-40B4-BE49-F238E27FC236}">
                <a16:creationId xmlns:a16="http://schemas.microsoft.com/office/drawing/2014/main" id="{80AD1A77-D8A3-4761-79AC-8F0C7FEA11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764" y="-510709"/>
            <a:ext cx="3197506" cy="3197506"/>
          </a:xfrm>
          <a:prstGeom prst="rect">
            <a:avLst/>
          </a:prstGeom>
        </p:spPr>
      </p:pic>
      <p:pic>
        <p:nvPicPr>
          <p:cNvPr id="9" name="Picture 8" descr="A blue circles and circles on a black background&#10;&#10;Description automatically generated">
            <a:extLst>
              <a:ext uri="{FF2B5EF4-FFF2-40B4-BE49-F238E27FC236}">
                <a16:creationId xmlns:a16="http://schemas.microsoft.com/office/drawing/2014/main" id="{34139A9E-A7A8-1597-2BB9-4DF6111BF0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910" y="1782040"/>
            <a:ext cx="1272886" cy="91635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AC6E2F5-516F-A44D-B464-9D7A09579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428" y="2330279"/>
            <a:ext cx="3788188" cy="1783443"/>
          </a:xfrm>
        </p:spPr>
        <p:txBody>
          <a:bodyPr/>
          <a:lstStyle>
            <a:lvl1pPr>
              <a:lnSpc>
                <a:spcPct val="100000"/>
              </a:lnSpc>
              <a:defRPr sz="3600"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3DC7804-B0C1-B947-933A-E34E37C0AE6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PRESENTATION TITLE (To customize: Insert &gt; Header Footer &gt; Edit Footer Text &gt; Apply to All)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023" y="1277828"/>
            <a:ext cx="7470157" cy="4386036"/>
          </a:xfrm>
          <a:prstGeom prst="rect">
            <a:avLst/>
          </a:prstGeom>
        </p:spPr>
      </p:pic>
      <p:sp>
        <p:nvSpPr>
          <p:cNvPr id="1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5398855" y="1565330"/>
            <a:ext cx="5641445" cy="3573802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706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3AC0103-C813-EA42-943D-A7EB93549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28" y="2330279"/>
            <a:ext cx="3735179" cy="1783443"/>
          </a:xfrm>
        </p:spPr>
        <p:txBody>
          <a:bodyPr/>
          <a:lstStyle>
            <a:lvl1pPr>
              <a:lnSpc>
                <a:spcPct val="100000"/>
              </a:lnSpc>
              <a:defRPr sz="3600"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FC8F0EE-0EF6-D142-9738-28B17A8934C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PRESENTATION TITLE (To customize: Insert &gt; Header Footer &gt; Edit Footer Text &gt; Apply to All)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307" y="913305"/>
            <a:ext cx="5343632" cy="7508718"/>
          </a:xfrm>
          <a:prstGeom prst="rect">
            <a:avLst/>
          </a:prstGeom>
        </p:spPr>
      </p:pic>
      <p:sp>
        <p:nvSpPr>
          <p:cNvPr id="1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714807" y="1690912"/>
            <a:ext cx="4453646" cy="594178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8" name="Picture 7" descr="A cross with lines on it&#10;&#10;Description automatically generated with medium confidence">
            <a:extLst>
              <a:ext uri="{FF2B5EF4-FFF2-40B4-BE49-F238E27FC236}">
                <a16:creationId xmlns:a16="http://schemas.microsoft.com/office/drawing/2014/main" id="{A4967D7D-C0F9-68E8-6D10-3A6F492BD9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717" y="614802"/>
            <a:ext cx="2095600" cy="2095600"/>
          </a:xfrm>
          <a:prstGeom prst="rect">
            <a:avLst/>
          </a:prstGeom>
        </p:spPr>
      </p:pic>
      <p:pic>
        <p:nvPicPr>
          <p:cNvPr id="9" name="Picture 8" descr="A black background with yellow circles and circles&#10;&#10;Description automatically generated">
            <a:extLst>
              <a:ext uri="{FF2B5EF4-FFF2-40B4-BE49-F238E27FC236}">
                <a16:creationId xmlns:a16="http://schemas.microsoft.com/office/drawing/2014/main" id="{EFF04FD6-BF85-3062-6839-D32C0A2CD9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655" y="109164"/>
            <a:ext cx="1305458" cy="93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720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squares with crosses&#10;&#10;Description automatically generated with medium confidence">
            <a:extLst>
              <a:ext uri="{FF2B5EF4-FFF2-40B4-BE49-F238E27FC236}">
                <a16:creationId xmlns:a16="http://schemas.microsoft.com/office/drawing/2014/main" id="{AA6139BD-06D7-C608-A75C-A534D20B21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788" y="-771641"/>
            <a:ext cx="3472541" cy="4438882"/>
          </a:xfrm>
          <a:prstGeom prst="rect">
            <a:avLst/>
          </a:prstGeom>
        </p:spPr>
      </p:pic>
      <p:pic>
        <p:nvPicPr>
          <p:cNvPr id="7" name="Picture 6" descr="A blue circles and circles on a black background&#10;&#10;Description automatically generated">
            <a:extLst>
              <a:ext uri="{FF2B5EF4-FFF2-40B4-BE49-F238E27FC236}">
                <a16:creationId xmlns:a16="http://schemas.microsoft.com/office/drawing/2014/main" id="{77D83D91-DEF8-60FF-2EBF-DCC31A154F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114" y="531447"/>
            <a:ext cx="1272886" cy="916353"/>
          </a:xfrm>
          <a:prstGeom prst="rect">
            <a:avLst/>
          </a:prstGeom>
        </p:spPr>
      </p:pic>
      <p:sp>
        <p:nvSpPr>
          <p:cNvPr id="1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148902" y="1136822"/>
            <a:ext cx="2161903" cy="4703805"/>
          </a:xfrm>
          <a:prstGeom prst="roundRect">
            <a:avLst>
              <a:gd name="adj" fmla="val 12258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712419" y="1136822"/>
            <a:ext cx="2157984" cy="4700016"/>
          </a:xfrm>
          <a:prstGeom prst="roundRect">
            <a:avLst>
              <a:gd name="adj" fmla="val 10494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CE815C3-EA89-EF43-83E5-6BC3E05D4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80" y="2330279"/>
            <a:ext cx="3667110" cy="1783443"/>
          </a:xfrm>
        </p:spPr>
        <p:txBody>
          <a:bodyPr/>
          <a:lstStyle>
            <a:lvl1pPr>
              <a:lnSpc>
                <a:spcPct val="100000"/>
              </a:lnSpc>
              <a:defRPr sz="3600"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7C4E10-6706-1045-ACDB-435AD49DB11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PRESENTATION TITLE (To customize: Insert &gt; Header Footer &gt; Edit Footer Text &gt; Apply to All)</a:t>
            </a:r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9272016" y="1136822"/>
            <a:ext cx="2157984" cy="4700016"/>
          </a:xfrm>
          <a:prstGeom prst="roundRect">
            <a:avLst>
              <a:gd name="adj" fmla="val 10763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956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yellow background&#10;&#10;Description automatically generated">
            <a:extLst>
              <a:ext uri="{FF2B5EF4-FFF2-40B4-BE49-F238E27FC236}">
                <a16:creationId xmlns:a16="http://schemas.microsoft.com/office/drawing/2014/main" id="{FC69AFE2-9054-EF11-C45C-047E2DD96A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128"/>
            <a:ext cx="3703782" cy="647734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20" y="1222157"/>
            <a:ext cx="2108550" cy="42987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184" y="1222157"/>
            <a:ext cx="2108550" cy="4298758"/>
          </a:xfrm>
          <a:prstGeom prst="rect">
            <a:avLst/>
          </a:prstGeom>
        </p:spPr>
      </p:pic>
      <p:sp>
        <p:nvSpPr>
          <p:cNvPr id="16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36608" y="1700621"/>
            <a:ext cx="1839061" cy="338777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2846485" y="1700621"/>
            <a:ext cx="1841262" cy="338777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7C6C6-2D8F-0D4E-9012-8B309C3666C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(To customize: Insert &gt; Header Footer &gt; Edit Footer Text &gt; Apply to All)</a:t>
            </a:r>
          </a:p>
        </p:txBody>
      </p:sp>
      <p:pic>
        <p:nvPicPr>
          <p:cNvPr id="12" name="Picture 11" descr="A cross with blue and pink lines&#10;&#10;Description automatically generated">
            <a:extLst>
              <a:ext uri="{FF2B5EF4-FFF2-40B4-BE49-F238E27FC236}">
                <a16:creationId xmlns:a16="http://schemas.microsoft.com/office/drawing/2014/main" id="{77615BEA-5C8D-7A58-1EEC-AD23BED9D34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615" y="55084"/>
            <a:ext cx="1645537" cy="1645537"/>
          </a:xfrm>
          <a:prstGeom prst="rect">
            <a:avLst/>
          </a:prstGeom>
        </p:spPr>
      </p:pic>
      <p:pic>
        <p:nvPicPr>
          <p:cNvPr id="13" name="Picture 12" descr="A black background with yellow circles and circles&#10;&#10;Description automatically generated">
            <a:extLst>
              <a:ext uri="{FF2B5EF4-FFF2-40B4-BE49-F238E27FC236}">
                <a16:creationId xmlns:a16="http://schemas.microsoft.com/office/drawing/2014/main" id="{78DDB429-C86A-5018-E2ED-86A14E476C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68" y="1198027"/>
            <a:ext cx="1184506" cy="8527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463401-E173-4A44-B82E-2F6AD6613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943" y="1222157"/>
            <a:ext cx="6064625" cy="9999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8F5EB1-48F3-834A-BCC6-E7EB81657C8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00943" y="2196005"/>
            <a:ext cx="6104965" cy="30118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481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7283B-E040-3A45-A872-FBF3D45B8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2F8AF2E6-64A8-0F46-AF27-0A96D82A03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06E57F7-3FE9-934C-8A0C-63C1B60D7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AB802-5F28-E54B-A357-2309EB84EA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5128" y="1799844"/>
            <a:ext cx="10591800" cy="42108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CC12E4-38D4-BB4F-9A40-C1DD9A9562F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PRESENTATION TITLE (To customize: Insert &gt; Header Footer &gt; Edit Footer Text &gt; Apply to All)</a:t>
            </a:r>
            <a:endParaRPr lang="en-US" dirty="0"/>
          </a:p>
        </p:txBody>
      </p:sp>
      <p:pic>
        <p:nvPicPr>
          <p:cNvPr id="5" name="Picture 4" descr="A blue dots in a circle&#10;&#10;Description automatically generated">
            <a:extLst>
              <a:ext uri="{FF2B5EF4-FFF2-40B4-BE49-F238E27FC236}">
                <a16:creationId xmlns:a16="http://schemas.microsoft.com/office/drawing/2014/main" id="{85C70141-1BF6-1808-2A6D-86D4726475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764" y="-510709"/>
            <a:ext cx="3197506" cy="3197506"/>
          </a:xfrm>
          <a:prstGeom prst="rect">
            <a:avLst/>
          </a:prstGeom>
        </p:spPr>
      </p:pic>
      <p:pic>
        <p:nvPicPr>
          <p:cNvPr id="8" name="Picture 7" descr="A blue circles and circles on a black background&#10;&#10;Description automatically generated">
            <a:extLst>
              <a:ext uri="{FF2B5EF4-FFF2-40B4-BE49-F238E27FC236}">
                <a16:creationId xmlns:a16="http://schemas.microsoft.com/office/drawing/2014/main" id="{EEB48334-E862-832F-3480-F63717CD0E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910" y="1782040"/>
            <a:ext cx="1272886" cy="91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9095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lank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21">
            <a:extLst>
              <a:ext uri="{FF2B5EF4-FFF2-40B4-BE49-F238E27FC236}">
                <a16:creationId xmlns:a16="http://schemas.microsoft.com/office/drawing/2014/main" id="{BB676755-0E40-6F4B-AD9C-FFCD5A4427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>
            <a:lvl1pPr algn="ctr">
              <a:defRPr sz="803" b="0" i="0">
                <a:solidFill>
                  <a:schemeClr val="accent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cross with lines on it&#10;&#10;Description automatically generated with medium confidence">
            <a:extLst>
              <a:ext uri="{FF2B5EF4-FFF2-40B4-BE49-F238E27FC236}">
                <a16:creationId xmlns:a16="http://schemas.microsoft.com/office/drawing/2014/main" id="{8B8B2308-F10E-0EF2-8F1B-E8ADBA87ED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717" y="614802"/>
            <a:ext cx="2095600" cy="2095600"/>
          </a:xfrm>
          <a:prstGeom prst="rect">
            <a:avLst/>
          </a:prstGeom>
        </p:spPr>
      </p:pic>
      <p:pic>
        <p:nvPicPr>
          <p:cNvPr id="8" name="Picture 7" descr="A black background with yellow circles and circles&#10;&#10;Description automatically generated">
            <a:extLst>
              <a:ext uri="{FF2B5EF4-FFF2-40B4-BE49-F238E27FC236}">
                <a16:creationId xmlns:a16="http://schemas.microsoft.com/office/drawing/2014/main" id="{BEBD3973-CCE8-928E-00C2-C41FC5A5FF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655" y="109164"/>
            <a:ext cx="1305458" cy="93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602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CC0EF0-DDAE-1B43-B818-5E0AD2AD2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83ADE5-EFAB-EC4F-83AB-27A484D31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 (To customize: Insert &gt; Header Footer &gt; Edit Footer Text &gt; Apply to All)</a:t>
            </a:r>
            <a:endParaRPr lang="en-US" dirty="0"/>
          </a:p>
        </p:txBody>
      </p:sp>
      <p:pic>
        <p:nvPicPr>
          <p:cNvPr id="7" name="Picture 6" descr="A colorful squares with crosses&#10;&#10;Description automatically generated with medium confidence">
            <a:extLst>
              <a:ext uri="{FF2B5EF4-FFF2-40B4-BE49-F238E27FC236}">
                <a16:creationId xmlns:a16="http://schemas.microsoft.com/office/drawing/2014/main" id="{8B1E6CC9-3797-773F-65A6-35651BA334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788" y="-771641"/>
            <a:ext cx="3472541" cy="4438882"/>
          </a:xfrm>
          <a:prstGeom prst="rect">
            <a:avLst/>
          </a:prstGeom>
        </p:spPr>
      </p:pic>
      <p:pic>
        <p:nvPicPr>
          <p:cNvPr id="8" name="Picture 7" descr="A blue circles and circles on a black background&#10;&#10;Description automatically generated">
            <a:extLst>
              <a:ext uri="{FF2B5EF4-FFF2-40B4-BE49-F238E27FC236}">
                <a16:creationId xmlns:a16="http://schemas.microsoft.com/office/drawing/2014/main" id="{CD7B97BB-EE7F-AEF0-1E03-2B0F9E44C8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114" y="531447"/>
            <a:ext cx="1272886" cy="91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893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Visu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C1CD14E-4A4D-B744-99A0-27C09CA41F71}"/>
              </a:ext>
            </a:extLst>
          </p:cNvPr>
          <p:cNvSpPr/>
          <p:nvPr userDrawn="1"/>
        </p:nvSpPr>
        <p:spPr>
          <a:xfrm>
            <a:off x="-370703" y="985696"/>
            <a:ext cx="4795509" cy="4795509"/>
          </a:xfrm>
          <a:prstGeom prst="ellipse">
            <a:avLst/>
          </a:prstGeom>
          <a:solidFill>
            <a:srgbClr val="1E2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30A273-8AC7-6242-B3C1-7236D468CE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4585" y="2377440"/>
            <a:ext cx="3103879" cy="210312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638843-29CA-E043-BC03-29110CD359C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00" y="1447800"/>
            <a:ext cx="5334000" cy="4087813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B3C98F-8532-DC40-8CCD-50DB698E35F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 (To customize: Insert &gt; Header Footer &gt; Edit Footer Text &gt; Apply to All)</a:t>
            </a:r>
            <a:endParaRPr lang="en-US" dirty="0"/>
          </a:p>
        </p:txBody>
      </p:sp>
      <p:pic>
        <p:nvPicPr>
          <p:cNvPr id="9" name="Picture 8" descr="A blue circle with black background&#10;&#10;Description automatically generated">
            <a:extLst>
              <a:ext uri="{FF2B5EF4-FFF2-40B4-BE49-F238E27FC236}">
                <a16:creationId xmlns:a16="http://schemas.microsoft.com/office/drawing/2014/main" id="{DFCD69B5-5F94-9309-49FE-C3C4D62A81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147" y="-270610"/>
            <a:ext cx="3790874" cy="2735779"/>
          </a:xfrm>
          <a:prstGeom prst="rect">
            <a:avLst/>
          </a:prstGeom>
        </p:spPr>
      </p:pic>
      <p:pic>
        <p:nvPicPr>
          <p:cNvPr id="10" name="Picture 9" descr="A black background with yellow circles and circles&#10;&#10;Description automatically generated">
            <a:extLst>
              <a:ext uri="{FF2B5EF4-FFF2-40B4-BE49-F238E27FC236}">
                <a16:creationId xmlns:a16="http://schemas.microsoft.com/office/drawing/2014/main" id="{70224D16-3E76-965F-6BA3-DC6631B40B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234" y="196271"/>
            <a:ext cx="1625675" cy="117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17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Visu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961874-19C1-E54C-8156-74C650C8105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7420" y="2378075"/>
            <a:ext cx="4983163" cy="34131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A2F00-5CC0-EE42-A7FC-43B8A7139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421" y="1097280"/>
            <a:ext cx="4132384" cy="144662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14FA4-651E-0645-9165-939E6BDC4D0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PRESENTATION TITLE (To customize: Insert &gt; Header Footer &gt; Edit Footer Text &gt; Apply to All)</a:t>
            </a:r>
            <a:endParaRPr lang="en-US" dirty="0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29E5534A-D5FE-9440-AE5B-B141C578A7C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09398" y="1432831"/>
            <a:ext cx="5687367" cy="4324874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6" name="Picture 5" descr="A blue dots in a circle&#10;&#10;Description automatically generated">
            <a:extLst>
              <a:ext uri="{FF2B5EF4-FFF2-40B4-BE49-F238E27FC236}">
                <a16:creationId xmlns:a16="http://schemas.microsoft.com/office/drawing/2014/main" id="{2A9DFABF-0EA7-713B-8502-D052AADCA6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589" y="-101596"/>
            <a:ext cx="2131979" cy="2131979"/>
          </a:xfrm>
          <a:prstGeom prst="rect">
            <a:avLst/>
          </a:prstGeom>
        </p:spPr>
      </p:pic>
      <p:pic>
        <p:nvPicPr>
          <p:cNvPr id="7" name="Picture 6" descr="A blue circles and circles on a black background&#10;&#10;Description automatically generated">
            <a:extLst>
              <a:ext uri="{FF2B5EF4-FFF2-40B4-BE49-F238E27FC236}">
                <a16:creationId xmlns:a16="http://schemas.microsoft.com/office/drawing/2014/main" id="{5BBF355B-2001-40D6-68CA-41D2CEA666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114" y="797600"/>
            <a:ext cx="1272886" cy="91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632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Visu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360517" y="6390178"/>
            <a:ext cx="513735" cy="22716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28049AB-719B-7948-8C38-9F09EAF52D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627" y="1097280"/>
            <a:ext cx="4314709" cy="11582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1541DB-45E7-874B-97E3-A4965FD1D86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5128" y="2279650"/>
            <a:ext cx="5257800" cy="3694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E98540-1EE3-414A-9049-A95D31F44C5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PRESENTATION TITLE (To customize: Insert &gt; Header Footer &gt; Edit Footer Text &gt; Apply to All)</a:t>
            </a:r>
            <a:endParaRPr lang="en-US" dirty="0"/>
          </a:p>
        </p:txBody>
      </p:sp>
      <p:pic>
        <p:nvPicPr>
          <p:cNvPr id="6" name="Picture 5" descr="A cross with lines on it&#10;&#10;Description automatically generated with medium confidence">
            <a:extLst>
              <a:ext uri="{FF2B5EF4-FFF2-40B4-BE49-F238E27FC236}">
                <a16:creationId xmlns:a16="http://schemas.microsoft.com/office/drawing/2014/main" id="{C6713FDF-94E5-DF68-2A89-6823DD1E4B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175" y="91227"/>
            <a:ext cx="1585173" cy="1585173"/>
          </a:xfrm>
          <a:prstGeom prst="rect">
            <a:avLst/>
          </a:prstGeom>
        </p:spPr>
      </p:pic>
      <p:pic>
        <p:nvPicPr>
          <p:cNvPr id="9" name="Picture 8" descr="A black background with yellow circles and circles&#10;&#10;Description automatically generated">
            <a:extLst>
              <a:ext uri="{FF2B5EF4-FFF2-40B4-BE49-F238E27FC236}">
                <a16:creationId xmlns:a16="http://schemas.microsoft.com/office/drawing/2014/main" id="{07E2EA17-FFF3-0E8E-3CEA-E36BAF090C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375" y="827826"/>
            <a:ext cx="1305458" cy="93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74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110" y="1088044"/>
            <a:ext cx="10591800" cy="999994"/>
          </a:xfrm>
          <a:prstGeom prst="rect">
            <a:avLst/>
          </a:prstGeom>
          <a:effectLst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 dirty="0"/>
              <a:t>Your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DAA89A-6C82-3544-ADB9-0812022BA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6301" y="1745055"/>
            <a:ext cx="10591800" cy="43513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BA6014-B4AA-5417-857B-42396CDC7416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07420" y="6622542"/>
            <a:ext cx="1857375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900" dirty="0">
                <a:solidFill>
                  <a:srgbClr val="0078D7"/>
                </a:solidFill>
                <a:latin typeface="Rockwell" panose="02060603020205020403" pitchFamily="18" charset="77"/>
              </a:rPr>
              <a:t>Information Classification: General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C51950B-2C21-AF73-3B52-8CDD1B73E4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3601" y="6373546"/>
            <a:ext cx="2727326" cy="21907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fld id="{CD018B5B-3FD1-43B0-9C50-E33EBAC66E2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2055FB4-E166-7B33-4B74-3CE16FD311BA}"/>
              </a:ext>
            </a:extLst>
          </p:cNvPr>
          <p:cNvPicPr>
            <a:picLocks noChangeAspect="1"/>
          </p:cNvPicPr>
          <p:nvPr userDrawn="1"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5128521" y="6215874"/>
            <a:ext cx="1475479" cy="475248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6AF8307B-540B-FF03-174C-CFECD1BA6696}"/>
              </a:ext>
            </a:extLst>
          </p:cNvPr>
          <p:cNvSpPr txBox="1">
            <a:spLocks/>
          </p:cNvSpPr>
          <p:nvPr userDrawn="1"/>
        </p:nvSpPr>
        <p:spPr>
          <a:xfrm>
            <a:off x="407488" y="6343960"/>
            <a:ext cx="4367645" cy="2190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solidFill>
                  <a:srgbClr val="1E22AA"/>
                </a:solidFill>
                <a:latin typeface="+mj-lt"/>
              </a:rPr>
              <a:t>HIMSS25   </a:t>
            </a:r>
            <a:r>
              <a:rPr lang="en-US" sz="1100" b="1" dirty="0">
                <a:solidFill>
                  <a:srgbClr val="1E22AA"/>
                </a:solidFill>
              </a:rPr>
              <a:t>|   </a:t>
            </a:r>
            <a:r>
              <a:rPr lang="en-US" sz="1100" b="0" dirty="0">
                <a:solidFill>
                  <a:srgbClr val="1E22AA"/>
                </a:solidFill>
              </a:rPr>
              <a:t>March 3-6   |   Las Vegas</a:t>
            </a:r>
            <a:endParaRPr lang="en-GB" b="0" dirty="0">
              <a:solidFill>
                <a:srgbClr val="1E22AA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C788A9-29CF-B31B-8613-44B690B62548}"/>
              </a:ext>
            </a:extLst>
          </p:cNvPr>
          <p:cNvSpPr/>
          <p:nvPr userDrawn="1"/>
        </p:nvSpPr>
        <p:spPr>
          <a:xfrm>
            <a:off x="0" y="0"/>
            <a:ext cx="12192000" cy="427038"/>
          </a:xfrm>
          <a:prstGeom prst="rect">
            <a:avLst/>
          </a:prstGeom>
          <a:solidFill>
            <a:srgbClr val="211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C3790B-ADBB-8843-938C-061678CFD7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7420" y="91227"/>
            <a:ext cx="1057078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en-US" sz="1000" b="0" i="0" kern="1200" spc="0" baseline="0" dirty="0">
                <a:solidFill>
                  <a:schemeClr val="accent2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PRESENTATION TITLE (To customize: Insert &gt; Header Footer &gt; Edit Footer Text &gt; Apply to All)</a:t>
            </a:r>
          </a:p>
        </p:txBody>
      </p:sp>
    </p:spTree>
    <p:extLst>
      <p:ext uri="{BB962C8B-B14F-4D97-AF65-F5344CB8AC3E}">
        <p14:creationId xmlns:p14="http://schemas.microsoft.com/office/powerpoint/2010/main" val="3047552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89" r:id="rId16"/>
    <p:sldLayoutId id="2147483694" r:id="rId17"/>
    <p:sldLayoutId id="2147483696" r:id="rId18"/>
    <p:sldLayoutId id="2147483695" r:id="rId19"/>
    <p:sldLayoutId id="2147483691" r:id="rId20"/>
    <p:sldLayoutId id="2147483692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</p:sldLayoutIdLst>
  <p:hf hdr="0" dt="0"/>
  <p:txStyles>
    <p:titleStyle>
      <a:lvl1pPr algn="l" defTabSz="914318" rtl="0" eaLnBrk="1" latinLnBrk="0" hangingPunct="1">
        <a:lnSpc>
          <a:spcPct val="90000"/>
        </a:lnSpc>
        <a:spcBef>
          <a:spcPct val="0"/>
        </a:spcBef>
        <a:buNone/>
        <a:defRPr sz="3600" b="0" i="1" kern="1200" spc="0" baseline="0">
          <a:solidFill>
            <a:srgbClr val="1E22AA"/>
          </a:solidFill>
          <a:latin typeface="Prometo Medium" panose="020B0704030203060203" pitchFamily="34" charset="0"/>
          <a:ea typeface="+mj-ea"/>
          <a:cs typeface="+mj-cs"/>
        </a:defRPr>
      </a:lvl1pPr>
    </p:titleStyle>
    <p:bodyStyle>
      <a:lvl1pPr marL="185738" marR="0" indent="-185738" algn="l" defTabSz="914318" rtl="0" eaLnBrk="1" fontAlgn="auto" latinLnBrk="0" hangingPunct="1">
        <a:lnSpc>
          <a:spcPct val="110000"/>
        </a:lnSpc>
        <a:spcBef>
          <a:spcPts val="1000"/>
        </a:spcBef>
        <a:spcAft>
          <a:spcPts val="500"/>
        </a:spcAft>
        <a:buClr>
          <a:schemeClr val="accent3"/>
        </a:buClr>
        <a:buSzTx/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06400" indent="-177800" algn="l" defTabSz="914318" rtl="0" eaLnBrk="1" latinLnBrk="0" hangingPunct="1">
        <a:lnSpc>
          <a:spcPct val="110000"/>
        </a:lnSpc>
        <a:spcBef>
          <a:spcPts val="499"/>
        </a:spcBef>
        <a:spcAft>
          <a:spcPts val="500"/>
        </a:spcAft>
        <a:buClr>
          <a:schemeClr val="accent1"/>
        </a:buClr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635000" indent="-177800" algn="l" defTabSz="914318" rtl="0" eaLnBrk="1" latinLnBrk="0" hangingPunct="1">
        <a:lnSpc>
          <a:spcPct val="110000"/>
        </a:lnSpc>
        <a:spcBef>
          <a:spcPts val="499"/>
        </a:spcBef>
        <a:spcAft>
          <a:spcPts val="500"/>
        </a:spcAft>
        <a:buClr>
          <a:schemeClr val="accent2"/>
        </a:buClr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922338" indent="-177800" algn="l" defTabSz="914318" rtl="0" eaLnBrk="1" latinLnBrk="0" hangingPunct="1">
        <a:lnSpc>
          <a:spcPct val="110000"/>
        </a:lnSpc>
        <a:spcBef>
          <a:spcPts val="499"/>
        </a:spcBef>
        <a:spcAft>
          <a:spcPts val="500"/>
        </a:spcAft>
        <a:buClr>
          <a:schemeClr val="accent4"/>
        </a:buClr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150938" indent="-177800" algn="l" defTabSz="914318" rtl="0" eaLnBrk="1" latinLnBrk="0" hangingPunct="1">
        <a:lnSpc>
          <a:spcPct val="110000"/>
        </a:lnSpc>
        <a:spcBef>
          <a:spcPts val="499"/>
        </a:spcBef>
        <a:spcAft>
          <a:spcPts val="500"/>
        </a:spcAft>
        <a:buClr>
          <a:schemeClr val="accent3"/>
        </a:buClr>
        <a:buFont typeface="Arial" panose="020B0604020202020204" pitchFamily="34" charset="0"/>
        <a:buChar char="•"/>
        <a:tabLst/>
        <a:defRPr sz="1800" b="0" i="0" kern="1200" baseline="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688975" indent="-169863" algn="l" defTabSz="914318" rtl="0" eaLnBrk="1" latinLnBrk="0" hangingPunct="1">
        <a:lnSpc>
          <a:spcPct val="90000"/>
        </a:lnSpc>
        <a:spcBef>
          <a:spcPts val="499"/>
        </a:spcBef>
        <a:buClr>
          <a:schemeClr val="accent3"/>
        </a:buClr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1296" userDrawn="1">
          <p15:clr>
            <a:srgbClr val="F26B43"/>
          </p15:clr>
        </p15:guide>
        <p15:guide id="29" pos="7200">
          <p15:clr>
            <a:srgbClr val="F26B43"/>
          </p15:clr>
        </p15:guide>
        <p15:guide id="48" pos="312" userDrawn="1">
          <p15:clr>
            <a:srgbClr val="F26B43"/>
          </p15:clr>
        </p15:guide>
        <p15:guide id="51" orient="horz" pos="91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38.png"/><Relationship Id="rId10" Type="http://schemas.openxmlformats.org/officeDocument/2006/relationships/image" Target="../media/image7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2.png"/><Relationship Id="rId7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30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1EAC0805-807E-2C5A-3010-B020D1F78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10" y="279445"/>
            <a:ext cx="2778815" cy="123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147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yellow background&#10;&#10;Description automatically generated">
            <a:extLst>
              <a:ext uri="{FF2B5EF4-FFF2-40B4-BE49-F238E27FC236}">
                <a16:creationId xmlns:a16="http://schemas.microsoft.com/office/drawing/2014/main" id="{FB0C8419-E35E-0B55-F962-BE21A37C3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Picture 19" descr="A group of circles on a black background&#10;&#10;Description automatically generated">
            <a:extLst>
              <a:ext uri="{FF2B5EF4-FFF2-40B4-BE49-F238E27FC236}">
                <a16:creationId xmlns:a16="http://schemas.microsoft.com/office/drawing/2014/main" id="{3A9176FC-061B-A76D-9BCB-AA30718D21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28774" y="785275"/>
            <a:ext cx="5576286" cy="7128058"/>
          </a:xfrm>
          <a:prstGeom prst="rect">
            <a:avLst/>
          </a:prstGeom>
        </p:spPr>
      </p:pic>
      <p:pic>
        <p:nvPicPr>
          <p:cNvPr id="24" name="Picture 23" descr="A yellow and black circle with lines&#10;&#10;Description automatically generated">
            <a:extLst>
              <a:ext uri="{FF2B5EF4-FFF2-40B4-BE49-F238E27FC236}">
                <a16:creationId xmlns:a16="http://schemas.microsoft.com/office/drawing/2014/main" id="{89D52A26-9F51-7AFC-E50A-1449A67E5C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814240"/>
            <a:ext cx="3115951" cy="307012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0B9F1A-F1AF-992E-2900-A64B32BAC6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0" name="Picture 9" descr="A white lines on a black background&#10;&#10;Description automatically generated">
            <a:extLst>
              <a:ext uri="{FF2B5EF4-FFF2-40B4-BE49-F238E27FC236}">
                <a16:creationId xmlns:a16="http://schemas.microsoft.com/office/drawing/2014/main" id="{C1347644-282B-75AF-A1AF-3B6580F759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420" y="505831"/>
            <a:ext cx="2652964" cy="2057401"/>
          </a:xfrm>
          <a:prstGeom prst="rect">
            <a:avLst/>
          </a:prstGeom>
        </p:spPr>
      </p:pic>
      <p:pic>
        <p:nvPicPr>
          <p:cNvPr id="18" name="Picture 17" descr="A black and white logo&#10;&#10;Description automatically generated">
            <a:extLst>
              <a:ext uri="{FF2B5EF4-FFF2-40B4-BE49-F238E27FC236}">
                <a16:creationId xmlns:a16="http://schemas.microsoft.com/office/drawing/2014/main" id="{9A72732D-AD88-6417-D1E9-555611F7D3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10" y="279445"/>
            <a:ext cx="2778815" cy="1237499"/>
          </a:xfrm>
          <a:prstGeom prst="rect">
            <a:avLst/>
          </a:prstGeom>
        </p:spPr>
      </p:pic>
      <p:pic>
        <p:nvPicPr>
          <p:cNvPr id="14" name="Picture 13" descr="A black background with a white line&#10;&#10;Description automatically generated">
            <a:extLst>
              <a:ext uri="{FF2B5EF4-FFF2-40B4-BE49-F238E27FC236}">
                <a16:creationId xmlns:a16="http://schemas.microsoft.com/office/drawing/2014/main" id="{314A19BF-193A-D9E8-E026-B08E8215D41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14"/>
          <a:stretch/>
        </p:blipFill>
        <p:spPr>
          <a:xfrm>
            <a:off x="7264400" y="1536997"/>
            <a:ext cx="5150387" cy="3125249"/>
          </a:xfrm>
          <a:prstGeom prst="rect">
            <a:avLst/>
          </a:prstGeom>
        </p:spPr>
      </p:pic>
      <p:pic>
        <p:nvPicPr>
          <p:cNvPr id="16" name="Picture 15" descr="A person smiling with a tablet&#10;&#10;Description automatically generated">
            <a:extLst>
              <a:ext uri="{FF2B5EF4-FFF2-40B4-BE49-F238E27FC236}">
                <a16:creationId xmlns:a16="http://schemas.microsoft.com/office/drawing/2014/main" id="{19ACFE0D-83BF-FB8F-2C56-B89C764880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100" y="536389"/>
            <a:ext cx="5612139" cy="8409147"/>
          </a:xfrm>
          <a:prstGeom prst="rect">
            <a:avLst/>
          </a:prstGeom>
        </p:spPr>
      </p:pic>
      <p:pic>
        <p:nvPicPr>
          <p:cNvPr id="12" name="Picture 1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00729C3-5214-9D6F-A4CF-31650F33F5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929" y="5409624"/>
            <a:ext cx="3788142" cy="98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270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7B6741-497F-C4FD-3C8B-6FC8FAF6A9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60517" y="6277092"/>
            <a:ext cx="513735" cy="227164"/>
          </a:xfrm>
        </p:spPr>
        <p:txBody>
          <a:bodyPr/>
          <a:lstStyle/>
          <a:p>
            <a:fld id="{D8D877B3-D348-4611-9BDB-C5374591D95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A147F8-A041-4BD9-9F22-A9F06F05C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7420" y="-21859"/>
            <a:ext cx="10570781" cy="365125"/>
          </a:xfrm>
        </p:spPr>
        <p:txBody>
          <a:bodyPr/>
          <a:lstStyle/>
          <a:p>
            <a:r>
              <a:rPr lang="en-US"/>
              <a:t>PRESENTATION TITLE (To customize: Insert &gt; Header Footer &gt; Edit Footer Text &gt; Apply to All)</a:t>
            </a:r>
            <a:endParaRPr lang="en-US" dirty="0"/>
          </a:p>
        </p:txBody>
      </p:sp>
      <p:pic>
        <p:nvPicPr>
          <p:cNvPr id="6" name="Picture 5" descr="A blue square with white lines&#10;&#10;Description automatically generated">
            <a:extLst>
              <a:ext uri="{FF2B5EF4-FFF2-40B4-BE49-F238E27FC236}">
                <a16:creationId xmlns:a16="http://schemas.microsoft.com/office/drawing/2014/main" id="{E78D2790-C316-399C-9232-325B31A7D2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5023" y="-130867"/>
            <a:ext cx="13822045" cy="6875781"/>
          </a:xfrm>
          <a:prstGeom prst="rect">
            <a:avLst/>
          </a:prstGeom>
        </p:spPr>
      </p:pic>
      <p:pic>
        <p:nvPicPr>
          <p:cNvPr id="10" name="Picture 9" descr="A pink and purple circle&#10;&#10;Description automatically generated">
            <a:extLst>
              <a:ext uri="{FF2B5EF4-FFF2-40B4-BE49-F238E27FC236}">
                <a16:creationId xmlns:a16="http://schemas.microsoft.com/office/drawing/2014/main" id="{E991B1C2-05DE-01D9-47E0-70FE8D2FF2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139" y="-130867"/>
            <a:ext cx="9952326" cy="9589764"/>
          </a:xfrm>
          <a:prstGeom prst="rect">
            <a:avLst/>
          </a:prstGeom>
        </p:spPr>
      </p:pic>
      <p:pic>
        <p:nvPicPr>
          <p:cNvPr id="12" name="Picture 11" descr="A group of orange and yellow crosses&#10;&#10;Description automatically generated">
            <a:extLst>
              <a:ext uri="{FF2B5EF4-FFF2-40B4-BE49-F238E27FC236}">
                <a16:creationId xmlns:a16="http://schemas.microsoft.com/office/drawing/2014/main" id="{2DA76A01-4378-C8F5-6894-886E5D71B8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203" y="3444992"/>
            <a:ext cx="2781300" cy="2832100"/>
          </a:xfrm>
          <a:prstGeom prst="rect">
            <a:avLst/>
          </a:prstGeom>
        </p:spPr>
      </p:pic>
      <p:pic>
        <p:nvPicPr>
          <p:cNvPr id="15" name="Picture 14" descr="A black and white logo&#10;&#10;Description automatically generated">
            <a:extLst>
              <a:ext uri="{FF2B5EF4-FFF2-40B4-BE49-F238E27FC236}">
                <a16:creationId xmlns:a16="http://schemas.microsoft.com/office/drawing/2014/main" id="{7D2BC35E-3F87-6149-6963-78062B5ED5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10" y="166359"/>
            <a:ext cx="2778815" cy="1237499"/>
          </a:xfrm>
          <a:prstGeom prst="rect">
            <a:avLst/>
          </a:prstGeom>
        </p:spPr>
      </p:pic>
      <p:pic>
        <p:nvPicPr>
          <p:cNvPr id="8" name="Picture 7" descr="A white line drawing of gears&#10;&#10;Description automatically generated">
            <a:extLst>
              <a:ext uri="{FF2B5EF4-FFF2-40B4-BE49-F238E27FC236}">
                <a16:creationId xmlns:a16="http://schemas.microsoft.com/office/drawing/2014/main" id="{8025D233-D724-48A9-2B88-F81AD61D0C4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59"/>
          <a:stretch/>
        </p:blipFill>
        <p:spPr>
          <a:xfrm>
            <a:off x="-815023" y="1608451"/>
            <a:ext cx="11961078" cy="3933143"/>
          </a:xfrm>
          <a:prstGeom prst="rect">
            <a:avLst/>
          </a:prstGeom>
        </p:spPr>
      </p:pic>
      <p:pic>
        <p:nvPicPr>
          <p:cNvPr id="18" name="Picture 17" descr="A white line drawing on a black background&#10;&#10;Description automatically generated">
            <a:extLst>
              <a:ext uri="{FF2B5EF4-FFF2-40B4-BE49-F238E27FC236}">
                <a16:creationId xmlns:a16="http://schemas.microsoft.com/office/drawing/2014/main" id="{98AF8671-1E26-42D5-E945-5AFA48826B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39556" y="-722894"/>
            <a:ext cx="3334519" cy="4156729"/>
          </a:xfrm>
          <a:prstGeom prst="rect">
            <a:avLst/>
          </a:prstGeom>
        </p:spPr>
      </p:pic>
      <p:pic>
        <p:nvPicPr>
          <p:cNvPr id="14" name="Picture 13" descr="A person with her arms crossed&#10;&#10;Description automatically generated">
            <a:extLst>
              <a:ext uri="{FF2B5EF4-FFF2-40B4-BE49-F238E27FC236}">
                <a16:creationId xmlns:a16="http://schemas.microsoft.com/office/drawing/2014/main" id="{B214682A-6CF7-7FCD-192A-DD5A61CE32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723" y="1124968"/>
            <a:ext cx="4590529" cy="7955587"/>
          </a:xfrm>
          <a:prstGeom prst="rect">
            <a:avLst/>
          </a:prstGeom>
        </p:spPr>
      </p:pic>
      <p:pic>
        <p:nvPicPr>
          <p:cNvPr id="16" name="Picture 1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E305069-191E-AAE3-B0E0-A112089397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929" y="4958644"/>
            <a:ext cx="4968420" cy="128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36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98A639-D4F5-336F-E7FA-B33E2FC444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 descr="A purple and blue gradient&#10;&#10;Description automatically generated">
            <a:extLst>
              <a:ext uri="{FF2B5EF4-FFF2-40B4-BE49-F238E27FC236}">
                <a16:creationId xmlns:a16="http://schemas.microsoft.com/office/drawing/2014/main" id="{1A4245C1-1E70-6F69-F2C4-CE1B6AD14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colorful gradient on a black background&#10;&#10;Description automatically generated">
            <a:extLst>
              <a:ext uri="{FF2B5EF4-FFF2-40B4-BE49-F238E27FC236}">
                <a16:creationId xmlns:a16="http://schemas.microsoft.com/office/drawing/2014/main" id="{23A095B2-06D8-2F90-3ED6-FED50236A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612" y="185194"/>
            <a:ext cx="6539593" cy="6858000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FEF9AA7B-40C5-8D5C-5C61-F1F6A7A9E6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10" y="279445"/>
            <a:ext cx="2778815" cy="1237499"/>
          </a:xfrm>
          <a:prstGeom prst="rect">
            <a:avLst/>
          </a:prstGeom>
        </p:spPr>
      </p:pic>
      <p:pic>
        <p:nvPicPr>
          <p:cNvPr id="10" name="Picture 9" descr="A white line drawing on a black background&#10;&#10;Description automatically generated">
            <a:extLst>
              <a:ext uri="{FF2B5EF4-FFF2-40B4-BE49-F238E27FC236}">
                <a16:creationId xmlns:a16="http://schemas.microsoft.com/office/drawing/2014/main" id="{3C654F2C-A22F-2B54-AC2D-8F02E6A361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27779" y="-1395145"/>
            <a:ext cx="4535744" cy="5654146"/>
          </a:xfrm>
          <a:prstGeom prst="rect">
            <a:avLst/>
          </a:prstGeom>
        </p:spPr>
      </p:pic>
      <p:pic>
        <p:nvPicPr>
          <p:cNvPr id="15" name="Picture 14" descr="A black and white background&#10;&#10;Description automatically generated">
            <a:extLst>
              <a:ext uri="{FF2B5EF4-FFF2-40B4-BE49-F238E27FC236}">
                <a16:creationId xmlns:a16="http://schemas.microsoft.com/office/drawing/2014/main" id="{4813FC6E-AA42-8B57-8894-0D52620A80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35795" y="2057400"/>
            <a:ext cx="14829514" cy="2299870"/>
          </a:xfrm>
          <a:prstGeom prst="rect">
            <a:avLst/>
          </a:prstGeom>
        </p:spPr>
      </p:pic>
      <p:pic>
        <p:nvPicPr>
          <p:cNvPr id="17" name="Picture 16" descr="A person in a white coat holding a tablet&#10;&#10;Description automatically generated">
            <a:extLst>
              <a:ext uri="{FF2B5EF4-FFF2-40B4-BE49-F238E27FC236}">
                <a16:creationId xmlns:a16="http://schemas.microsoft.com/office/drawing/2014/main" id="{C6591C32-E7E4-C708-E55A-E3991434BA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054" y="-802265"/>
            <a:ext cx="6719925" cy="9945489"/>
          </a:xfrm>
          <a:prstGeom prst="rect">
            <a:avLst/>
          </a:prstGeom>
        </p:spPr>
      </p:pic>
      <p:pic>
        <p:nvPicPr>
          <p:cNvPr id="13" name="Picture 12" descr="A white crosses on a black background&#10;&#10;Description automatically generated">
            <a:extLst>
              <a:ext uri="{FF2B5EF4-FFF2-40B4-BE49-F238E27FC236}">
                <a16:creationId xmlns:a16="http://schemas.microsoft.com/office/drawing/2014/main" id="{E06E8B0E-6464-5896-D34B-D2BE5739C9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518" y="3875575"/>
            <a:ext cx="2710251" cy="2741284"/>
          </a:xfrm>
          <a:prstGeom prst="rect">
            <a:avLst/>
          </a:prstGeom>
        </p:spPr>
      </p:pic>
      <p:pic>
        <p:nvPicPr>
          <p:cNvPr id="19" name="Picture 1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9FDFF19-800D-4E1F-A5A3-9A79DD6BDB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822257"/>
            <a:ext cx="5782632" cy="149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39770"/>
      </p:ext>
    </p:extLst>
  </p:cSld>
  <p:clrMapOvr>
    <a:masterClrMapping/>
  </p:clrMapOvr>
</p:sld>
</file>

<file path=ppt/theme/theme1.xml><?xml version="1.0" encoding="utf-8"?>
<a:theme xmlns:a="http://schemas.openxmlformats.org/drawingml/2006/main" name="HIMSS Main Template">
  <a:themeElements>
    <a:clrScheme name="HIMSS22">
      <a:dk1>
        <a:srgbClr val="333333"/>
      </a:dk1>
      <a:lt1>
        <a:srgbClr val="FFFFFF"/>
      </a:lt1>
      <a:dk2>
        <a:srgbClr val="20145E"/>
      </a:dk2>
      <a:lt2>
        <a:srgbClr val="777777"/>
      </a:lt2>
      <a:accent1>
        <a:srgbClr val="1E22AA"/>
      </a:accent1>
      <a:accent2>
        <a:srgbClr val="55C1E9"/>
      </a:accent2>
      <a:accent3>
        <a:srgbClr val="FF5959"/>
      </a:accent3>
      <a:accent4>
        <a:srgbClr val="3CD5AF"/>
      </a:accent4>
      <a:accent5>
        <a:srgbClr val="FFC72C"/>
      </a:accent5>
      <a:accent6>
        <a:srgbClr val="D064CE"/>
      </a:accent6>
      <a:hlink>
        <a:srgbClr val="20145F"/>
      </a:hlink>
      <a:folHlink>
        <a:srgbClr val="BFBFB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HIMSS_Powerpoint" id="{02F49452-A24F-E947-B927-5A8A0C6DACE2}" vid="{22F9A577-ABF8-6944-901B-C9DA339A83D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49EE0787A77644AA0D11A6C114A91C" ma:contentTypeVersion="15" ma:contentTypeDescription="Create a new document." ma:contentTypeScope="" ma:versionID="27e3758576ced6b1e72f691dc8918402">
  <xsd:schema xmlns:xsd="http://www.w3.org/2001/XMLSchema" xmlns:xs="http://www.w3.org/2001/XMLSchema" xmlns:p="http://schemas.microsoft.com/office/2006/metadata/properties" xmlns:ns2="365c6203-8321-42df-b734-729f8418f4bb" xmlns:ns3="7a6263fe-81fc-4fcb-85be-89ec3fd9e9f9" targetNamespace="http://schemas.microsoft.com/office/2006/metadata/properties" ma:root="true" ma:fieldsID="22ccad93b0367430a54f3967d3581d9a" ns2:_="" ns3:_="">
    <xsd:import namespace="365c6203-8321-42df-b734-729f8418f4bb"/>
    <xsd:import namespace="7a6263fe-81fc-4fcb-85be-89ec3fd9e9f9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5c6203-8321-42df-b734-729f8418f4bb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bdc0606b-8e5a-4aee-a68c-f4efcab0e8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6263fe-81fc-4fcb-85be-89ec3fd9e9f9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ffbde290-61d9-4888-92f6-4abd941b5e33}" ma:internalName="TaxCatchAll" ma:showField="CatchAllData" ma:web="7a6263fe-81fc-4fcb-85be-89ec3fd9e9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a6263fe-81fc-4fcb-85be-89ec3fd9e9f9" xsi:nil="true"/>
    <lcf76f155ced4ddcb4097134ff3c332f xmlns="365c6203-8321-42df-b734-729f8418f4b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EDF091C-DBA6-419D-BEAD-13AA501465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5c6203-8321-42df-b734-729f8418f4bb"/>
    <ds:schemaRef ds:uri="7a6263fe-81fc-4fcb-85be-89ec3fd9e9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EB6ACE0-ECAA-4A34-B506-646ED0C65554}">
  <ds:schemaRefs>
    <ds:schemaRef ds:uri="365c6203-8321-42df-b734-729f8418f4bb"/>
    <ds:schemaRef ds:uri="7a6263fe-81fc-4fcb-85be-89ec3fd9e9f9"/>
    <ds:schemaRef ds:uri="http://purl.org/dc/dcmitype/"/>
    <ds:schemaRef ds:uri="http://www.w3.org/XML/1998/namespace"/>
    <ds:schemaRef ds:uri="http://purl.org/dc/elements/1.1/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7914AC0F-A686-4265-A836-5AC8737B673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12528</TotalTime>
  <Words>23</Words>
  <Application>Microsoft Macintosh PowerPoint</Application>
  <PresentationFormat>Widescreen</PresentationFormat>
  <Paragraphs>5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Rockwell</vt:lpstr>
      <vt:lpstr>Arial</vt:lpstr>
      <vt:lpstr>Prometo Medium</vt:lpstr>
      <vt:lpstr>Century Gothic</vt:lpstr>
      <vt:lpstr>Calibri</vt:lpstr>
      <vt:lpstr>HIMSS Main Template</vt:lpstr>
      <vt:lpstr>PowerPoint Presentation</vt:lpstr>
      <vt:lpstr>PowerPoint Presentation</vt:lpstr>
      <vt:lpstr>PowerPoint Presentation</vt:lpstr>
      <vt:lpstr>PowerPoint Presentation</vt:lpstr>
    </vt:vector>
  </TitlesOfParts>
  <Manager/>
  <Company>HIMSS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Williams, Darla</cp:lastModifiedBy>
  <cp:revision>165</cp:revision>
  <dcterms:created xsi:type="dcterms:W3CDTF">2019-10-16T19:16:43Z</dcterms:created>
  <dcterms:modified xsi:type="dcterms:W3CDTF">2024-08-09T14:15:00Z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0x010100282B1EA3CA85EA459BD57DDB6313CBF7</vt:lpwstr>
  </property>
  <property fmtid="{D5CDD505-2E9C-101B-9397-08002B2CF9AE}" pid="3" name="MSIP_Label_2bbab825-a111-45e4-86a1-18cee0005896_Enabled">
    <vt:lpwstr>true</vt:lpwstr>
  </property>
  <property fmtid="{D5CDD505-2E9C-101B-9397-08002B2CF9AE}" pid="4" name="MSIP_Label_2bbab825-a111-45e4-86a1-18cee0005896_SetDate">
    <vt:lpwstr>2024-01-31T22:07:04Z</vt:lpwstr>
  </property>
  <property fmtid="{D5CDD505-2E9C-101B-9397-08002B2CF9AE}" pid="5" name="MSIP_Label_2bbab825-a111-45e4-86a1-18cee0005896_Method">
    <vt:lpwstr>Standard</vt:lpwstr>
  </property>
  <property fmtid="{D5CDD505-2E9C-101B-9397-08002B2CF9AE}" pid="6" name="MSIP_Label_2bbab825-a111-45e4-86a1-18cee0005896_Name">
    <vt:lpwstr>2bbab825-a111-45e4-86a1-18cee0005896</vt:lpwstr>
  </property>
  <property fmtid="{D5CDD505-2E9C-101B-9397-08002B2CF9AE}" pid="7" name="MSIP_Label_2bbab825-a111-45e4-86a1-18cee0005896_SiteId">
    <vt:lpwstr>2567d566-604c-408a-8a60-55d0dc9d9d6b</vt:lpwstr>
  </property>
  <property fmtid="{D5CDD505-2E9C-101B-9397-08002B2CF9AE}" pid="8" name="MSIP_Label_2bbab825-a111-45e4-86a1-18cee0005896_ActionId">
    <vt:lpwstr>00383c95-0f3e-4434-98af-4cd18e673785</vt:lpwstr>
  </property>
  <property fmtid="{D5CDD505-2E9C-101B-9397-08002B2CF9AE}" pid="9" name="MSIP_Label_2bbab825-a111-45e4-86a1-18cee0005896_ContentBits">
    <vt:lpwstr>2</vt:lpwstr>
  </property>
  <property fmtid="{D5CDD505-2E9C-101B-9397-08002B2CF9AE}" pid="10" name="ClassificationContentMarkingFooterLocations">
    <vt:lpwstr>HIMSS Main Template:9</vt:lpwstr>
  </property>
  <property fmtid="{D5CDD505-2E9C-101B-9397-08002B2CF9AE}" pid="11" name="ClassificationContentMarkingFooterText">
    <vt:lpwstr>Information Classification: General</vt:lpwstr>
  </property>
  <property fmtid="{D5CDD505-2E9C-101B-9397-08002B2CF9AE}" pid="12" name="MediaServiceImageTags">
    <vt:lpwstr/>
  </property>
</Properties>
</file>