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style9.xml" ContentType="application/vnd.ms-office.chartstyle+xml"/>
  <Override PartName="/ppt/charts/colors9.xml" ContentType="application/vnd.ms-office.chartcolorstyle+xml"/>
  <Override PartName="/ppt/charts/chart12.xml" ContentType="application/vnd.openxmlformats-officedocument.drawingml.chart+xml"/>
  <Override PartName="/ppt/theme/themeOverride1.xml" ContentType="application/vnd.openxmlformats-officedocument.themeOverride+xml"/>
  <Override PartName="/ppt/charts/chart13.xml" ContentType="application/vnd.openxmlformats-officedocument.drawingml.chart+xml"/>
  <Override PartName="/ppt/theme/themeOverride2.xml" ContentType="application/vnd.openxmlformats-officedocument.themeOverride+xml"/>
  <Override PartName="/ppt/charts/chart14.xml" ContentType="application/vnd.openxmlformats-officedocument.drawingml.chart+xml"/>
  <Override PartName="/ppt/theme/themeOverride3.xml" ContentType="application/vnd.openxmlformats-officedocument.themeOverride+xml"/>
  <Override PartName="/ppt/charts/chart15.xml" ContentType="application/vnd.openxmlformats-officedocument.drawingml.chart+xml"/>
  <Override PartName="/ppt/theme/themeOverride4.xml" ContentType="application/vnd.openxmlformats-officedocument.themeOverride+xml"/>
  <Override PartName="/ppt/charts/chart16.xml" ContentType="application/vnd.openxmlformats-officedocument.drawingml.chart+xml"/>
  <Override PartName="/ppt/theme/themeOverride5.xml" ContentType="application/vnd.openxmlformats-officedocument.themeOverride+xml"/>
  <Override PartName="/ppt/charts/chart17.xml" ContentType="application/vnd.openxmlformats-officedocument.drawingml.chart+xml"/>
  <Override PartName="/ppt/theme/themeOverride6.xml" ContentType="application/vnd.openxmlformats-officedocument.themeOverride+xml"/>
  <Override PartName="/ppt/charts/chart18.xml" ContentType="application/vnd.openxmlformats-officedocument.drawingml.chart+xml"/>
  <Override PartName="/ppt/theme/themeOverride7.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52" r:id="rId4"/>
  </p:sldMasterIdLst>
  <p:notesMasterIdLst>
    <p:notesMasterId r:id="rId74"/>
  </p:notesMasterIdLst>
  <p:handoutMasterIdLst>
    <p:handoutMasterId r:id="rId75"/>
  </p:handoutMasterIdLst>
  <p:sldIdLst>
    <p:sldId id="257" r:id="rId5"/>
    <p:sldId id="380" r:id="rId6"/>
    <p:sldId id="300" r:id="rId7"/>
    <p:sldId id="388" r:id="rId8"/>
    <p:sldId id="389" r:id="rId9"/>
    <p:sldId id="362" r:id="rId10"/>
    <p:sldId id="386" r:id="rId11"/>
    <p:sldId id="363" r:id="rId12"/>
    <p:sldId id="387" r:id="rId13"/>
    <p:sldId id="261" r:id="rId14"/>
    <p:sldId id="382" r:id="rId15"/>
    <p:sldId id="272" r:id="rId16"/>
    <p:sldId id="273" r:id="rId17"/>
    <p:sldId id="274" r:id="rId18"/>
    <p:sldId id="275" r:id="rId19"/>
    <p:sldId id="276" r:id="rId20"/>
    <p:sldId id="282" r:id="rId21"/>
    <p:sldId id="302" r:id="rId22"/>
    <p:sldId id="283" r:id="rId23"/>
    <p:sldId id="284" r:id="rId24"/>
    <p:sldId id="285" r:id="rId25"/>
    <p:sldId id="286" r:id="rId26"/>
    <p:sldId id="287" r:id="rId27"/>
    <p:sldId id="291" r:id="rId28"/>
    <p:sldId id="337" r:id="rId29"/>
    <p:sldId id="304" r:id="rId30"/>
    <p:sldId id="383" r:id="rId31"/>
    <p:sldId id="384" r:id="rId32"/>
    <p:sldId id="385" r:id="rId33"/>
    <p:sldId id="292" r:id="rId34"/>
    <p:sldId id="293" r:id="rId35"/>
    <p:sldId id="294" r:id="rId36"/>
    <p:sldId id="295" r:id="rId37"/>
    <p:sldId id="296" r:id="rId38"/>
    <p:sldId id="297" r:id="rId39"/>
    <p:sldId id="305" r:id="rId40"/>
    <p:sldId id="306" r:id="rId41"/>
    <p:sldId id="307" r:id="rId42"/>
    <p:sldId id="308" r:id="rId43"/>
    <p:sldId id="309" r:id="rId44"/>
    <p:sldId id="335" r:id="rId45"/>
    <p:sldId id="312" r:id="rId46"/>
    <p:sldId id="313" r:id="rId47"/>
    <p:sldId id="332" r:id="rId48"/>
    <p:sldId id="334" r:id="rId49"/>
    <p:sldId id="315" r:id="rId50"/>
    <p:sldId id="316" r:id="rId51"/>
    <p:sldId id="317" r:id="rId52"/>
    <p:sldId id="318" r:id="rId53"/>
    <p:sldId id="319" r:id="rId54"/>
    <p:sldId id="320" r:id="rId55"/>
    <p:sldId id="321" r:id="rId56"/>
    <p:sldId id="322" r:id="rId57"/>
    <p:sldId id="340" r:id="rId58"/>
    <p:sldId id="341" r:id="rId59"/>
    <p:sldId id="342" r:id="rId60"/>
    <p:sldId id="343" r:id="rId61"/>
    <p:sldId id="345" r:id="rId62"/>
    <p:sldId id="344" r:id="rId63"/>
    <p:sldId id="365" r:id="rId64"/>
    <p:sldId id="353" r:id="rId65"/>
    <p:sldId id="324" r:id="rId66"/>
    <p:sldId id="325" r:id="rId67"/>
    <p:sldId id="326" r:id="rId68"/>
    <p:sldId id="327" r:id="rId69"/>
    <p:sldId id="328" r:id="rId70"/>
    <p:sldId id="329" r:id="rId71"/>
    <p:sldId id="360" r:id="rId72"/>
    <p:sldId id="355" r:id="rId73"/>
  </p:sldIdLst>
  <p:sldSz cx="12192000" cy="6858000"/>
  <p:notesSz cx="6858000" cy="9144000"/>
  <p:embeddedFontLst>
    <p:embeddedFont>
      <p:font typeface="Century Gothic" panose="020B0502020202020204" pitchFamily="34" charset="0"/>
      <p:regular r:id="rId76"/>
      <p:bold r:id="rId77"/>
      <p:italic r:id="rId78"/>
      <p:boldItalic r:id="rId79"/>
    </p:embeddedFont>
    <p:embeddedFont>
      <p:font typeface="Prometo" panose="020B0604030203060203" pitchFamily="34" charset="77"/>
      <p:regular r:id="rId80"/>
      <p:bold r:id="rId81"/>
      <p:italic r:id="rId82"/>
      <p:boldItalic r:id="rId83"/>
    </p:embeddedFont>
    <p:embeddedFont>
      <p:font typeface="Prometo Medium" panose="020B0704030203060203" pitchFamily="34" charset="77"/>
      <p:regular r:id="rId84"/>
      <p:italic r:id="rId8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IMSS25 Vegas Template" id="{EC1BAD07-AE5D-4540-91E7-686AD2AF573F}">
          <p14:sldIdLst>
            <p14:sldId id="257"/>
            <p14:sldId id="380"/>
            <p14:sldId id="300"/>
            <p14:sldId id="388"/>
            <p14:sldId id="389"/>
            <p14:sldId id="362"/>
            <p14:sldId id="386"/>
            <p14:sldId id="363"/>
            <p14:sldId id="387"/>
            <p14:sldId id="261"/>
            <p14:sldId id="382"/>
            <p14:sldId id="272"/>
            <p14:sldId id="273"/>
            <p14:sldId id="274"/>
            <p14:sldId id="275"/>
            <p14:sldId id="276"/>
            <p14:sldId id="282"/>
            <p14:sldId id="302"/>
            <p14:sldId id="283"/>
            <p14:sldId id="284"/>
            <p14:sldId id="285"/>
            <p14:sldId id="286"/>
            <p14:sldId id="287"/>
            <p14:sldId id="291"/>
            <p14:sldId id="337"/>
            <p14:sldId id="304"/>
            <p14:sldId id="383"/>
            <p14:sldId id="384"/>
            <p14:sldId id="385"/>
            <p14:sldId id="292"/>
            <p14:sldId id="293"/>
            <p14:sldId id="294"/>
            <p14:sldId id="295"/>
            <p14:sldId id="296"/>
            <p14:sldId id="297"/>
            <p14:sldId id="305"/>
            <p14:sldId id="306"/>
            <p14:sldId id="307"/>
            <p14:sldId id="308"/>
            <p14:sldId id="309"/>
            <p14:sldId id="335"/>
            <p14:sldId id="312"/>
            <p14:sldId id="313"/>
            <p14:sldId id="332"/>
            <p14:sldId id="334"/>
            <p14:sldId id="315"/>
            <p14:sldId id="316"/>
            <p14:sldId id="317"/>
            <p14:sldId id="318"/>
            <p14:sldId id="319"/>
            <p14:sldId id="320"/>
            <p14:sldId id="321"/>
            <p14:sldId id="322"/>
            <p14:sldId id="340"/>
            <p14:sldId id="341"/>
            <p14:sldId id="342"/>
            <p14:sldId id="343"/>
            <p14:sldId id="345"/>
            <p14:sldId id="344"/>
            <p14:sldId id="365"/>
            <p14:sldId id="353"/>
            <p14:sldId id="324"/>
            <p14:sldId id="325"/>
            <p14:sldId id="326"/>
            <p14:sldId id="327"/>
            <p14:sldId id="328"/>
            <p14:sldId id="329"/>
            <p14:sldId id="360"/>
          </p14:sldIdLst>
        </p14:section>
        <p14:section name="Additional Resources" id="{BB56753F-B854-6042-85A6-F9F76912A6FA}">
          <p14:sldIdLst>
            <p14:sldId id="355"/>
          </p14:sldIdLst>
        </p14:section>
      </p14:sectionLst>
    </p:ext>
    <p:ext uri="{EFAFB233-063F-42B5-8137-9DF3F51BA10A}">
      <p15:sldGuideLst xmlns:p15="http://schemas.microsoft.com/office/powerpoint/2012/main">
        <p15:guide id="1" pos="1536" userDrawn="1">
          <p15:clr>
            <a:srgbClr val="A4A3A4"/>
          </p15:clr>
        </p15:guide>
        <p15:guide id="3" orient="horz" pos="216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llano, Chris" initials="VC" lastIdx="70" clrIdx="0">
    <p:extLst>
      <p:ext uri="{19B8F6BF-5375-455C-9EA6-DF929625EA0E}">
        <p15:presenceInfo xmlns:p15="http://schemas.microsoft.com/office/powerpoint/2012/main" userId="S::cvillano@himss.org::8a6140e9-0020-4fcb-84f3-9c920b9e87a1" providerId="AD"/>
      </p:ext>
    </p:extLst>
  </p:cmAuthor>
  <p:cmAuthor id="2" name="Smith, Nicole" initials="SN" lastIdx="2" clrIdx="1">
    <p:extLst>
      <p:ext uri="{19B8F6BF-5375-455C-9EA6-DF929625EA0E}">
        <p15:presenceInfo xmlns:p15="http://schemas.microsoft.com/office/powerpoint/2012/main" userId="S-1-5-21-365749239-1257169667-72670798-328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D5AF"/>
    <a:srgbClr val="D064CE"/>
    <a:srgbClr val="1E22AA"/>
    <a:srgbClr val="FFC72C"/>
    <a:srgbClr val="3333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189" autoAdjust="0"/>
    <p:restoredTop sz="96217"/>
  </p:normalViewPr>
  <p:slideViewPr>
    <p:cSldViewPr snapToGrid="0">
      <p:cViewPr varScale="1">
        <p:scale>
          <a:sx n="127" d="100"/>
          <a:sy n="127" d="100"/>
        </p:scale>
        <p:origin x="208" y="232"/>
      </p:cViewPr>
      <p:guideLst>
        <p:guide pos="1536"/>
        <p:guide orient="horz" pos="2160"/>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3744" y="20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font" Target="fonts/font9.fntdata"/><Relationship Id="rId89"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font" Target="fonts/font4.fntdata"/><Relationship Id="rId5" Type="http://schemas.openxmlformats.org/officeDocument/2006/relationships/slide" Target="slides/slide1.xml"/><Relationship Id="rId90" Type="http://schemas.openxmlformats.org/officeDocument/2006/relationships/tableStyles" Target="tableStyles.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2.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font" Target="fonts/font5.fntdata"/><Relationship Id="rId85" Type="http://schemas.openxmlformats.org/officeDocument/2006/relationships/font" Target="fonts/font10.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83" Type="http://schemas.openxmlformats.org/officeDocument/2006/relationships/font" Target="fonts/font8.fntdata"/><Relationship Id="rId88" Type="http://schemas.openxmlformats.org/officeDocument/2006/relationships/viewProps" Target="viewProps.xml"/><Relationship Id="rId9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3.fntdata"/><Relationship Id="rId81" Type="http://schemas.openxmlformats.org/officeDocument/2006/relationships/font" Target="fonts/font6.fntdata"/><Relationship Id="rId86"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1.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presProps" Target="presProps.xml"/><Relationship Id="rId61" Type="http://schemas.openxmlformats.org/officeDocument/2006/relationships/slide" Target="slides/slide57.xml"/><Relationship Id="rId82" Type="http://schemas.openxmlformats.org/officeDocument/2006/relationships/font" Target="fonts/font7.fntdata"/><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lliams, Darla" userId="5c71d710-c729-4b2a-894f-5c263e3d17e0" providerId="ADAL" clId="{FC753C29-D87E-BE40-9EE6-00D5D5E6B5F5}"/>
    <pc:docChg chg="undo custSel addSld delSld modSld sldOrd modMainMaster modSection">
      <pc:chgData name="Williams, Darla" userId="5c71d710-c729-4b2a-894f-5c263e3d17e0" providerId="ADAL" clId="{FC753C29-D87E-BE40-9EE6-00D5D5E6B5F5}" dt="2024-09-10T20:55:08.967" v="580" actId="166"/>
      <pc:docMkLst>
        <pc:docMk/>
      </pc:docMkLst>
      <pc:sldChg chg="delSp mod">
        <pc:chgData name="Williams, Darla" userId="5c71d710-c729-4b2a-894f-5c263e3d17e0" providerId="ADAL" clId="{FC753C29-D87E-BE40-9EE6-00D5D5E6B5F5}" dt="2024-09-04T19:03:58.043" v="133" actId="478"/>
        <pc:sldMkLst>
          <pc:docMk/>
          <pc:sldMk cId="1984147667" sldId="257"/>
        </pc:sldMkLst>
      </pc:sldChg>
      <pc:sldChg chg="modSp mod">
        <pc:chgData name="Williams, Darla" userId="5c71d710-c729-4b2a-894f-5c263e3d17e0" providerId="ADAL" clId="{FC753C29-D87E-BE40-9EE6-00D5D5E6B5F5}" dt="2024-09-04T19:09:18.103" v="160" actId="122"/>
        <pc:sldMkLst>
          <pc:docMk/>
          <pc:sldMk cId="4547651" sldId="261"/>
        </pc:sldMkLst>
      </pc:sldChg>
      <pc:sldChg chg="modSp mod">
        <pc:chgData name="Williams, Darla" userId="5c71d710-c729-4b2a-894f-5c263e3d17e0" providerId="ADAL" clId="{FC753C29-D87E-BE40-9EE6-00D5D5E6B5F5}" dt="2024-09-04T19:09:32.955" v="162" actId="122"/>
        <pc:sldMkLst>
          <pc:docMk/>
          <pc:sldMk cId="1761968743" sldId="272"/>
        </pc:sldMkLst>
      </pc:sldChg>
      <pc:sldChg chg="modSp mod">
        <pc:chgData name="Williams, Darla" userId="5c71d710-c729-4b2a-894f-5c263e3d17e0" providerId="ADAL" clId="{FC753C29-D87E-BE40-9EE6-00D5D5E6B5F5}" dt="2024-09-04T19:09:39.397" v="163" actId="122"/>
        <pc:sldMkLst>
          <pc:docMk/>
          <pc:sldMk cId="2219462285" sldId="273"/>
        </pc:sldMkLst>
      </pc:sldChg>
      <pc:sldChg chg="modSp mod">
        <pc:chgData name="Williams, Darla" userId="5c71d710-c729-4b2a-894f-5c263e3d17e0" providerId="ADAL" clId="{FC753C29-D87E-BE40-9EE6-00D5D5E6B5F5}" dt="2024-09-04T19:09:45.578" v="164" actId="122"/>
        <pc:sldMkLst>
          <pc:docMk/>
          <pc:sldMk cId="3737875947" sldId="274"/>
        </pc:sldMkLst>
      </pc:sldChg>
      <pc:sldChg chg="modSp mod">
        <pc:chgData name="Williams, Darla" userId="5c71d710-c729-4b2a-894f-5c263e3d17e0" providerId="ADAL" clId="{FC753C29-D87E-BE40-9EE6-00D5D5E6B5F5}" dt="2024-09-04T19:09:51.869" v="165" actId="122"/>
        <pc:sldMkLst>
          <pc:docMk/>
          <pc:sldMk cId="1713417538" sldId="275"/>
        </pc:sldMkLst>
      </pc:sldChg>
      <pc:sldChg chg="modSp mod">
        <pc:chgData name="Williams, Darla" userId="5c71d710-c729-4b2a-894f-5c263e3d17e0" providerId="ADAL" clId="{FC753C29-D87E-BE40-9EE6-00D5D5E6B5F5}" dt="2024-09-04T19:10:02.044" v="167" actId="255"/>
        <pc:sldMkLst>
          <pc:docMk/>
          <pc:sldMk cId="981694419" sldId="276"/>
        </pc:sldMkLst>
      </pc:sldChg>
      <pc:sldChg chg="addSp delSp modSp mod">
        <pc:chgData name="Williams, Darla" userId="5c71d710-c729-4b2a-894f-5c263e3d17e0" providerId="ADAL" clId="{FC753C29-D87E-BE40-9EE6-00D5D5E6B5F5}" dt="2024-09-04T19:10:15.780" v="168" actId="255"/>
        <pc:sldMkLst>
          <pc:docMk/>
          <pc:sldMk cId="1523567899" sldId="282"/>
        </pc:sldMkLst>
      </pc:sldChg>
      <pc:sldChg chg="modSp mod">
        <pc:chgData name="Williams, Darla" userId="5c71d710-c729-4b2a-894f-5c263e3d17e0" providerId="ADAL" clId="{FC753C29-D87E-BE40-9EE6-00D5D5E6B5F5}" dt="2024-09-04T19:10:28.701" v="170" actId="122"/>
        <pc:sldMkLst>
          <pc:docMk/>
          <pc:sldMk cId="4120395736" sldId="283"/>
        </pc:sldMkLst>
      </pc:sldChg>
      <pc:sldChg chg="modSp mod">
        <pc:chgData name="Williams, Darla" userId="5c71d710-c729-4b2a-894f-5c263e3d17e0" providerId="ADAL" clId="{FC753C29-D87E-BE40-9EE6-00D5D5E6B5F5}" dt="2024-09-04T19:10:33.200" v="171" actId="122"/>
        <pc:sldMkLst>
          <pc:docMk/>
          <pc:sldMk cId="1464637957" sldId="284"/>
        </pc:sldMkLst>
      </pc:sldChg>
      <pc:sldChg chg="modSp mod">
        <pc:chgData name="Williams, Darla" userId="5c71d710-c729-4b2a-894f-5c263e3d17e0" providerId="ADAL" clId="{FC753C29-D87E-BE40-9EE6-00D5D5E6B5F5}" dt="2024-09-04T19:10:39.545" v="172" actId="122"/>
        <pc:sldMkLst>
          <pc:docMk/>
          <pc:sldMk cId="546710292" sldId="285"/>
        </pc:sldMkLst>
      </pc:sldChg>
      <pc:sldChg chg="modSp mod">
        <pc:chgData name="Williams, Darla" userId="5c71d710-c729-4b2a-894f-5c263e3d17e0" providerId="ADAL" clId="{FC753C29-D87E-BE40-9EE6-00D5D5E6B5F5}" dt="2024-09-04T19:10:47.526" v="173" actId="122"/>
        <pc:sldMkLst>
          <pc:docMk/>
          <pc:sldMk cId="2585535117" sldId="286"/>
        </pc:sldMkLst>
      </pc:sldChg>
      <pc:sldChg chg="modSp mod">
        <pc:chgData name="Williams, Darla" userId="5c71d710-c729-4b2a-894f-5c263e3d17e0" providerId="ADAL" clId="{FC753C29-D87E-BE40-9EE6-00D5D5E6B5F5}" dt="2024-09-04T19:10:53.697" v="174" actId="122"/>
        <pc:sldMkLst>
          <pc:docMk/>
          <pc:sldMk cId="460708094" sldId="287"/>
        </pc:sldMkLst>
      </pc:sldChg>
      <pc:sldChg chg="modSp mod">
        <pc:chgData name="Williams, Darla" userId="5c71d710-c729-4b2a-894f-5c263e3d17e0" providerId="ADAL" clId="{FC753C29-D87E-BE40-9EE6-00D5D5E6B5F5}" dt="2024-09-04T19:10:59.246" v="175" actId="122"/>
        <pc:sldMkLst>
          <pc:docMk/>
          <pc:sldMk cId="450891306" sldId="291"/>
        </pc:sldMkLst>
      </pc:sldChg>
      <pc:sldChg chg="modSp mod">
        <pc:chgData name="Williams, Darla" userId="5c71d710-c729-4b2a-894f-5c263e3d17e0" providerId="ADAL" clId="{FC753C29-D87E-BE40-9EE6-00D5D5E6B5F5}" dt="2024-09-04T19:11:59.354" v="182" actId="255"/>
        <pc:sldMkLst>
          <pc:docMk/>
          <pc:sldMk cId="4022959750" sldId="292"/>
        </pc:sldMkLst>
      </pc:sldChg>
      <pc:sldChg chg="modSp mod">
        <pc:chgData name="Williams, Darla" userId="5c71d710-c729-4b2a-894f-5c263e3d17e0" providerId="ADAL" clId="{FC753C29-D87E-BE40-9EE6-00D5D5E6B5F5}" dt="2024-09-04T19:12:08.103" v="183" actId="255"/>
        <pc:sldMkLst>
          <pc:docMk/>
          <pc:sldMk cId="2374011262" sldId="293"/>
        </pc:sldMkLst>
      </pc:sldChg>
      <pc:sldChg chg="addSp delSp modSp mod">
        <pc:chgData name="Williams, Darla" userId="5c71d710-c729-4b2a-894f-5c263e3d17e0" providerId="ADAL" clId="{FC753C29-D87E-BE40-9EE6-00D5D5E6B5F5}" dt="2024-09-04T19:12:13.339" v="185"/>
        <pc:sldMkLst>
          <pc:docMk/>
          <pc:sldMk cId="1010577839" sldId="294"/>
        </pc:sldMkLst>
      </pc:sldChg>
      <pc:sldChg chg="modSp mod">
        <pc:chgData name="Williams, Darla" userId="5c71d710-c729-4b2a-894f-5c263e3d17e0" providerId="ADAL" clId="{FC753C29-D87E-BE40-9EE6-00D5D5E6B5F5}" dt="2024-09-04T19:12:20.737" v="186" actId="122"/>
        <pc:sldMkLst>
          <pc:docMk/>
          <pc:sldMk cId="699439354" sldId="295"/>
        </pc:sldMkLst>
      </pc:sldChg>
      <pc:sldChg chg="modSp mod">
        <pc:chgData name="Williams, Darla" userId="5c71d710-c729-4b2a-894f-5c263e3d17e0" providerId="ADAL" clId="{FC753C29-D87E-BE40-9EE6-00D5D5E6B5F5}" dt="2024-09-04T19:12:26.429" v="187" actId="122"/>
        <pc:sldMkLst>
          <pc:docMk/>
          <pc:sldMk cId="266109527" sldId="296"/>
        </pc:sldMkLst>
      </pc:sldChg>
      <pc:sldChg chg="addSp delSp modSp mod">
        <pc:chgData name="Williams, Darla" userId="5c71d710-c729-4b2a-894f-5c263e3d17e0" providerId="ADAL" clId="{FC753C29-D87E-BE40-9EE6-00D5D5E6B5F5}" dt="2024-09-04T19:12:32.622" v="189"/>
        <pc:sldMkLst>
          <pc:docMk/>
          <pc:sldMk cId="1873622272" sldId="297"/>
        </pc:sldMkLst>
      </pc:sldChg>
      <pc:sldChg chg="addSp delSp modSp mod">
        <pc:chgData name="Williams, Darla" userId="5c71d710-c729-4b2a-894f-5c263e3d17e0" providerId="ADAL" clId="{FC753C29-D87E-BE40-9EE6-00D5D5E6B5F5}" dt="2024-09-04T19:08:22.506" v="155" actId="122"/>
        <pc:sldMkLst>
          <pc:docMk/>
          <pc:sldMk cId="696249156" sldId="300"/>
        </pc:sldMkLst>
      </pc:sldChg>
      <pc:sldChg chg="modSp mod">
        <pc:chgData name="Williams, Darla" userId="5c71d710-c729-4b2a-894f-5c263e3d17e0" providerId="ADAL" clId="{FC753C29-D87E-BE40-9EE6-00D5D5E6B5F5}" dt="2024-09-04T19:10:21.428" v="169" actId="122"/>
        <pc:sldMkLst>
          <pc:docMk/>
          <pc:sldMk cId="1849558422" sldId="302"/>
        </pc:sldMkLst>
      </pc:sldChg>
      <pc:sldChg chg="modSp mod">
        <pc:chgData name="Williams, Darla" userId="5c71d710-c729-4b2a-894f-5c263e3d17e0" providerId="ADAL" clId="{FC753C29-D87E-BE40-9EE6-00D5D5E6B5F5}" dt="2024-09-04T19:11:12.980" v="177" actId="122"/>
        <pc:sldMkLst>
          <pc:docMk/>
          <pc:sldMk cId="1725271521" sldId="304"/>
        </pc:sldMkLst>
      </pc:sldChg>
      <pc:sldChg chg="modSp mod">
        <pc:chgData name="Williams, Darla" userId="5c71d710-c729-4b2a-894f-5c263e3d17e0" providerId="ADAL" clId="{FC753C29-D87E-BE40-9EE6-00D5D5E6B5F5}" dt="2024-09-04T19:12:47.231" v="190" actId="122"/>
        <pc:sldMkLst>
          <pc:docMk/>
          <pc:sldMk cId="1274470036" sldId="305"/>
        </pc:sldMkLst>
      </pc:sldChg>
      <pc:sldChg chg="addSp delSp modSp mod">
        <pc:chgData name="Williams, Darla" userId="5c71d710-c729-4b2a-894f-5c263e3d17e0" providerId="ADAL" clId="{FC753C29-D87E-BE40-9EE6-00D5D5E6B5F5}" dt="2024-09-04T19:12:52.317" v="192"/>
        <pc:sldMkLst>
          <pc:docMk/>
          <pc:sldMk cId="2842018938" sldId="306"/>
        </pc:sldMkLst>
      </pc:sldChg>
      <pc:sldChg chg="addSp delSp modSp mod">
        <pc:chgData name="Williams, Darla" userId="5c71d710-c729-4b2a-894f-5c263e3d17e0" providerId="ADAL" clId="{FC753C29-D87E-BE40-9EE6-00D5D5E6B5F5}" dt="2024-09-04T19:13:06.499" v="196"/>
        <pc:sldMkLst>
          <pc:docMk/>
          <pc:sldMk cId="1643648865" sldId="307"/>
        </pc:sldMkLst>
      </pc:sldChg>
      <pc:sldChg chg="addSp delSp modSp mod">
        <pc:chgData name="Williams, Darla" userId="5c71d710-c729-4b2a-894f-5c263e3d17e0" providerId="ADAL" clId="{FC753C29-D87E-BE40-9EE6-00D5D5E6B5F5}" dt="2024-09-04T19:13:12.948" v="198"/>
        <pc:sldMkLst>
          <pc:docMk/>
          <pc:sldMk cId="2974100725" sldId="308"/>
        </pc:sldMkLst>
      </pc:sldChg>
      <pc:sldChg chg="addSp delSp modSp mod">
        <pc:chgData name="Williams, Darla" userId="5c71d710-c729-4b2a-894f-5c263e3d17e0" providerId="ADAL" clId="{FC753C29-D87E-BE40-9EE6-00D5D5E6B5F5}" dt="2024-09-04T19:13:19.448" v="200"/>
        <pc:sldMkLst>
          <pc:docMk/>
          <pc:sldMk cId="839446179" sldId="309"/>
        </pc:sldMkLst>
      </pc:sldChg>
      <pc:sldChg chg="addSp delSp modSp mod">
        <pc:chgData name="Williams, Darla" userId="5c71d710-c729-4b2a-894f-5c263e3d17e0" providerId="ADAL" clId="{FC753C29-D87E-BE40-9EE6-00D5D5E6B5F5}" dt="2024-09-04T19:13:31.221" v="204"/>
        <pc:sldMkLst>
          <pc:docMk/>
          <pc:sldMk cId="1215063234" sldId="312"/>
        </pc:sldMkLst>
      </pc:sldChg>
      <pc:sldChg chg="addSp delSp modSp mod">
        <pc:chgData name="Williams, Darla" userId="5c71d710-c729-4b2a-894f-5c263e3d17e0" providerId="ADAL" clId="{FC753C29-D87E-BE40-9EE6-00D5D5E6B5F5}" dt="2024-09-04T19:13:35.783" v="206"/>
        <pc:sldMkLst>
          <pc:docMk/>
          <pc:sldMk cId="1847167412" sldId="313"/>
        </pc:sldMkLst>
      </pc:sldChg>
      <pc:sldChg chg="addSp delSp modSp mod">
        <pc:chgData name="Williams, Darla" userId="5c71d710-c729-4b2a-894f-5c263e3d17e0" providerId="ADAL" clId="{FC753C29-D87E-BE40-9EE6-00D5D5E6B5F5}" dt="2024-09-04T19:13:51.866" v="212"/>
        <pc:sldMkLst>
          <pc:docMk/>
          <pc:sldMk cId="1910565336" sldId="315"/>
        </pc:sldMkLst>
      </pc:sldChg>
      <pc:sldChg chg="addSp delSp modSp mod">
        <pc:chgData name="Williams, Darla" userId="5c71d710-c729-4b2a-894f-5c263e3d17e0" providerId="ADAL" clId="{FC753C29-D87E-BE40-9EE6-00D5D5E6B5F5}" dt="2024-09-04T19:13:56.310" v="214"/>
        <pc:sldMkLst>
          <pc:docMk/>
          <pc:sldMk cId="1658293688" sldId="316"/>
        </pc:sldMkLst>
      </pc:sldChg>
      <pc:sldChg chg="addSp delSp modSp mod">
        <pc:chgData name="Williams, Darla" userId="5c71d710-c729-4b2a-894f-5c263e3d17e0" providerId="ADAL" clId="{FC753C29-D87E-BE40-9EE6-00D5D5E6B5F5}" dt="2024-09-04T19:14:02.120" v="216"/>
        <pc:sldMkLst>
          <pc:docMk/>
          <pc:sldMk cId="2899226054" sldId="317"/>
        </pc:sldMkLst>
      </pc:sldChg>
      <pc:sldChg chg="addSp delSp modSp mod">
        <pc:chgData name="Williams, Darla" userId="5c71d710-c729-4b2a-894f-5c263e3d17e0" providerId="ADAL" clId="{FC753C29-D87E-BE40-9EE6-00D5D5E6B5F5}" dt="2024-09-04T19:14:07.341" v="218"/>
        <pc:sldMkLst>
          <pc:docMk/>
          <pc:sldMk cId="491896592" sldId="318"/>
        </pc:sldMkLst>
      </pc:sldChg>
      <pc:sldChg chg="addSp delSp modSp mod">
        <pc:chgData name="Williams, Darla" userId="5c71d710-c729-4b2a-894f-5c263e3d17e0" providerId="ADAL" clId="{FC753C29-D87E-BE40-9EE6-00D5D5E6B5F5}" dt="2024-09-04T19:14:11.888" v="220"/>
        <pc:sldMkLst>
          <pc:docMk/>
          <pc:sldMk cId="2304162248" sldId="319"/>
        </pc:sldMkLst>
      </pc:sldChg>
      <pc:sldChg chg="addSp delSp modSp mod">
        <pc:chgData name="Williams, Darla" userId="5c71d710-c729-4b2a-894f-5c263e3d17e0" providerId="ADAL" clId="{FC753C29-D87E-BE40-9EE6-00D5D5E6B5F5}" dt="2024-09-04T19:14:16.652" v="222"/>
        <pc:sldMkLst>
          <pc:docMk/>
          <pc:sldMk cId="970113401" sldId="320"/>
        </pc:sldMkLst>
      </pc:sldChg>
      <pc:sldChg chg="addSp delSp modSp mod">
        <pc:chgData name="Williams, Darla" userId="5c71d710-c729-4b2a-894f-5c263e3d17e0" providerId="ADAL" clId="{FC753C29-D87E-BE40-9EE6-00D5D5E6B5F5}" dt="2024-09-04T19:14:20.302" v="224"/>
        <pc:sldMkLst>
          <pc:docMk/>
          <pc:sldMk cId="3006571582" sldId="321"/>
        </pc:sldMkLst>
      </pc:sldChg>
      <pc:sldChg chg="addSp delSp modSp mod">
        <pc:chgData name="Williams, Darla" userId="5c71d710-c729-4b2a-894f-5c263e3d17e0" providerId="ADAL" clId="{FC753C29-D87E-BE40-9EE6-00D5D5E6B5F5}" dt="2024-09-04T19:16:54.831" v="262" actId="207"/>
        <pc:sldMkLst>
          <pc:docMk/>
          <pc:sldMk cId="3136082194" sldId="322"/>
        </pc:sldMkLst>
      </pc:sldChg>
      <pc:sldChg chg="addSp delSp modSp mod">
        <pc:chgData name="Williams, Darla" userId="5c71d710-c729-4b2a-894f-5c263e3d17e0" providerId="ADAL" clId="{FC753C29-D87E-BE40-9EE6-00D5D5E6B5F5}" dt="2024-09-04T19:15:26.703" v="246"/>
        <pc:sldMkLst>
          <pc:docMk/>
          <pc:sldMk cId="4015193312" sldId="324"/>
        </pc:sldMkLst>
      </pc:sldChg>
      <pc:sldChg chg="addSp delSp modSp mod">
        <pc:chgData name="Williams, Darla" userId="5c71d710-c729-4b2a-894f-5c263e3d17e0" providerId="ADAL" clId="{FC753C29-D87E-BE40-9EE6-00D5D5E6B5F5}" dt="2024-09-04T19:15:31.638" v="248"/>
        <pc:sldMkLst>
          <pc:docMk/>
          <pc:sldMk cId="2656040212" sldId="325"/>
        </pc:sldMkLst>
      </pc:sldChg>
      <pc:sldChg chg="addSp delSp modSp mod">
        <pc:chgData name="Williams, Darla" userId="5c71d710-c729-4b2a-894f-5c263e3d17e0" providerId="ADAL" clId="{FC753C29-D87E-BE40-9EE6-00D5D5E6B5F5}" dt="2024-09-04T19:15:36.964" v="250"/>
        <pc:sldMkLst>
          <pc:docMk/>
          <pc:sldMk cId="2433604203" sldId="326"/>
        </pc:sldMkLst>
      </pc:sldChg>
      <pc:sldChg chg="addSp delSp modSp mod">
        <pc:chgData name="Williams, Darla" userId="5c71d710-c729-4b2a-894f-5c263e3d17e0" providerId="ADAL" clId="{FC753C29-D87E-BE40-9EE6-00D5D5E6B5F5}" dt="2024-09-04T19:15:41.756" v="252"/>
        <pc:sldMkLst>
          <pc:docMk/>
          <pc:sldMk cId="1436303484" sldId="327"/>
        </pc:sldMkLst>
      </pc:sldChg>
      <pc:sldChg chg="addSp delSp modSp mod">
        <pc:chgData name="Williams, Darla" userId="5c71d710-c729-4b2a-894f-5c263e3d17e0" providerId="ADAL" clId="{FC753C29-D87E-BE40-9EE6-00D5D5E6B5F5}" dt="2024-09-04T19:15:45.563" v="254"/>
        <pc:sldMkLst>
          <pc:docMk/>
          <pc:sldMk cId="1119894906" sldId="328"/>
        </pc:sldMkLst>
      </pc:sldChg>
      <pc:sldChg chg="addSp delSp modSp mod">
        <pc:chgData name="Williams, Darla" userId="5c71d710-c729-4b2a-894f-5c263e3d17e0" providerId="ADAL" clId="{FC753C29-D87E-BE40-9EE6-00D5D5E6B5F5}" dt="2024-09-04T19:15:51.087" v="256"/>
        <pc:sldMkLst>
          <pc:docMk/>
          <pc:sldMk cId="3840666304" sldId="329"/>
        </pc:sldMkLst>
      </pc:sldChg>
      <pc:sldChg chg="addSp delSp modSp mod">
        <pc:chgData name="Williams, Darla" userId="5c71d710-c729-4b2a-894f-5c263e3d17e0" providerId="ADAL" clId="{FC753C29-D87E-BE40-9EE6-00D5D5E6B5F5}" dt="2024-09-04T19:13:42.030" v="208"/>
        <pc:sldMkLst>
          <pc:docMk/>
          <pc:sldMk cId="1510891692" sldId="332"/>
        </pc:sldMkLst>
      </pc:sldChg>
      <pc:sldChg chg="addSp delSp modSp mod">
        <pc:chgData name="Williams, Darla" userId="5c71d710-c729-4b2a-894f-5c263e3d17e0" providerId="ADAL" clId="{FC753C29-D87E-BE40-9EE6-00D5D5E6B5F5}" dt="2024-09-04T19:13:46.297" v="210"/>
        <pc:sldMkLst>
          <pc:docMk/>
          <pc:sldMk cId="1415419197" sldId="334"/>
        </pc:sldMkLst>
      </pc:sldChg>
      <pc:sldChg chg="addSp delSp modSp mod">
        <pc:chgData name="Williams, Darla" userId="5c71d710-c729-4b2a-894f-5c263e3d17e0" providerId="ADAL" clId="{FC753C29-D87E-BE40-9EE6-00D5D5E6B5F5}" dt="2024-09-04T19:13:25.937" v="202"/>
        <pc:sldMkLst>
          <pc:docMk/>
          <pc:sldMk cId="781480962" sldId="335"/>
        </pc:sldMkLst>
      </pc:sldChg>
      <pc:sldChg chg="modSp mod">
        <pc:chgData name="Williams, Darla" userId="5c71d710-c729-4b2a-894f-5c263e3d17e0" providerId="ADAL" clId="{FC753C29-D87E-BE40-9EE6-00D5D5E6B5F5}" dt="2024-09-04T19:11:05.492" v="176" actId="122"/>
        <pc:sldMkLst>
          <pc:docMk/>
          <pc:sldMk cId="1771650988" sldId="337"/>
        </pc:sldMkLst>
      </pc:sldChg>
      <pc:sldChg chg="addSp delSp modSp mod">
        <pc:chgData name="Williams, Darla" userId="5c71d710-c729-4b2a-894f-5c263e3d17e0" providerId="ADAL" clId="{FC753C29-D87E-BE40-9EE6-00D5D5E6B5F5}" dt="2024-09-04T19:14:30.870" v="228"/>
        <pc:sldMkLst>
          <pc:docMk/>
          <pc:sldMk cId="891157344" sldId="340"/>
        </pc:sldMkLst>
      </pc:sldChg>
      <pc:sldChg chg="addSp delSp modSp mod">
        <pc:chgData name="Williams, Darla" userId="5c71d710-c729-4b2a-894f-5c263e3d17e0" providerId="ADAL" clId="{FC753C29-D87E-BE40-9EE6-00D5D5E6B5F5}" dt="2024-09-04T19:14:37.874" v="230"/>
        <pc:sldMkLst>
          <pc:docMk/>
          <pc:sldMk cId="980069735" sldId="341"/>
        </pc:sldMkLst>
      </pc:sldChg>
      <pc:sldChg chg="addSp delSp modSp mod">
        <pc:chgData name="Williams, Darla" userId="5c71d710-c729-4b2a-894f-5c263e3d17e0" providerId="ADAL" clId="{FC753C29-D87E-BE40-9EE6-00D5D5E6B5F5}" dt="2024-09-04T19:14:41.771" v="232"/>
        <pc:sldMkLst>
          <pc:docMk/>
          <pc:sldMk cId="2103101357" sldId="342"/>
        </pc:sldMkLst>
      </pc:sldChg>
      <pc:sldChg chg="addSp delSp modSp mod">
        <pc:chgData name="Williams, Darla" userId="5c71d710-c729-4b2a-894f-5c263e3d17e0" providerId="ADAL" clId="{FC753C29-D87E-BE40-9EE6-00D5D5E6B5F5}" dt="2024-09-04T19:14:55.009" v="236"/>
        <pc:sldMkLst>
          <pc:docMk/>
          <pc:sldMk cId="2508083298" sldId="343"/>
        </pc:sldMkLst>
      </pc:sldChg>
      <pc:sldChg chg="addSp delSp modSp mod">
        <pc:chgData name="Williams, Darla" userId="5c71d710-c729-4b2a-894f-5c263e3d17e0" providerId="ADAL" clId="{FC753C29-D87E-BE40-9EE6-00D5D5E6B5F5}" dt="2024-09-04T19:15:10.846" v="240"/>
        <pc:sldMkLst>
          <pc:docMk/>
          <pc:sldMk cId="2052404652" sldId="344"/>
        </pc:sldMkLst>
      </pc:sldChg>
      <pc:sldChg chg="addSp delSp modSp mod">
        <pc:chgData name="Williams, Darla" userId="5c71d710-c729-4b2a-894f-5c263e3d17e0" providerId="ADAL" clId="{FC753C29-D87E-BE40-9EE6-00D5D5E6B5F5}" dt="2024-09-04T19:15:03.916" v="238"/>
        <pc:sldMkLst>
          <pc:docMk/>
          <pc:sldMk cId="1398294294" sldId="345"/>
        </pc:sldMkLst>
      </pc:sldChg>
      <pc:sldChg chg="addSp delSp modSp mod">
        <pc:chgData name="Williams, Darla" userId="5c71d710-c729-4b2a-894f-5c263e3d17e0" providerId="ADAL" clId="{FC753C29-D87E-BE40-9EE6-00D5D5E6B5F5}" dt="2024-09-04T19:17:58.660" v="327" actId="20577"/>
        <pc:sldMkLst>
          <pc:docMk/>
          <pc:sldMk cId="766507192" sldId="353"/>
        </pc:sldMkLst>
      </pc:sldChg>
      <pc:sldChg chg="addSp delSp modSp mod">
        <pc:chgData name="Williams, Darla" userId="5c71d710-c729-4b2a-894f-5c263e3d17e0" providerId="ADAL" clId="{FC753C29-D87E-BE40-9EE6-00D5D5E6B5F5}" dt="2024-09-04T19:16:02.433" v="260"/>
        <pc:sldMkLst>
          <pc:docMk/>
          <pc:sldMk cId="3657812038" sldId="355"/>
        </pc:sldMkLst>
      </pc:sldChg>
      <pc:sldChg chg="addSp delSp modSp mod">
        <pc:chgData name="Williams, Darla" userId="5c71d710-c729-4b2a-894f-5c263e3d17e0" providerId="ADAL" clId="{FC753C29-D87E-BE40-9EE6-00D5D5E6B5F5}" dt="2024-09-04T19:15:57.049" v="258"/>
        <pc:sldMkLst>
          <pc:docMk/>
          <pc:sldMk cId="1743578319" sldId="360"/>
        </pc:sldMkLst>
      </pc:sldChg>
      <pc:sldChg chg="addSp delSp modSp mod">
        <pc:chgData name="Williams, Darla" userId="5c71d710-c729-4b2a-894f-5c263e3d17e0" providerId="ADAL" clId="{FC753C29-D87E-BE40-9EE6-00D5D5E6B5F5}" dt="2024-09-10T20:40:43.751" v="434"/>
        <pc:sldMkLst>
          <pc:docMk/>
          <pc:sldMk cId="2552360404" sldId="362"/>
        </pc:sldMkLst>
      </pc:sldChg>
      <pc:sldChg chg="modSp mod">
        <pc:chgData name="Williams, Darla" userId="5c71d710-c729-4b2a-894f-5c263e3d17e0" providerId="ADAL" clId="{FC753C29-D87E-BE40-9EE6-00D5D5E6B5F5}" dt="2024-09-04T19:07:59.714" v="152" actId="122"/>
        <pc:sldMkLst>
          <pc:docMk/>
          <pc:sldMk cId="2937574973" sldId="363"/>
        </pc:sldMkLst>
      </pc:sldChg>
      <pc:sldChg chg="addSp delSp modSp mod">
        <pc:chgData name="Williams, Darla" userId="5c71d710-c729-4b2a-894f-5c263e3d17e0" providerId="ADAL" clId="{FC753C29-D87E-BE40-9EE6-00D5D5E6B5F5}" dt="2024-09-04T19:15:15.772" v="242"/>
        <pc:sldMkLst>
          <pc:docMk/>
          <pc:sldMk cId="1494329082" sldId="365"/>
        </pc:sldMkLst>
      </pc:sldChg>
      <pc:sldChg chg="modSp mod">
        <pc:chgData name="Williams, Darla" userId="5c71d710-c729-4b2a-894f-5c263e3d17e0" providerId="ADAL" clId="{FC753C29-D87E-BE40-9EE6-00D5D5E6B5F5}" dt="2024-09-04T19:08:16.185" v="154" actId="122"/>
        <pc:sldMkLst>
          <pc:docMk/>
          <pc:sldMk cId="3871299605" sldId="380"/>
        </pc:sldMkLst>
      </pc:sldChg>
      <pc:sldChg chg="modSp mod">
        <pc:chgData name="Williams, Darla" userId="5c71d710-c729-4b2a-894f-5c263e3d17e0" providerId="ADAL" clId="{FC753C29-D87E-BE40-9EE6-00D5D5E6B5F5}" dt="2024-09-04T19:09:27.499" v="161" actId="122"/>
        <pc:sldMkLst>
          <pc:docMk/>
          <pc:sldMk cId="188958716" sldId="382"/>
        </pc:sldMkLst>
      </pc:sldChg>
      <pc:sldChg chg="modSp mod">
        <pc:chgData name="Williams, Darla" userId="5c71d710-c729-4b2a-894f-5c263e3d17e0" providerId="ADAL" clId="{FC753C29-D87E-BE40-9EE6-00D5D5E6B5F5}" dt="2024-09-04T19:11:21.224" v="178" actId="122"/>
        <pc:sldMkLst>
          <pc:docMk/>
          <pc:sldMk cId="563334889" sldId="383"/>
        </pc:sldMkLst>
      </pc:sldChg>
      <pc:sldChg chg="addSp delSp modSp mod">
        <pc:chgData name="Williams, Darla" userId="5c71d710-c729-4b2a-894f-5c263e3d17e0" providerId="ADAL" clId="{FC753C29-D87E-BE40-9EE6-00D5D5E6B5F5}" dt="2024-09-04T19:11:28.122" v="180"/>
        <pc:sldMkLst>
          <pc:docMk/>
          <pc:sldMk cId="1834321737" sldId="384"/>
        </pc:sldMkLst>
      </pc:sldChg>
      <pc:sldChg chg="modSp mod">
        <pc:chgData name="Williams, Darla" userId="5c71d710-c729-4b2a-894f-5c263e3d17e0" providerId="ADAL" clId="{FC753C29-D87E-BE40-9EE6-00D5D5E6B5F5}" dt="2024-09-04T19:11:46.823" v="181" actId="122"/>
        <pc:sldMkLst>
          <pc:docMk/>
          <pc:sldMk cId="1709632402" sldId="385"/>
        </pc:sldMkLst>
      </pc:sldChg>
      <pc:sldChg chg="modSp mod">
        <pc:chgData name="Williams, Darla" userId="5c71d710-c729-4b2a-894f-5c263e3d17e0" providerId="ADAL" clId="{FC753C29-D87E-BE40-9EE6-00D5D5E6B5F5}" dt="2024-09-04T19:08:06.824" v="153" actId="122"/>
        <pc:sldMkLst>
          <pc:docMk/>
          <pc:sldMk cId="2091758835" sldId="386"/>
        </pc:sldMkLst>
      </pc:sldChg>
      <pc:sldChg chg="addSp delSp modSp mod">
        <pc:chgData name="Williams, Darla" userId="5c71d710-c729-4b2a-894f-5c263e3d17e0" providerId="ADAL" clId="{FC753C29-D87E-BE40-9EE6-00D5D5E6B5F5}" dt="2024-09-04T19:09:07.395" v="159"/>
        <pc:sldMkLst>
          <pc:docMk/>
          <pc:sldMk cId="3191502872" sldId="387"/>
        </pc:sldMkLst>
      </pc:sldChg>
      <pc:sldChg chg="addSp delSp modSp new mod ord">
        <pc:chgData name="Williams, Darla" userId="5c71d710-c729-4b2a-894f-5c263e3d17e0" providerId="ADAL" clId="{FC753C29-D87E-BE40-9EE6-00D5D5E6B5F5}" dt="2024-09-04T19:08:30.223" v="156" actId="122"/>
        <pc:sldMkLst>
          <pc:docMk/>
          <pc:sldMk cId="1203103716" sldId="388"/>
        </pc:sldMkLst>
      </pc:sldChg>
      <pc:sldChg chg="addSp delSp modSp add del mod">
        <pc:chgData name="Williams, Darla" userId="5c71d710-c729-4b2a-894f-5c263e3d17e0" providerId="ADAL" clId="{FC753C29-D87E-BE40-9EE6-00D5D5E6B5F5}" dt="2024-09-04T18:51:45.509" v="19" actId="2696"/>
        <pc:sldMkLst>
          <pc:docMk/>
          <pc:sldMk cId="2731797444" sldId="388"/>
        </pc:sldMkLst>
      </pc:sldChg>
      <pc:sldChg chg="addSp delSp modSp new mod">
        <pc:chgData name="Williams, Darla" userId="5c71d710-c729-4b2a-894f-5c263e3d17e0" providerId="ADAL" clId="{FC753C29-D87E-BE40-9EE6-00D5D5E6B5F5}" dt="2024-09-10T20:40:04.704" v="422" actId="931"/>
        <pc:sldMkLst>
          <pc:docMk/>
          <pc:sldMk cId="2858728139" sldId="389"/>
        </pc:sldMkLst>
      </pc:sldChg>
      <pc:sldMasterChg chg="addSldLayout modSldLayout sldLayoutOrd">
        <pc:chgData name="Williams, Darla" userId="5c71d710-c729-4b2a-894f-5c263e3d17e0" providerId="ADAL" clId="{FC753C29-D87E-BE40-9EE6-00D5D5E6B5F5}" dt="2024-09-10T20:55:08.967" v="580" actId="166"/>
        <pc:sldMasterMkLst>
          <pc:docMk/>
          <pc:sldMasterMk cId="3047552151" sldId="2147483652"/>
        </pc:sldMasterMkLst>
        <pc:sldLayoutChg chg="addSp delSp modSp mod">
          <pc:chgData name="Williams, Darla" userId="5c71d710-c729-4b2a-894f-5c263e3d17e0" providerId="ADAL" clId="{FC753C29-D87E-BE40-9EE6-00D5D5E6B5F5}" dt="2024-09-10T20:45:32.478" v="489" actId="166"/>
          <pc:sldLayoutMkLst>
            <pc:docMk/>
            <pc:sldMasterMk cId="3047552151" sldId="2147483652"/>
            <pc:sldLayoutMk cId="3956790130" sldId="2147483654"/>
          </pc:sldLayoutMkLst>
        </pc:sldLayoutChg>
        <pc:sldLayoutChg chg="addSp delSp modSp mod">
          <pc:chgData name="Williams, Darla" userId="5c71d710-c729-4b2a-894f-5c263e3d17e0" providerId="ADAL" clId="{FC753C29-D87E-BE40-9EE6-00D5D5E6B5F5}" dt="2024-09-10T20:43:12.584" v="460" actId="166"/>
          <pc:sldLayoutMkLst>
            <pc:docMk/>
            <pc:sldMasterMk cId="3047552151" sldId="2147483652"/>
            <pc:sldLayoutMk cId="1517134326" sldId="2147483655"/>
          </pc:sldLayoutMkLst>
        </pc:sldLayoutChg>
        <pc:sldLayoutChg chg="addSp delSp modSp mod">
          <pc:chgData name="Williams, Darla" userId="5c71d710-c729-4b2a-894f-5c263e3d17e0" providerId="ADAL" clId="{FC753C29-D87E-BE40-9EE6-00D5D5E6B5F5}" dt="2024-09-10T20:48:13.756" v="518" actId="166"/>
          <pc:sldLayoutMkLst>
            <pc:docMk/>
            <pc:sldMasterMk cId="3047552151" sldId="2147483652"/>
            <pc:sldLayoutMk cId="2043602260" sldId="2147483657"/>
          </pc:sldLayoutMkLst>
        </pc:sldLayoutChg>
        <pc:sldLayoutChg chg="addSp delSp modSp mod">
          <pc:chgData name="Williams, Darla" userId="5c71d710-c729-4b2a-894f-5c263e3d17e0" providerId="ADAL" clId="{FC753C29-D87E-BE40-9EE6-00D5D5E6B5F5}" dt="2024-09-10T20:46:02.472" v="496"/>
          <pc:sldLayoutMkLst>
            <pc:docMk/>
            <pc:sldMasterMk cId="3047552151" sldId="2147483652"/>
            <pc:sldLayoutMk cId="2017893501" sldId="2147483658"/>
          </pc:sldLayoutMkLst>
        </pc:sldLayoutChg>
        <pc:sldLayoutChg chg="addSp delSp modSp mod">
          <pc:chgData name="Williams, Darla" userId="5c71d710-c729-4b2a-894f-5c263e3d17e0" providerId="ADAL" clId="{FC753C29-D87E-BE40-9EE6-00D5D5E6B5F5}" dt="2024-09-10T20:43:28.282" v="465"/>
          <pc:sldLayoutMkLst>
            <pc:docMk/>
            <pc:sldMasterMk cId="3047552151" sldId="2147483652"/>
            <pc:sldLayoutMk cId="4157617585" sldId="2147483659"/>
          </pc:sldLayoutMkLst>
        </pc:sldLayoutChg>
        <pc:sldLayoutChg chg="addSp delSp modSp mod">
          <pc:chgData name="Williams, Darla" userId="5c71d710-c729-4b2a-894f-5c263e3d17e0" providerId="ADAL" clId="{FC753C29-D87E-BE40-9EE6-00D5D5E6B5F5}" dt="2024-09-10T20:49:07.243" v="530" actId="166"/>
          <pc:sldLayoutMkLst>
            <pc:docMk/>
            <pc:sldMasterMk cId="3047552151" sldId="2147483652"/>
            <pc:sldLayoutMk cId="1547374053" sldId="2147483661"/>
          </pc:sldLayoutMkLst>
        </pc:sldLayoutChg>
        <pc:sldLayoutChg chg="addSp delSp modSp mod">
          <pc:chgData name="Williams, Darla" userId="5c71d710-c729-4b2a-894f-5c263e3d17e0" providerId="ADAL" clId="{FC753C29-D87E-BE40-9EE6-00D5D5E6B5F5}" dt="2024-09-10T20:43:35.651" v="467"/>
          <pc:sldLayoutMkLst>
            <pc:docMk/>
            <pc:sldMasterMk cId="3047552151" sldId="2147483652"/>
            <pc:sldLayoutMk cId="3851500709" sldId="2147483666"/>
          </pc:sldLayoutMkLst>
        </pc:sldLayoutChg>
        <pc:sldLayoutChg chg="addSp delSp modSp mod">
          <pc:chgData name="Williams, Darla" userId="5c71d710-c729-4b2a-894f-5c263e3d17e0" providerId="ADAL" clId="{FC753C29-D87E-BE40-9EE6-00D5D5E6B5F5}" dt="2024-09-10T20:49:31.947" v="535" actId="478"/>
          <pc:sldLayoutMkLst>
            <pc:docMk/>
            <pc:sldMasterMk cId="3047552151" sldId="2147483652"/>
            <pc:sldLayoutMk cId="3223455428" sldId="2147483668"/>
          </pc:sldLayoutMkLst>
        </pc:sldLayoutChg>
        <pc:sldLayoutChg chg="addSp delSp modSp mod">
          <pc:chgData name="Williams, Darla" userId="5c71d710-c729-4b2a-894f-5c263e3d17e0" providerId="ADAL" clId="{FC753C29-D87E-BE40-9EE6-00D5D5E6B5F5}" dt="2024-09-10T20:49:47.212" v="540"/>
          <pc:sldLayoutMkLst>
            <pc:docMk/>
            <pc:sldMasterMk cId="3047552151" sldId="2147483652"/>
            <pc:sldLayoutMk cId="1262519829" sldId="2147483670"/>
          </pc:sldLayoutMkLst>
        </pc:sldLayoutChg>
        <pc:sldLayoutChg chg="addSp delSp modSp mod">
          <pc:chgData name="Williams, Darla" userId="5c71d710-c729-4b2a-894f-5c263e3d17e0" providerId="ADAL" clId="{FC753C29-D87E-BE40-9EE6-00D5D5E6B5F5}" dt="2024-09-10T20:43:41.811" v="469"/>
          <pc:sldLayoutMkLst>
            <pc:docMk/>
            <pc:sldMasterMk cId="3047552151" sldId="2147483652"/>
            <pc:sldLayoutMk cId="2842248307" sldId="2147483671"/>
          </pc:sldLayoutMkLst>
        </pc:sldLayoutChg>
        <pc:sldLayoutChg chg="addSp delSp modSp mod">
          <pc:chgData name="Williams, Darla" userId="5c71d710-c729-4b2a-894f-5c263e3d17e0" providerId="ADAL" clId="{FC753C29-D87E-BE40-9EE6-00D5D5E6B5F5}" dt="2024-09-10T20:49:17.705" v="532"/>
          <pc:sldLayoutMkLst>
            <pc:docMk/>
            <pc:sldMasterMk cId="3047552151" sldId="2147483652"/>
            <pc:sldLayoutMk cId="4040930919" sldId="2147483675"/>
          </pc:sldLayoutMkLst>
        </pc:sldLayoutChg>
        <pc:sldLayoutChg chg="addSp delSp modSp mod">
          <pc:chgData name="Williams, Darla" userId="5c71d710-c729-4b2a-894f-5c263e3d17e0" providerId="ADAL" clId="{FC753C29-D87E-BE40-9EE6-00D5D5E6B5F5}" dt="2024-09-10T20:46:36.413" v="500" actId="1076"/>
          <pc:sldLayoutMkLst>
            <pc:docMk/>
            <pc:sldMasterMk cId="3047552151" sldId="2147483652"/>
            <pc:sldLayoutMk cId="51372197" sldId="2147483678"/>
          </pc:sldLayoutMkLst>
        </pc:sldLayoutChg>
        <pc:sldLayoutChg chg="addSp delSp modSp mod">
          <pc:chgData name="Williams, Darla" userId="5c71d710-c729-4b2a-894f-5c263e3d17e0" providerId="ADAL" clId="{FC753C29-D87E-BE40-9EE6-00D5D5E6B5F5}" dt="2024-09-10T20:44:18.025" v="477"/>
          <pc:sldLayoutMkLst>
            <pc:docMk/>
            <pc:sldMasterMk cId="3047552151" sldId="2147483652"/>
            <pc:sldLayoutMk cId="1401012805" sldId="2147483679"/>
          </pc:sldLayoutMkLst>
        </pc:sldLayoutChg>
        <pc:sldLayoutChg chg="addSp delSp modSp mod">
          <pc:chgData name="Williams, Darla" userId="5c71d710-c729-4b2a-894f-5c263e3d17e0" providerId="ADAL" clId="{FC753C29-D87E-BE40-9EE6-00D5D5E6B5F5}" dt="2024-09-10T20:46:44.826" v="503"/>
          <pc:sldLayoutMkLst>
            <pc:docMk/>
            <pc:sldMasterMk cId="3047552151" sldId="2147483652"/>
            <pc:sldLayoutMk cId="1064379133" sldId="2147483681"/>
          </pc:sldLayoutMkLst>
        </pc:sldLayoutChg>
        <pc:sldLayoutChg chg="addSp delSp modSp mod">
          <pc:chgData name="Williams, Darla" userId="5c71d710-c729-4b2a-894f-5c263e3d17e0" providerId="ADAL" clId="{FC753C29-D87E-BE40-9EE6-00D5D5E6B5F5}" dt="2024-09-10T20:50:48.521" v="551"/>
          <pc:sldLayoutMkLst>
            <pc:docMk/>
            <pc:sldMasterMk cId="3047552151" sldId="2147483652"/>
            <pc:sldLayoutMk cId="2105272072" sldId="2147483684"/>
          </pc:sldLayoutMkLst>
        </pc:sldLayoutChg>
        <pc:sldLayoutChg chg="addSp delSp modSp mod">
          <pc:chgData name="Williams, Darla" userId="5c71d710-c729-4b2a-894f-5c263e3d17e0" providerId="ADAL" clId="{FC753C29-D87E-BE40-9EE6-00D5D5E6B5F5}" dt="2024-09-10T20:47:07.471" v="507" actId="166"/>
          <pc:sldLayoutMkLst>
            <pc:docMk/>
            <pc:sldMasterMk cId="3047552151" sldId="2147483652"/>
            <pc:sldLayoutMk cId="1137495652" sldId="2147483685"/>
          </pc:sldLayoutMkLst>
        </pc:sldLayoutChg>
        <pc:sldLayoutChg chg="addSp delSp modSp mod">
          <pc:chgData name="Williams, Darla" userId="5c71d710-c729-4b2a-894f-5c263e3d17e0" providerId="ADAL" clId="{FC753C29-D87E-BE40-9EE6-00D5D5E6B5F5}" dt="2024-09-10T20:50:57.243" v="554"/>
          <pc:sldLayoutMkLst>
            <pc:docMk/>
            <pc:sldMasterMk cId="3047552151" sldId="2147483652"/>
            <pc:sldLayoutMk cId="210481471" sldId="2147483686"/>
          </pc:sldLayoutMkLst>
        </pc:sldLayoutChg>
        <pc:sldLayoutChg chg="addSp delSp modSp mod">
          <pc:chgData name="Williams, Darla" userId="5c71d710-c729-4b2a-894f-5c263e3d17e0" providerId="ADAL" clId="{FC753C29-D87E-BE40-9EE6-00D5D5E6B5F5}" dt="2024-09-10T20:53:54.644" v="568" actId="166"/>
          <pc:sldLayoutMkLst>
            <pc:docMk/>
            <pc:sldMasterMk cId="3047552151" sldId="2147483652"/>
            <pc:sldLayoutMk cId="2392630801" sldId="2147483689"/>
          </pc:sldLayoutMkLst>
        </pc:sldLayoutChg>
        <pc:sldLayoutChg chg="addSp delSp modSp mod">
          <pc:chgData name="Williams, Darla" userId="5c71d710-c729-4b2a-894f-5c263e3d17e0" providerId="ADAL" clId="{FC753C29-D87E-BE40-9EE6-00D5D5E6B5F5}" dt="2024-09-10T20:55:08.967" v="580" actId="166"/>
          <pc:sldLayoutMkLst>
            <pc:docMk/>
            <pc:sldMasterMk cId="3047552151" sldId="2147483652"/>
            <pc:sldLayoutMk cId="3980924822" sldId="2147483691"/>
          </pc:sldLayoutMkLst>
        </pc:sldLayoutChg>
        <pc:sldLayoutChg chg="addSp delSp modSp mod">
          <pc:chgData name="Williams, Darla" userId="5c71d710-c729-4b2a-894f-5c263e3d17e0" providerId="ADAL" clId="{FC753C29-D87E-BE40-9EE6-00D5D5E6B5F5}" dt="2024-09-10T20:44:06.123" v="475" actId="166"/>
          <pc:sldLayoutMkLst>
            <pc:docMk/>
            <pc:sldMasterMk cId="3047552151" sldId="2147483652"/>
            <pc:sldLayoutMk cId="383460157" sldId="2147483694"/>
          </pc:sldLayoutMkLst>
        </pc:sldLayoutChg>
        <pc:sldLayoutChg chg="addSp delSp modSp mod">
          <pc:chgData name="Williams, Darla" userId="5c71d710-c729-4b2a-894f-5c263e3d17e0" providerId="ADAL" clId="{FC753C29-D87E-BE40-9EE6-00D5D5E6B5F5}" dt="2024-09-10T20:50:19.357" v="547" actId="166"/>
          <pc:sldLayoutMkLst>
            <pc:docMk/>
            <pc:sldMasterMk cId="3047552151" sldId="2147483652"/>
            <pc:sldLayoutMk cId="1909083057" sldId="2147483695"/>
          </pc:sldLayoutMkLst>
        </pc:sldLayoutChg>
        <pc:sldLayoutChg chg="addSp delSp modSp mod">
          <pc:chgData name="Williams, Darla" userId="5c71d710-c729-4b2a-894f-5c263e3d17e0" providerId="ADAL" clId="{FC753C29-D87E-BE40-9EE6-00D5D5E6B5F5}" dt="2024-09-10T20:41:40.803" v="443" actId="167"/>
          <pc:sldLayoutMkLst>
            <pc:docMk/>
            <pc:sldMasterMk cId="3047552151" sldId="2147483652"/>
            <pc:sldLayoutMk cId="784285039" sldId="2147483701"/>
          </pc:sldLayoutMkLst>
        </pc:sldLayoutChg>
        <pc:sldLayoutChg chg="addSp delSp modSp mod">
          <pc:chgData name="Williams, Darla" userId="5c71d710-c729-4b2a-894f-5c263e3d17e0" providerId="ADAL" clId="{FC753C29-D87E-BE40-9EE6-00D5D5E6B5F5}" dt="2024-09-10T20:54:15.130" v="570"/>
          <pc:sldLayoutMkLst>
            <pc:docMk/>
            <pc:sldMasterMk cId="3047552151" sldId="2147483652"/>
            <pc:sldLayoutMk cId="2548628941" sldId="2147483702"/>
          </pc:sldLayoutMkLst>
        </pc:sldLayoutChg>
        <pc:sldLayoutChg chg="addSp delSp modSp mod">
          <pc:chgData name="Williams, Darla" userId="5c71d710-c729-4b2a-894f-5c263e3d17e0" providerId="ADAL" clId="{FC753C29-D87E-BE40-9EE6-00D5D5E6B5F5}" dt="2024-09-10T20:50:28.671" v="548" actId="166"/>
          <pc:sldLayoutMkLst>
            <pc:docMk/>
            <pc:sldMasterMk cId="3047552151" sldId="2147483652"/>
            <pc:sldLayoutMk cId="3580545706" sldId="2147483703"/>
          </pc:sldLayoutMkLst>
        </pc:sldLayoutChg>
        <pc:sldLayoutChg chg="addSp delSp modSp mod">
          <pc:chgData name="Williams, Darla" userId="5c71d710-c729-4b2a-894f-5c263e3d17e0" providerId="ADAL" clId="{FC753C29-D87E-BE40-9EE6-00D5D5E6B5F5}" dt="2024-09-10T20:45:46.057" v="493"/>
          <pc:sldLayoutMkLst>
            <pc:docMk/>
            <pc:sldMasterMk cId="3047552151" sldId="2147483652"/>
            <pc:sldLayoutMk cId="2722795799" sldId="2147483707"/>
          </pc:sldLayoutMkLst>
        </pc:sldLayoutChg>
        <pc:sldLayoutChg chg="addSp delSp modSp mod">
          <pc:chgData name="Williams, Darla" userId="5c71d710-c729-4b2a-894f-5c263e3d17e0" providerId="ADAL" clId="{FC753C29-D87E-BE40-9EE6-00D5D5E6B5F5}" dt="2024-09-10T20:43:20.210" v="463"/>
          <pc:sldLayoutMkLst>
            <pc:docMk/>
            <pc:sldMasterMk cId="3047552151" sldId="2147483652"/>
            <pc:sldLayoutMk cId="1224140663" sldId="2147483709"/>
          </pc:sldLayoutMkLst>
        </pc:sldLayoutChg>
        <pc:sldLayoutChg chg="addSp delSp modSp mod">
          <pc:chgData name="Williams, Darla" userId="5c71d710-c729-4b2a-894f-5c263e3d17e0" providerId="ADAL" clId="{FC753C29-D87E-BE40-9EE6-00D5D5E6B5F5}" dt="2024-09-10T20:48:24.409" v="521"/>
          <pc:sldLayoutMkLst>
            <pc:docMk/>
            <pc:sldMasterMk cId="3047552151" sldId="2147483652"/>
            <pc:sldLayoutMk cId="1638381355" sldId="2147483710"/>
          </pc:sldLayoutMkLst>
        </pc:sldLayoutChg>
        <pc:sldLayoutChg chg="addSp delSp modSp mod">
          <pc:chgData name="Williams, Darla" userId="5c71d710-c729-4b2a-894f-5c263e3d17e0" providerId="ADAL" clId="{FC753C29-D87E-BE40-9EE6-00D5D5E6B5F5}" dt="2024-09-10T20:51:47.758" v="557"/>
          <pc:sldLayoutMkLst>
            <pc:docMk/>
            <pc:sldMasterMk cId="3047552151" sldId="2147483652"/>
            <pc:sldLayoutMk cId="2365527522" sldId="2147483711"/>
          </pc:sldLayoutMkLst>
        </pc:sldLayoutChg>
        <pc:sldLayoutChg chg="addSp delSp modSp mod">
          <pc:chgData name="Williams, Darla" userId="5c71d710-c729-4b2a-894f-5c263e3d17e0" providerId="ADAL" clId="{FC753C29-D87E-BE40-9EE6-00D5D5E6B5F5}" dt="2024-09-10T20:43:46.221" v="471"/>
          <pc:sldLayoutMkLst>
            <pc:docMk/>
            <pc:sldMasterMk cId="3047552151" sldId="2147483652"/>
            <pc:sldLayoutMk cId="900170630" sldId="2147483713"/>
          </pc:sldLayoutMkLst>
        </pc:sldLayoutChg>
        <pc:sldLayoutChg chg="addSp delSp modSp mod">
          <pc:chgData name="Williams, Darla" userId="5c71d710-c729-4b2a-894f-5c263e3d17e0" providerId="ADAL" clId="{FC753C29-D87E-BE40-9EE6-00D5D5E6B5F5}" dt="2024-09-10T20:49:39.161" v="538"/>
          <pc:sldLayoutMkLst>
            <pc:docMk/>
            <pc:sldMasterMk cId="3047552151" sldId="2147483652"/>
            <pc:sldLayoutMk cId="694102060" sldId="2147483714"/>
          </pc:sldLayoutMkLst>
        </pc:sldLayoutChg>
        <pc:sldLayoutChg chg="addSp delSp modSp add mod ord modTransition">
          <pc:chgData name="Williams, Darla" userId="5c71d710-c729-4b2a-894f-5c263e3d17e0" providerId="ADAL" clId="{FC753C29-D87E-BE40-9EE6-00D5D5E6B5F5}" dt="2024-09-04T18:56:43.621" v="94" actId="1076"/>
          <pc:sldLayoutMkLst>
            <pc:docMk/>
            <pc:sldMasterMk cId="3047552151" sldId="2147483652"/>
            <pc:sldLayoutMk cId="2185903473" sldId="2147483715"/>
          </pc:sldLayoutMkLst>
        </pc:sldLayoutChg>
        <pc:sldLayoutChg chg="addSp delSp modSp add mod modTransition">
          <pc:chgData name="Williams, Darla" userId="5c71d710-c729-4b2a-894f-5c263e3d17e0" providerId="ADAL" clId="{FC753C29-D87E-BE40-9EE6-00D5D5E6B5F5}" dt="2024-09-10T20:45:40.250" v="491"/>
          <pc:sldLayoutMkLst>
            <pc:docMk/>
            <pc:sldMasterMk cId="3047552151" sldId="2147483652"/>
            <pc:sldLayoutMk cId="184549772" sldId="2147483716"/>
          </pc:sldLayoutMkLst>
        </pc:sldLayoutChg>
        <pc:sldLayoutChg chg="addSp delSp modSp add mod ord modTransition">
          <pc:chgData name="Williams, Darla" userId="5c71d710-c729-4b2a-894f-5c263e3d17e0" providerId="ADAL" clId="{FC753C29-D87E-BE40-9EE6-00D5D5E6B5F5}" dt="2024-09-10T20:42:48.835" v="456" actId="166"/>
          <pc:sldLayoutMkLst>
            <pc:docMk/>
            <pc:sldMasterMk cId="3047552151" sldId="2147483652"/>
            <pc:sldLayoutMk cId="751651688" sldId="2147483717"/>
          </pc:sldLayoutMkLst>
        </pc:sldLayoutChg>
      </pc:sldMasterChg>
    </pc:docChg>
  </pc:docChgLst>
  <pc:docChgLst>
    <pc:chgData name="Williams, Darla" userId="5c71d710-c729-4b2a-894f-5c263e3d17e0" providerId="ADAL" clId="{DEDF84C0-8001-184B-A4B8-F929FC053E8E}"/>
    <pc:docChg chg="custSel modSld">
      <pc:chgData name="Williams, Darla" userId="5c71d710-c729-4b2a-894f-5c263e3d17e0" providerId="ADAL" clId="{DEDF84C0-8001-184B-A4B8-F929FC053E8E}" dt="2024-12-11T14:19:50.286" v="0" actId="478"/>
      <pc:docMkLst>
        <pc:docMk/>
      </pc:docMkLst>
      <pc:sldChg chg="delSp mod">
        <pc:chgData name="Williams, Darla" userId="5c71d710-c729-4b2a-894f-5c263e3d17e0" providerId="ADAL" clId="{DEDF84C0-8001-184B-A4B8-F929FC053E8E}" dt="2024-12-11T14:19:50.286" v="0" actId="478"/>
        <pc:sldMkLst>
          <pc:docMk/>
          <pc:sldMk cId="1984147667" sldId="257"/>
        </pc:sldMkLst>
        <pc:picChg chg="del">
          <ac:chgData name="Williams, Darla" userId="5c71d710-c729-4b2a-894f-5c263e3d17e0" providerId="ADAL" clId="{DEDF84C0-8001-184B-A4B8-F929FC053E8E}" dt="2024-12-11T14:19:50.286" v="0" actId="478"/>
          <ac:picMkLst>
            <pc:docMk/>
            <pc:sldMk cId="1984147667" sldId="257"/>
            <ac:picMk id="5" creationId="{8CC77774-FA89-A1F2-CC37-B537D511550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9.xml"/><Relationship Id="rId1" Type="http://schemas.microsoft.com/office/2011/relationships/chartStyle" Target="style9.xml"/></Relationships>
</file>

<file path=ppt/charts/_rels/chart12.xml.rels><?xml version="1.0" encoding="UTF-8" standalone="yes"?>
<Relationships xmlns="http://schemas.openxmlformats.org/package/2006/relationships"><Relationship Id="rId2" Type="http://schemas.openxmlformats.org/officeDocument/2006/relationships/package" Target="../embeddings/Microsoft_Excel_Worksheet11.xlsx"/><Relationship Id="rId1" Type="http://schemas.openxmlformats.org/officeDocument/2006/relationships/themeOverride" Target="../theme/themeOverride1.xml"/></Relationships>
</file>

<file path=ppt/charts/_rels/chart13.xml.rels><?xml version="1.0" encoding="UTF-8" standalone="yes"?>
<Relationships xmlns="http://schemas.openxmlformats.org/package/2006/relationships"><Relationship Id="rId2" Type="http://schemas.openxmlformats.org/officeDocument/2006/relationships/package" Target="../embeddings/Microsoft_Excel_Worksheet12.xlsx"/><Relationship Id="rId1" Type="http://schemas.openxmlformats.org/officeDocument/2006/relationships/themeOverride" Target="../theme/themeOverride2.xml"/></Relationships>
</file>

<file path=ppt/charts/_rels/chart14.xml.rels><?xml version="1.0" encoding="UTF-8" standalone="yes"?>
<Relationships xmlns="http://schemas.openxmlformats.org/package/2006/relationships"><Relationship Id="rId2" Type="http://schemas.openxmlformats.org/officeDocument/2006/relationships/package" Target="../embeddings/Microsoft_Excel_Worksheet13.xlsx"/><Relationship Id="rId1" Type="http://schemas.openxmlformats.org/officeDocument/2006/relationships/themeOverride" Target="../theme/themeOverride3.xml"/></Relationships>
</file>

<file path=ppt/charts/_rels/chart15.xml.rels><?xml version="1.0" encoding="UTF-8" standalone="yes"?>
<Relationships xmlns="http://schemas.openxmlformats.org/package/2006/relationships"><Relationship Id="rId2" Type="http://schemas.openxmlformats.org/officeDocument/2006/relationships/package" Target="../embeddings/Microsoft_Excel_Worksheet14.xlsx"/><Relationship Id="rId1" Type="http://schemas.openxmlformats.org/officeDocument/2006/relationships/themeOverride" Target="../theme/themeOverride4.xml"/></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Worksheet15.xlsx"/><Relationship Id="rId1" Type="http://schemas.openxmlformats.org/officeDocument/2006/relationships/themeOverride" Target="../theme/themeOverride5.xml"/></Relationships>
</file>

<file path=ppt/charts/_rels/chart17.xml.rels><?xml version="1.0" encoding="UTF-8" standalone="yes"?>
<Relationships xmlns="http://schemas.openxmlformats.org/package/2006/relationships"><Relationship Id="rId2" Type="http://schemas.openxmlformats.org/officeDocument/2006/relationships/package" Target="../embeddings/Microsoft_Excel_Worksheet16.xlsx"/><Relationship Id="rId1" Type="http://schemas.openxmlformats.org/officeDocument/2006/relationships/themeOverride" Target="../theme/themeOverride6.xml"/></Relationships>
</file>

<file path=ppt/charts/_rels/chart18.xml.rels><?xml version="1.0" encoding="UTF-8" standalone="yes"?>
<Relationships xmlns="http://schemas.openxmlformats.org/package/2006/relationships"><Relationship Id="rId2" Type="http://schemas.openxmlformats.org/officeDocument/2006/relationships/package" Target="../embeddings/Microsoft_Excel_Worksheet17.xlsx"/><Relationship Id="rId1" Type="http://schemas.openxmlformats.org/officeDocument/2006/relationships/themeOverride" Target="../theme/themeOverride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lineChart>
        <c:grouping val="stacked"/>
        <c:varyColors val="0"/>
        <c:ser>
          <c:idx val="0"/>
          <c:order val="0"/>
          <c:tx>
            <c:strRef>
              <c:f>Sheet1!$B$1</c:f>
              <c:strCache>
                <c:ptCount val="1"/>
                <c:pt idx="0">
                  <c:v>Series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0</c:v>
                </c:pt>
                <c:pt idx="1">
                  <c:v>2.5</c:v>
                </c:pt>
                <c:pt idx="2">
                  <c:v>3.5</c:v>
                </c:pt>
                <c:pt idx="3">
                  <c:v>4.5</c:v>
                </c:pt>
              </c:numCache>
            </c:numRef>
          </c:val>
          <c:smooth val="0"/>
          <c:extLst>
            <c:ext xmlns:c16="http://schemas.microsoft.com/office/drawing/2014/chart" uri="{C3380CC4-5D6E-409C-BE32-E72D297353CC}">
              <c16:uniqueId val="{00000000-9F2E-DA41-9AF6-6978BE8C5326}"/>
            </c:ext>
          </c:extLst>
        </c:ser>
        <c:ser>
          <c:idx val="1"/>
          <c:order val="1"/>
          <c:tx>
            <c:strRef>
              <c:f>Sheet1!$C$1</c:f>
              <c:strCache>
                <c:ptCount val="1"/>
                <c:pt idx="0">
                  <c:v>Series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1</c:v>
                </c:pt>
                <c:pt idx="2">
                  <c:v>1.8</c:v>
                </c:pt>
                <c:pt idx="3">
                  <c:v>2.8</c:v>
                </c:pt>
              </c:numCache>
            </c:numRef>
          </c:val>
          <c:smooth val="0"/>
          <c:extLst>
            <c:ext xmlns:c16="http://schemas.microsoft.com/office/drawing/2014/chart" uri="{C3380CC4-5D6E-409C-BE32-E72D297353CC}">
              <c16:uniqueId val="{00000001-9F2E-DA41-9AF6-6978BE8C5326}"/>
            </c:ext>
          </c:extLst>
        </c:ser>
        <c:ser>
          <c:idx val="2"/>
          <c:order val="2"/>
          <c:tx>
            <c:strRef>
              <c:f>Sheet1!$D$1</c:f>
              <c:strCache>
                <c:ptCount val="1"/>
                <c:pt idx="0">
                  <c:v>Series 3</c:v>
                </c:pt>
              </c:strCache>
            </c:strRef>
          </c:tx>
          <c:spPr>
            <a:ln w="25400" cap="rnd">
              <a:solidFill>
                <a:schemeClr val="accent3"/>
              </a:solidFill>
              <a:round/>
              <a:headEnd w="lg" len="lg"/>
              <a:tailEnd w="lg" len="lg"/>
            </a:ln>
            <a:effectLst/>
          </c:spPr>
          <c:marker>
            <c:symbol val="circle"/>
            <c:size val="5"/>
            <c:spPr>
              <a:solidFill>
                <a:schemeClr val="accent3"/>
              </a:solidFill>
              <a:ln w="9525">
                <a:solidFill>
                  <a:schemeClr val="accent3"/>
                </a:solidFill>
              </a:ln>
              <a:effectLst/>
            </c:spPr>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2-9F2E-DA41-9AF6-6978BE8C5326}"/>
            </c:ext>
          </c:extLst>
        </c:ser>
        <c:dLbls>
          <c:showLegendKey val="0"/>
          <c:showVal val="0"/>
          <c:showCatName val="0"/>
          <c:showSerName val="0"/>
          <c:showPercent val="0"/>
          <c:showBubbleSize val="0"/>
        </c:dLbls>
        <c:marker val="1"/>
        <c:smooth val="0"/>
        <c:axId val="1002972048"/>
        <c:axId val="1002941344"/>
      </c:lineChart>
      <c:catAx>
        <c:axId val="1002972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941344"/>
        <c:crosses val="autoZero"/>
        <c:auto val="1"/>
        <c:lblAlgn val="ctr"/>
        <c:lblOffset val="100"/>
        <c:noMultiLvlLbl val="0"/>
      </c:catAx>
      <c:valAx>
        <c:axId val="1002941344"/>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972048"/>
        <c:crosses val="autoZero"/>
        <c:crossBetween val="between"/>
      </c:valAx>
      <c:spPr>
        <a:noFill/>
        <a:ln>
          <a:noFill/>
        </a:ln>
        <a:effectLst/>
      </c:spPr>
    </c:plotArea>
    <c:legend>
      <c:legendPos val="b"/>
      <c:layout>
        <c:manualLayout>
          <c:xMode val="edge"/>
          <c:yMode val="edge"/>
          <c:x val="0.254455245797505"/>
          <c:y val="2.1243812687281701E-2"/>
          <c:w val="0.51226160169504498"/>
          <c:h val="6.8462969619185104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0.50678609982880196"/>
          <c:y val="4.05827296519152E-2"/>
          <c:w val="0.464330658213021"/>
          <c:h val="0.91883454069616999"/>
        </c:manualLayout>
      </c:layout>
      <c:barChart>
        <c:barDir val="bar"/>
        <c:grouping val="clustered"/>
        <c:varyColors val="0"/>
        <c:ser>
          <c:idx val="0"/>
          <c:order val="0"/>
          <c:tx>
            <c:strRef>
              <c:f>Sheet1!$B$1</c:f>
              <c:strCache>
                <c:ptCount val="1"/>
                <c:pt idx="0">
                  <c:v>Series 1</c:v>
                </c:pt>
              </c:strCache>
            </c:strRef>
          </c:tx>
          <c:invertIfNegative val="0"/>
          <c:dPt>
            <c:idx val="0"/>
            <c:invertIfNegative val="0"/>
            <c:bubble3D val="0"/>
            <c:spPr>
              <a:solidFill>
                <a:srgbClr val="D064CE"/>
              </a:solidFill>
            </c:spPr>
            <c:extLst>
              <c:ext xmlns:c16="http://schemas.microsoft.com/office/drawing/2014/chart" uri="{C3380CC4-5D6E-409C-BE32-E72D297353CC}">
                <c16:uniqueId val="{00000001-C2B2-2D4B-BC05-E7411F26B3D7}"/>
              </c:ext>
            </c:extLst>
          </c:dPt>
          <c:dPt>
            <c:idx val="1"/>
            <c:invertIfNegative val="0"/>
            <c:bubble3D val="0"/>
            <c:spPr>
              <a:solidFill>
                <a:srgbClr val="55C1E9"/>
              </a:solidFill>
            </c:spPr>
            <c:extLst>
              <c:ext xmlns:c16="http://schemas.microsoft.com/office/drawing/2014/chart" uri="{C3380CC4-5D6E-409C-BE32-E72D297353CC}">
                <c16:uniqueId val="{00000003-C2B2-2D4B-BC05-E7411F26B3D7}"/>
              </c:ext>
            </c:extLst>
          </c:dPt>
          <c:dPt>
            <c:idx val="2"/>
            <c:invertIfNegative val="0"/>
            <c:bubble3D val="0"/>
            <c:spPr>
              <a:solidFill>
                <a:srgbClr val="1E22AA"/>
              </a:solidFill>
            </c:spPr>
            <c:extLst>
              <c:ext xmlns:c16="http://schemas.microsoft.com/office/drawing/2014/chart" uri="{C3380CC4-5D6E-409C-BE32-E72D297353CC}">
                <c16:uniqueId val="{00000005-C2B2-2D4B-BC05-E7411F26B3D7}"/>
              </c:ext>
            </c:extLst>
          </c:dPt>
          <c:dPt>
            <c:idx val="3"/>
            <c:invertIfNegative val="0"/>
            <c:bubble3D val="0"/>
            <c:spPr>
              <a:solidFill>
                <a:srgbClr val="FFC72C"/>
              </a:solidFill>
            </c:spPr>
            <c:extLst>
              <c:ext xmlns:c16="http://schemas.microsoft.com/office/drawing/2014/chart" uri="{C3380CC4-5D6E-409C-BE32-E72D297353CC}">
                <c16:uniqueId val="{00000007-C2B2-2D4B-BC05-E7411F26B3D7}"/>
              </c:ext>
            </c:extLst>
          </c:dPt>
          <c:dPt>
            <c:idx val="4"/>
            <c:invertIfNegative val="0"/>
            <c:bubble3D val="0"/>
            <c:spPr>
              <a:solidFill>
                <a:srgbClr val="55C1E9"/>
              </a:solidFill>
            </c:spPr>
            <c:extLst>
              <c:ext xmlns:c16="http://schemas.microsoft.com/office/drawing/2014/chart" uri="{C3380CC4-5D6E-409C-BE32-E72D297353CC}">
                <c16:uniqueId val="{00000009-C2B2-2D4B-BC05-E7411F26B3D7}"/>
              </c:ext>
            </c:extLst>
          </c:dPt>
          <c:dPt>
            <c:idx val="5"/>
            <c:invertIfNegative val="0"/>
            <c:bubble3D val="0"/>
            <c:spPr>
              <a:solidFill>
                <a:srgbClr val="FF5959"/>
              </a:solidFill>
            </c:spPr>
            <c:extLst>
              <c:ext xmlns:c16="http://schemas.microsoft.com/office/drawing/2014/chart" uri="{C3380CC4-5D6E-409C-BE32-E72D297353CC}">
                <c16:uniqueId val="{0000000B-C2B2-2D4B-BC05-E7411F26B3D7}"/>
              </c:ext>
            </c:extLst>
          </c:dPt>
          <c:dPt>
            <c:idx val="6"/>
            <c:invertIfNegative val="0"/>
            <c:bubble3D val="0"/>
            <c:spPr>
              <a:solidFill>
                <a:schemeClr val="accent3"/>
              </a:solidFill>
            </c:spPr>
            <c:extLst>
              <c:ext xmlns:c16="http://schemas.microsoft.com/office/drawing/2014/chart" uri="{C3380CC4-5D6E-409C-BE32-E72D297353CC}">
                <c16:uniqueId val="{0000000D-C2B2-2D4B-BC05-E7411F26B3D7}"/>
              </c:ext>
            </c:extLst>
          </c:dPt>
          <c:dPt>
            <c:idx val="7"/>
            <c:invertIfNegative val="0"/>
            <c:bubble3D val="0"/>
            <c:spPr>
              <a:solidFill>
                <a:srgbClr val="A5A5A5"/>
              </a:solidFill>
            </c:spPr>
            <c:extLst>
              <c:ext xmlns:c16="http://schemas.microsoft.com/office/drawing/2014/chart" uri="{C3380CC4-5D6E-409C-BE32-E72D297353CC}">
                <c16:uniqueId val="{0000000F-C2B2-2D4B-BC05-E7411F26B3D7}"/>
              </c:ext>
            </c:extLst>
          </c:dPt>
          <c:dPt>
            <c:idx val="8"/>
            <c:invertIfNegative val="0"/>
            <c:bubble3D val="0"/>
            <c:spPr>
              <a:solidFill>
                <a:srgbClr val="A5A5A5"/>
              </a:solidFill>
            </c:spPr>
            <c:extLst>
              <c:ext xmlns:c16="http://schemas.microsoft.com/office/drawing/2014/chart" uri="{C3380CC4-5D6E-409C-BE32-E72D297353CC}">
                <c16:uniqueId val="{00000011-C2B2-2D4B-BC05-E7411F26B3D7}"/>
              </c:ext>
            </c:extLst>
          </c:dPt>
          <c:dPt>
            <c:idx val="9"/>
            <c:invertIfNegative val="0"/>
            <c:bubble3D val="0"/>
            <c:spPr>
              <a:solidFill>
                <a:srgbClr val="A5A5A5"/>
              </a:solidFill>
            </c:spPr>
            <c:extLst>
              <c:ext xmlns:c16="http://schemas.microsoft.com/office/drawing/2014/chart" uri="{C3380CC4-5D6E-409C-BE32-E72D297353CC}">
                <c16:uniqueId val="{00000013-C2B2-2D4B-BC05-E7411F26B3D7}"/>
              </c:ext>
            </c:extLst>
          </c:dPt>
          <c:dLbls>
            <c:spPr>
              <a:noFill/>
              <a:ln>
                <a:noFill/>
              </a:ln>
              <a:effectLst/>
            </c:spPr>
            <c:txPr>
              <a:bodyPr wrap="square" lIns="38100" tIns="19050" rIns="38100" bIns="19050" anchor="ctr">
                <a:spAutoFit/>
              </a:bodyPr>
              <a:lstStyle/>
              <a:p>
                <a:pPr>
                  <a:defRPr b="0" i="1">
                    <a:solidFill>
                      <a:srgbClr val="1E22AA"/>
                    </a:solidFill>
                    <a:latin typeface="Prometo Medium" panose="020B0604030203060203" pitchFamily="34" charset="77"/>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Lorem ipsum dolor sit amet, consectetur adipiscing elit. </c:v>
                </c:pt>
                <c:pt idx="1">
                  <c:v>Lorem ipsum dolor sit amet, consectetur  </c:v>
                </c:pt>
                <c:pt idx="2">
                  <c:v>Lorem ipsum dolor sit amet</c:v>
                </c:pt>
                <c:pt idx="3">
                  <c:v>Lorem ipsum dolor sit amet, consectetur adipiscing elit. </c:v>
                </c:pt>
                <c:pt idx="4">
                  <c:v>Lorem ipsum dolor sit amet, consectetur.</c:v>
                </c:pt>
                <c:pt idx="5">
                  <c:v>Lorem ipsum dolor sit amet, consectetur adipiscing elit. </c:v>
                </c:pt>
              </c:strCache>
            </c:strRef>
          </c:cat>
          <c:val>
            <c:numRef>
              <c:f>Sheet1!$B$2:$B$7</c:f>
              <c:numCache>
                <c:formatCode>0%</c:formatCode>
                <c:ptCount val="6"/>
                <c:pt idx="0">
                  <c:v>0.66</c:v>
                </c:pt>
                <c:pt idx="1">
                  <c:v>0.59</c:v>
                </c:pt>
                <c:pt idx="2">
                  <c:v>0.56999999999999995</c:v>
                </c:pt>
                <c:pt idx="3">
                  <c:v>0.47</c:v>
                </c:pt>
                <c:pt idx="4">
                  <c:v>0.38</c:v>
                </c:pt>
                <c:pt idx="5">
                  <c:v>0.36</c:v>
                </c:pt>
              </c:numCache>
            </c:numRef>
          </c:val>
          <c:extLst>
            <c:ext xmlns:c16="http://schemas.microsoft.com/office/drawing/2014/chart" uri="{C3380CC4-5D6E-409C-BE32-E72D297353CC}">
              <c16:uniqueId val="{00000014-C2B2-2D4B-BC05-E7411F26B3D7}"/>
            </c:ext>
          </c:extLst>
        </c:ser>
        <c:dLbls>
          <c:showLegendKey val="0"/>
          <c:showVal val="0"/>
          <c:showCatName val="0"/>
          <c:showSerName val="0"/>
          <c:showPercent val="0"/>
          <c:showBubbleSize val="0"/>
        </c:dLbls>
        <c:gapWidth val="70"/>
        <c:axId val="-2134712024"/>
        <c:axId val="-2134715448"/>
      </c:barChart>
      <c:catAx>
        <c:axId val="-2134712024"/>
        <c:scaling>
          <c:orientation val="maxMin"/>
        </c:scaling>
        <c:delete val="0"/>
        <c:axPos val="l"/>
        <c:numFmt formatCode="General" sourceLinked="0"/>
        <c:majorTickMark val="none"/>
        <c:minorTickMark val="none"/>
        <c:tickLblPos val="nextTo"/>
        <c:spPr>
          <a:ln w="19050" cmpd="sng">
            <a:noFill/>
          </a:ln>
        </c:spPr>
        <c:txPr>
          <a:bodyPr/>
          <a:lstStyle/>
          <a:p>
            <a:pPr algn="r">
              <a:defRPr sz="1200">
                <a:solidFill>
                  <a:srgbClr val="333333"/>
                </a:solidFill>
                <a:latin typeface="Century Gothic" panose="020B0502020202020204" pitchFamily="34" charset="0"/>
              </a:defRPr>
            </a:pPr>
            <a:endParaRPr lang="en-US"/>
          </a:p>
        </c:txPr>
        <c:crossAx val="-2134715448"/>
        <c:crosses val="autoZero"/>
        <c:auto val="1"/>
        <c:lblAlgn val="ctr"/>
        <c:lblOffset val="100"/>
        <c:noMultiLvlLbl val="0"/>
      </c:catAx>
      <c:valAx>
        <c:axId val="-2134715448"/>
        <c:scaling>
          <c:orientation val="minMax"/>
        </c:scaling>
        <c:delete val="1"/>
        <c:axPos val="t"/>
        <c:numFmt formatCode="0%" sourceLinked="1"/>
        <c:majorTickMark val="out"/>
        <c:minorTickMark val="none"/>
        <c:tickLblPos val="nextTo"/>
        <c:crossAx val="-2134712024"/>
        <c:crosses val="autoZero"/>
        <c:crossBetween val="between"/>
      </c:valAx>
    </c:plotArea>
    <c:plotVisOnly val="1"/>
    <c:dispBlanksAs val="gap"/>
    <c:showDLblsOverMax val="0"/>
  </c:chart>
  <c:txPr>
    <a:bodyPr/>
    <a:lstStyle/>
    <a:p>
      <a:pPr>
        <a:defRPr sz="1400">
          <a:solidFill>
            <a:schemeClr val="accent3">
              <a:lumMod val="50000"/>
            </a:schemeClr>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stacked"/>
        <c:varyColors val="0"/>
        <c:ser>
          <c:idx val="0"/>
          <c:order val="0"/>
          <c:tx>
            <c:strRef>
              <c:f>Sheet1!$B$1</c:f>
              <c:strCache>
                <c:ptCount val="1"/>
                <c:pt idx="0">
                  <c:v>Excellent</c:v>
                </c:pt>
              </c:strCache>
            </c:strRef>
          </c:tx>
          <c:spPr>
            <a:solidFill>
              <a:srgbClr val="D064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Data Point 1</c:v>
                </c:pt>
                <c:pt idx="1">
                  <c:v>Data Point 2</c:v>
                </c:pt>
                <c:pt idx="2">
                  <c:v>Data Point 3</c:v>
                </c:pt>
                <c:pt idx="3">
                  <c:v>Data oint 4</c:v>
                </c:pt>
                <c:pt idx="4">
                  <c:v>Data Point 5</c:v>
                </c:pt>
                <c:pt idx="5">
                  <c:v>Data Point 6 and so on and so forth</c:v>
                </c:pt>
              </c:strCache>
            </c:strRef>
          </c:cat>
          <c:val>
            <c:numRef>
              <c:f>Sheet1!$B$2:$B$7</c:f>
              <c:numCache>
                <c:formatCode>0%</c:formatCode>
                <c:ptCount val="6"/>
                <c:pt idx="0">
                  <c:v>0.24</c:v>
                </c:pt>
                <c:pt idx="1">
                  <c:v>0.23</c:v>
                </c:pt>
                <c:pt idx="2">
                  <c:v>0.14000000000000001</c:v>
                </c:pt>
                <c:pt idx="3">
                  <c:v>0.21</c:v>
                </c:pt>
                <c:pt idx="4">
                  <c:v>0.14000000000000001</c:v>
                </c:pt>
                <c:pt idx="5">
                  <c:v>0.09</c:v>
                </c:pt>
              </c:numCache>
            </c:numRef>
          </c:val>
          <c:extLst>
            <c:ext xmlns:c16="http://schemas.microsoft.com/office/drawing/2014/chart" uri="{C3380CC4-5D6E-409C-BE32-E72D297353CC}">
              <c16:uniqueId val="{00000000-5D7C-BA4F-8B4E-5E8900BBCB12}"/>
            </c:ext>
          </c:extLst>
        </c:ser>
        <c:ser>
          <c:idx val="1"/>
          <c:order val="1"/>
          <c:tx>
            <c:strRef>
              <c:f>Sheet1!$C$1</c:f>
              <c:strCache>
                <c:ptCount val="1"/>
                <c:pt idx="0">
                  <c:v>Very Good</c:v>
                </c:pt>
              </c:strCache>
            </c:strRef>
          </c:tx>
          <c:spPr>
            <a:solidFill>
              <a:srgbClr val="55C1E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Data Point 1</c:v>
                </c:pt>
                <c:pt idx="1">
                  <c:v>Data Point 2</c:v>
                </c:pt>
                <c:pt idx="2">
                  <c:v>Data Point 3</c:v>
                </c:pt>
                <c:pt idx="3">
                  <c:v>Data oint 4</c:v>
                </c:pt>
                <c:pt idx="4">
                  <c:v>Data Point 5</c:v>
                </c:pt>
                <c:pt idx="5">
                  <c:v>Data Point 6 and so on and so forth</c:v>
                </c:pt>
              </c:strCache>
            </c:strRef>
          </c:cat>
          <c:val>
            <c:numRef>
              <c:f>Sheet1!$C$2:$C$7</c:f>
              <c:numCache>
                <c:formatCode>0%</c:formatCode>
                <c:ptCount val="6"/>
                <c:pt idx="0">
                  <c:v>0.36</c:v>
                </c:pt>
                <c:pt idx="1">
                  <c:v>0.34</c:v>
                </c:pt>
                <c:pt idx="2">
                  <c:v>0.36</c:v>
                </c:pt>
                <c:pt idx="3">
                  <c:v>0.26</c:v>
                </c:pt>
                <c:pt idx="4">
                  <c:v>0.27</c:v>
                </c:pt>
                <c:pt idx="5">
                  <c:v>0.28000000000000003</c:v>
                </c:pt>
              </c:numCache>
            </c:numRef>
          </c:val>
          <c:extLst>
            <c:ext xmlns:c16="http://schemas.microsoft.com/office/drawing/2014/chart" uri="{C3380CC4-5D6E-409C-BE32-E72D297353CC}">
              <c16:uniqueId val="{00000001-5D7C-BA4F-8B4E-5E8900BBCB12}"/>
            </c:ext>
          </c:extLst>
        </c:ser>
        <c:ser>
          <c:idx val="2"/>
          <c:order val="2"/>
          <c:tx>
            <c:strRef>
              <c:f>Sheet1!$D$1</c:f>
              <c:strCache>
                <c:ptCount val="1"/>
                <c:pt idx="0">
                  <c:v>Excellent or Very Good</c:v>
                </c:pt>
              </c:strCache>
            </c:strRef>
          </c:tx>
          <c:spPr>
            <a:solidFill>
              <a:srgbClr val="1E22AA"/>
            </a:solidFill>
            <a:ln w="25400">
              <a:noFill/>
              <a:headEnd w="lg" len="lg"/>
              <a:tailEnd w="lg" len="lg"/>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Data Point 1</c:v>
                </c:pt>
                <c:pt idx="1">
                  <c:v>Data Point 2</c:v>
                </c:pt>
                <c:pt idx="2">
                  <c:v>Data Point 3</c:v>
                </c:pt>
                <c:pt idx="3">
                  <c:v>Data oint 4</c:v>
                </c:pt>
                <c:pt idx="4">
                  <c:v>Data Point 5</c:v>
                </c:pt>
                <c:pt idx="5">
                  <c:v>Data Point 6 and so on and so forth</c:v>
                </c:pt>
              </c:strCache>
            </c:strRef>
          </c:cat>
          <c:val>
            <c:numRef>
              <c:f>Sheet1!$D$2:$D$7</c:f>
              <c:numCache>
                <c:formatCode>General</c:formatCode>
                <c:ptCount val="6"/>
              </c:numCache>
            </c:numRef>
          </c:val>
          <c:extLst>
            <c:ext xmlns:c16="http://schemas.microsoft.com/office/drawing/2014/chart" uri="{C3380CC4-5D6E-409C-BE32-E72D297353CC}">
              <c16:uniqueId val="{00000002-5D7C-BA4F-8B4E-5E8900BBCB12}"/>
            </c:ext>
          </c:extLst>
        </c:ser>
        <c:dLbls>
          <c:showLegendKey val="0"/>
          <c:showVal val="0"/>
          <c:showCatName val="0"/>
          <c:showSerName val="0"/>
          <c:showPercent val="0"/>
          <c:showBubbleSize val="0"/>
        </c:dLbls>
        <c:gapWidth val="150"/>
        <c:overlap val="100"/>
        <c:axId val="1002438656"/>
        <c:axId val="1002849760"/>
      </c:barChart>
      <c:catAx>
        <c:axId val="100243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849760"/>
        <c:crosses val="autoZero"/>
        <c:auto val="1"/>
        <c:lblAlgn val="ctr"/>
        <c:lblOffset val="100"/>
        <c:noMultiLvlLbl val="0"/>
      </c:catAx>
      <c:valAx>
        <c:axId val="1002849760"/>
        <c:scaling>
          <c:orientation val="minMax"/>
        </c:scaling>
        <c:delete val="1"/>
        <c:axPos val="l"/>
        <c:majorGridlines>
          <c:spPr>
            <a:ln w="9525" cap="flat" cmpd="sng" algn="ctr">
              <a:solidFill>
                <a:schemeClr val="bg1">
                  <a:lumMod val="75000"/>
                </a:schemeClr>
              </a:solidFill>
              <a:round/>
            </a:ln>
            <a:effectLst/>
          </c:spPr>
        </c:majorGridlines>
        <c:numFmt formatCode="0%" sourceLinked="1"/>
        <c:majorTickMark val="none"/>
        <c:minorTickMark val="none"/>
        <c:tickLblPos val="nextTo"/>
        <c:crossAx val="1002438656"/>
        <c:crosses val="autoZero"/>
        <c:crossBetween val="between"/>
      </c:valAx>
      <c:spPr>
        <a:noFill/>
        <a:ln>
          <a:noFill/>
        </a:ln>
        <a:effectLst/>
      </c:spPr>
    </c:plotArea>
    <c:legend>
      <c:legendPos val="b"/>
      <c:layout>
        <c:manualLayout>
          <c:xMode val="edge"/>
          <c:yMode val="edge"/>
          <c:x val="0.254455245797505"/>
          <c:y val="2.1243812687281701E-2"/>
          <c:w val="0.44301678781658699"/>
          <c:h val="5.71551268880189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D064CE"/>
              </a:solidFill>
              <a:ln>
                <a:noFill/>
              </a:ln>
            </c:spPr>
            <c:extLst>
              <c:ext xmlns:c16="http://schemas.microsoft.com/office/drawing/2014/chart" uri="{C3380CC4-5D6E-409C-BE32-E72D297353CC}">
                <c16:uniqueId val="{00000001-FE86-7042-9BF9-3826EA803C3B}"/>
              </c:ext>
            </c:extLst>
          </c:dPt>
          <c:dPt>
            <c:idx val="1"/>
            <c:bubble3D val="0"/>
            <c:explosion val="1"/>
            <c:spPr>
              <a:solidFill>
                <a:sysClr val="window" lastClr="FFFFFF">
                  <a:lumMod val="95000"/>
                </a:sysClr>
              </a:solidFill>
              <a:ln>
                <a:noFill/>
              </a:ln>
            </c:spPr>
            <c:extLst>
              <c:ext xmlns:c16="http://schemas.microsoft.com/office/drawing/2014/chart" uri="{C3380CC4-5D6E-409C-BE32-E72D297353CC}">
                <c16:uniqueId val="{00000003-FE86-7042-9BF9-3826EA803C3B}"/>
              </c:ext>
            </c:extLst>
          </c:dPt>
          <c:dPt>
            <c:idx val="2"/>
            <c:bubble3D val="0"/>
            <c:spPr>
              <a:solidFill>
                <a:srgbClr val="ED7D31">
                  <a:lumMod val="60000"/>
                  <a:lumOff val="40000"/>
                </a:srgbClr>
              </a:solidFill>
              <a:ln>
                <a:noFill/>
              </a:ln>
            </c:spPr>
            <c:extLst>
              <c:ext xmlns:c16="http://schemas.microsoft.com/office/drawing/2014/chart" uri="{C3380CC4-5D6E-409C-BE32-E72D297353CC}">
                <c16:uniqueId val="{00000005-FE86-7042-9BF9-3826EA803C3B}"/>
              </c:ext>
            </c:extLst>
          </c:dPt>
          <c:dPt>
            <c:idx val="3"/>
            <c:bubble3D val="0"/>
            <c:spPr>
              <a:solidFill>
                <a:srgbClr val="ED7D31">
                  <a:lumMod val="40000"/>
                  <a:lumOff val="60000"/>
                </a:srgbClr>
              </a:solidFill>
              <a:ln>
                <a:noFill/>
              </a:ln>
            </c:spPr>
            <c:extLst>
              <c:ext xmlns:c16="http://schemas.microsoft.com/office/drawing/2014/chart" uri="{C3380CC4-5D6E-409C-BE32-E72D297353CC}">
                <c16:uniqueId val="{00000007-FE86-7042-9BF9-3826EA803C3B}"/>
              </c:ext>
            </c:extLst>
          </c:dPt>
          <c:dPt>
            <c:idx val="4"/>
            <c:bubble3D val="0"/>
            <c:spPr>
              <a:solidFill>
                <a:srgbClr val="4472C4">
                  <a:lumMod val="75000"/>
                </a:srgbClr>
              </a:solidFill>
              <a:ln>
                <a:noFill/>
              </a:ln>
            </c:spPr>
            <c:extLst>
              <c:ext xmlns:c16="http://schemas.microsoft.com/office/drawing/2014/chart" uri="{C3380CC4-5D6E-409C-BE32-E72D297353CC}">
                <c16:uniqueId val="{00000009-FE86-7042-9BF9-3826EA803C3B}"/>
              </c:ext>
            </c:extLst>
          </c:dPt>
          <c:dPt>
            <c:idx val="5"/>
            <c:bubble3D val="0"/>
            <c:spPr>
              <a:solidFill>
                <a:srgbClr val="4472C4">
                  <a:lumMod val="50000"/>
                </a:srgbClr>
              </a:solidFill>
              <a:ln>
                <a:noFill/>
              </a:ln>
            </c:spPr>
            <c:extLst>
              <c:ext xmlns:c16="http://schemas.microsoft.com/office/drawing/2014/chart" uri="{C3380CC4-5D6E-409C-BE32-E72D297353CC}">
                <c16:uniqueId val="{0000000B-FE86-7042-9BF9-3826EA803C3B}"/>
              </c:ext>
            </c:extLst>
          </c:dPt>
          <c:dLbls>
            <c:delete val="1"/>
          </c:dLbls>
          <c:cat>
            <c:strRef>
              <c:f>Sheet1!$A$2:$A$4</c:f>
              <c:strCache>
                <c:ptCount val="2"/>
                <c:pt idx="0">
                  <c:v>Critical</c:v>
                </c:pt>
                <c:pt idx="1">
                  <c:v>Very important</c:v>
                </c:pt>
              </c:strCache>
            </c:strRef>
          </c:cat>
          <c:val>
            <c:numRef>
              <c:f>Sheet1!$B$2:$B$4</c:f>
              <c:numCache>
                <c:formatCode>0%</c:formatCode>
                <c:ptCount val="3"/>
                <c:pt idx="0">
                  <c:v>0.79</c:v>
                </c:pt>
                <c:pt idx="1">
                  <c:v>0.21</c:v>
                </c:pt>
              </c:numCache>
            </c:numRef>
          </c:val>
          <c:extLst>
            <c:ext xmlns:c16="http://schemas.microsoft.com/office/drawing/2014/chart" uri="{C3380CC4-5D6E-409C-BE32-E72D297353CC}">
              <c16:uniqueId val="{0000000C-FE86-7042-9BF9-3826EA803C3B}"/>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55C1E9"/>
              </a:solidFill>
              <a:ln>
                <a:noFill/>
              </a:ln>
            </c:spPr>
            <c:extLst>
              <c:ext xmlns:c16="http://schemas.microsoft.com/office/drawing/2014/chart" uri="{C3380CC4-5D6E-409C-BE32-E72D297353CC}">
                <c16:uniqueId val="{00000001-672F-0F43-8E31-B7C48D36F676}"/>
              </c:ext>
            </c:extLst>
          </c:dPt>
          <c:dPt>
            <c:idx val="1"/>
            <c:bubble3D val="0"/>
            <c:explosion val="1"/>
            <c:spPr>
              <a:solidFill>
                <a:sysClr val="window" lastClr="FFFFFF">
                  <a:lumMod val="95000"/>
                </a:sysClr>
              </a:solidFill>
              <a:ln>
                <a:noFill/>
              </a:ln>
            </c:spPr>
            <c:extLst>
              <c:ext xmlns:c16="http://schemas.microsoft.com/office/drawing/2014/chart" uri="{C3380CC4-5D6E-409C-BE32-E72D297353CC}">
                <c16:uniqueId val="{00000003-672F-0F43-8E31-B7C48D36F676}"/>
              </c:ext>
            </c:extLst>
          </c:dPt>
          <c:dPt>
            <c:idx val="2"/>
            <c:bubble3D val="0"/>
            <c:spPr>
              <a:solidFill>
                <a:srgbClr val="ED7D31">
                  <a:lumMod val="60000"/>
                  <a:lumOff val="40000"/>
                </a:srgbClr>
              </a:solidFill>
              <a:ln>
                <a:noFill/>
              </a:ln>
            </c:spPr>
            <c:extLst>
              <c:ext xmlns:c16="http://schemas.microsoft.com/office/drawing/2014/chart" uri="{C3380CC4-5D6E-409C-BE32-E72D297353CC}">
                <c16:uniqueId val="{00000005-672F-0F43-8E31-B7C48D36F676}"/>
              </c:ext>
            </c:extLst>
          </c:dPt>
          <c:dPt>
            <c:idx val="3"/>
            <c:bubble3D val="0"/>
            <c:spPr>
              <a:solidFill>
                <a:srgbClr val="ED7D31">
                  <a:lumMod val="40000"/>
                  <a:lumOff val="60000"/>
                </a:srgbClr>
              </a:solidFill>
              <a:ln>
                <a:noFill/>
              </a:ln>
            </c:spPr>
            <c:extLst>
              <c:ext xmlns:c16="http://schemas.microsoft.com/office/drawing/2014/chart" uri="{C3380CC4-5D6E-409C-BE32-E72D297353CC}">
                <c16:uniqueId val="{00000007-672F-0F43-8E31-B7C48D36F676}"/>
              </c:ext>
            </c:extLst>
          </c:dPt>
          <c:dPt>
            <c:idx val="4"/>
            <c:bubble3D val="0"/>
            <c:spPr>
              <a:solidFill>
                <a:srgbClr val="4472C4">
                  <a:lumMod val="75000"/>
                </a:srgbClr>
              </a:solidFill>
              <a:ln>
                <a:noFill/>
              </a:ln>
            </c:spPr>
            <c:extLst>
              <c:ext xmlns:c16="http://schemas.microsoft.com/office/drawing/2014/chart" uri="{C3380CC4-5D6E-409C-BE32-E72D297353CC}">
                <c16:uniqueId val="{00000009-672F-0F43-8E31-B7C48D36F676}"/>
              </c:ext>
            </c:extLst>
          </c:dPt>
          <c:dPt>
            <c:idx val="5"/>
            <c:bubble3D val="0"/>
            <c:spPr>
              <a:solidFill>
                <a:srgbClr val="4472C4">
                  <a:lumMod val="50000"/>
                </a:srgbClr>
              </a:solidFill>
              <a:ln>
                <a:noFill/>
              </a:ln>
            </c:spPr>
            <c:extLst>
              <c:ext xmlns:c16="http://schemas.microsoft.com/office/drawing/2014/chart" uri="{C3380CC4-5D6E-409C-BE32-E72D297353CC}">
                <c16:uniqueId val="{0000000B-672F-0F43-8E31-B7C48D36F676}"/>
              </c:ext>
            </c:extLst>
          </c:dPt>
          <c:dLbls>
            <c:delete val="1"/>
          </c:dLbls>
          <c:cat>
            <c:strRef>
              <c:f>Sheet1!$A$2:$A$4</c:f>
              <c:strCache>
                <c:ptCount val="2"/>
                <c:pt idx="0">
                  <c:v>Critical</c:v>
                </c:pt>
                <c:pt idx="1">
                  <c:v>Very important</c:v>
                </c:pt>
              </c:strCache>
            </c:strRef>
          </c:cat>
          <c:val>
            <c:numRef>
              <c:f>Sheet1!$B$2:$B$4</c:f>
              <c:numCache>
                <c:formatCode>0%</c:formatCode>
                <c:ptCount val="3"/>
                <c:pt idx="0">
                  <c:v>0.79</c:v>
                </c:pt>
                <c:pt idx="1">
                  <c:v>0.21</c:v>
                </c:pt>
              </c:numCache>
            </c:numRef>
          </c:val>
          <c:extLst>
            <c:ext xmlns:c16="http://schemas.microsoft.com/office/drawing/2014/chart" uri="{C3380CC4-5D6E-409C-BE32-E72D297353CC}">
              <c16:uniqueId val="{0000000C-672F-0F43-8E31-B7C48D36F676}"/>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1E22AA"/>
              </a:solidFill>
              <a:ln>
                <a:noFill/>
              </a:ln>
            </c:spPr>
            <c:extLst>
              <c:ext xmlns:c16="http://schemas.microsoft.com/office/drawing/2014/chart" uri="{C3380CC4-5D6E-409C-BE32-E72D297353CC}">
                <c16:uniqueId val="{00000001-29FE-1847-9194-BDB807014340}"/>
              </c:ext>
            </c:extLst>
          </c:dPt>
          <c:dPt>
            <c:idx val="1"/>
            <c:bubble3D val="0"/>
            <c:explosion val="1"/>
            <c:spPr>
              <a:solidFill>
                <a:sysClr val="window" lastClr="FFFFFF">
                  <a:lumMod val="95000"/>
                </a:sysClr>
              </a:solidFill>
              <a:ln>
                <a:noFill/>
              </a:ln>
            </c:spPr>
            <c:extLst>
              <c:ext xmlns:c16="http://schemas.microsoft.com/office/drawing/2014/chart" uri="{C3380CC4-5D6E-409C-BE32-E72D297353CC}">
                <c16:uniqueId val="{00000003-29FE-1847-9194-BDB807014340}"/>
              </c:ext>
            </c:extLst>
          </c:dPt>
          <c:dPt>
            <c:idx val="2"/>
            <c:bubble3D val="0"/>
            <c:spPr>
              <a:solidFill>
                <a:srgbClr val="ED7D31">
                  <a:lumMod val="60000"/>
                  <a:lumOff val="40000"/>
                </a:srgbClr>
              </a:solidFill>
              <a:ln>
                <a:noFill/>
              </a:ln>
            </c:spPr>
            <c:extLst>
              <c:ext xmlns:c16="http://schemas.microsoft.com/office/drawing/2014/chart" uri="{C3380CC4-5D6E-409C-BE32-E72D297353CC}">
                <c16:uniqueId val="{00000005-29FE-1847-9194-BDB807014340}"/>
              </c:ext>
            </c:extLst>
          </c:dPt>
          <c:dPt>
            <c:idx val="3"/>
            <c:bubble3D val="0"/>
            <c:spPr>
              <a:solidFill>
                <a:srgbClr val="ED7D31">
                  <a:lumMod val="40000"/>
                  <a:lumOff val="60000"/>
                </a:srgbClr>
              </a:solidFill>
              <a:ln>
                <a:noFill/>
              </a:ln>
            </c:spPr>
            <c:extLst>
              <c:ext xmlns:c16="http://schemas.microsoft.com/office/drawing/2014/chart" uri="{C3380CC4-5D6E-409C-BE32-E72D297353CC}">
                <c16:uniqueId val="{00000007-29FE-1847-9194-BDB807014340}"/>
              </c:ext>
            </c:extLst>
          </c:dPt>
          <c:dPt>
            <c:idx val="4"/>
            <c:bubble3D val="0"/>
            <c:spPr>
              <a:solidFill>
                <a:srgbClr val="4472C4">
                  <a:lumMod val="75000"/>
                </a:srgbClr>
              </a:solidFill>
              <a:ln>
                <a:noFill/>
              </a:ln>
            </c:spPr>
            <c:extLst>
              <c:ext xmlns:c16="http://schemas.microsoft.com/office/drawing/2014/chart" uri="{C3380CC4-5D6E-409C-BE32-E72D297353CC}">
                <c16:uniqueId val="{00000009-29FE-1847-9194-BDB807014340}"/>
              </c:ext>
            </c:extLst>
          </c:dPt>
          <c:dPt>
            <c:idx val="5"/>
            <c:bubble3D val="0"/>
            <c:spPr>
              <a:solidFill>
                <a:srgbClr val="4472C4">
                  <a:lumMod val="50000"/>
                </a:srgbClr>
              </a:solidFill>
              <a:ln>
                <a:noFill/>
              </a:ln>
            </c:spPr>
            <c:extLst>
              <c:ext xmlns:c16="http://schemas.microsoft.com/office/drawing/2014/chart" uri="{C3380CC4-5D6E-409C-BE32-E72D297353CC}">
                <c16:uniqueId val="{0000000B-29FE-1847-9194-BDB807014340}"/>
              </c:ext>
            </c:extLst>
          </c:dPt>
          <c:dLbls>
            <c:delete val="1"/>
          </c:dLbls>
          <c:cat>
            <c:strRef>
              <c:f>Sheet1!$A$2:$A$4</c:f>
              <c:strCache>
                <c:ptCount val="2"/>
                <c:pt idx="0">
                  <c:v>Critical</c:v>
                </c:pt>
                <c:pt idx="1">
                  <c:v>Very important</c:v>
                </c:pt>
              </c:strCache>
            </c:strRef>
          </c:cat>
          <c:val>
            <c:numRef>
              <c:f>Sheet1!$B$2:$B$4</c:f>
              <c:numCache>
                <c:formatCode>0%</c:formatCode>
                <c:ptCount val="3"/>
                <c:pt idx="0">
                  <c:v>0.2</c:v>
                </c:pt>
                <c:pt idx="1">
                  <c:v>0.8</c:v>
                </c:pt>
              </c:numCache>
            </c:numRef>
          </c:val>
          <c:extLst>
            <c:ext xmlns:c16="http://schemas.microsoft.com/office/drawing/2014/chart" uri="{C3380CC4-5D6E-409C-BE32-E72D297353CC}">
              <c16:uniqueId val="{0000000C-29FE-1847-9194-BDB807014340}"/>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5A4C-9945-A65B-EB3CDF35E950}"/>
              </c:ext>
            </c:extLst>
          </c:dPt>
          <c:dPt>
            <c:idx val="1"/>
            <c:bubble3D val="0"/>
            <c:spPr>
              <a:solidFill>
                <a:srgbClr val="1E22AA"/>
              </a:solidFill>
              <a:ln>
                <a:noFill/>
              </a:ln>
            </c:spPr>
            <c:extLst>
              <c:ext xmlns:c16="http://schemas.microsoft.com/office/drawing/2014/chart" uri="{C3380CC4-5D6E-409C-BE32-E72D297353CC}">
                <c16:uniqueId val="{00000003-5A4C-9945-A65B-EB3CDF35E950}"/>
              </c:ext>
            </c:extLst>
          </c:dPt>
          <c:dPt>
            <c:idx val="2"/>
            <c:bubble3D val="0"/>
            <c:spPr>
              <a:solidFill>
                <a:srgbClr val="55C1E9"/>
              </a:solidFill>
              <a:ln>
                <a:noFill/>
              </a:ln>
            </c:spPr>
            <c:extLst>
              <c:ext xmlns:c16="http://schemas.microsoft.com/office/drawing/2014/chart" uri="{C3380CC4-5D6E-409C-BE32-E72D297353CC}">
                <c16:uniqueId val="{00000005-5A4C-9945-A65B-EB3CDF35E950}"/>
              </c:ext>
            </c:extLst>
          </c:dPt>
          <c:dPt>
            <c:idx val="3"/>
            <c:bubble3D val="0"/>
            <c:spPr>
              <a:solidFill>
                <a:srgbClr val="D064CE"/>
              </a:solidFill>
              <a:ln>
                <a:noFill/>
              </a:ln>
            </c:spPr>
            <c:extLst>
              <c:ext xmlns:c16="http://schemas.microsoft.com/office/drawing/2014/chart" uri="{C3380CC4-5D6E-409C-BE32-E72D297353CC}">
                <c16:uniqueId val="{00000007-5A4C-9945-A65B-EB3CDF35E950}"/>
              </c:ext>
            </c:extLst>
          </c:dPt>
          <c:dPt>
            <c:idx val="4"/>
            <c:bubble3D val="0"/>
            <c:spPr>
              <a:solidFill>
                <a:srgbClr val="4472C4">
                  <a:lumMod val="75000"/>
                </a:srgbClr>
              </a:solidFill>
              <a:ln>
                <a:noFill/>
              </a:ln>
            </c:spPr>
            <c:extLst>
              <c:ext xmlns:c16="http://schemas.microsoft.com/office/drawing/2014/chart" uri="{C3380CC4-5D6E-409C-BE32-E72D297353CC}">
                <c16:uniqueId val="{00000009-5A4C-9945-A65B-EB3CDF35E950}"/>
              </c:ext>
            </c:extLst>
          </c:dPt>
          <c:dPt>
            <c:idx val="5"/>
            <c:bubble3D val="0"/>
            <c:spPr>
              <a:solidFill>
                <a:srgbClr val="4472C4">
                  <a:lumMod val="50000"/>
                </a:srgbClr>
              </a:solidFill>
              <a:ln>
                <a:noFill/>
              </a:ln>
            </c:spPr>
            <c:extLst>
              <c:ext xmlns:c16="http://schemas.microsoft.com/office/drawing/2014/chart" uri="{C3380CC4-5D6E-409C-BE32-E72D297353CC}">
                <c16:uniqueId val="{0000000B-5A4C-9945-A65B-EB3CDF35E950}"/>
              </c:ext>
            </c:extLst>
          </c:dPt>
          <c:dLbls>
            <c:delete val="1"/>
          </c:dLbls>
          <c:cat>
            <c:strRef>
              <c:f>Sheet1!$A$2:$A$6</c:f>
              <c:strCache>
                <c:ptCount val="4"/>
                <c:pt idx="0">
                  <c:v>Critical</c:v>
                </c:pt>
                <c:pt idx="1">
                  <c:v>Very important</c:v>
                </c:pt>
                <c:pt idx="2">
                  <c:v>XXX</c:v>
                </c:pt>
                <c:pt idx="3">
                  <c:v>XXXXX</c:v>
                </c:pt>
              </c:strCache>
            </c:strRef>
          </c:cat>
          <c:val>
            <c:numRef>
              <c:f>Sheet1!$B$2:$B$6</c:f>
              <c:numCache>
                <c:formatCode>0%</c:formatCode>
                <c:ptCount val="5"/>
                <c:pt idx="0">
                  <c:v>0.28999999999999998</c:v>
                </c:pt>
                <c:pt idx="1">
                  <c:v>0.47</c:v>
                </c:pt>
                <c:pt idx="2">
                  <c:v>0.19</c:v>
                </c:pt>
                <c:pt idx="3">
                  <c:v>0.06</c:v>
                </c:pt>
              </c:numCache>
            </c:numRef>
          </c:val>
          <c:extLst>
            <c:ext xmlns:c16="http://schemas.microsoft.com/office/drawing/2014/chart" uri="{C3380CC4-5D6E-409C-BE32-E72D297353CC}">
              <c16:uniqueId val="{0000000C-5A4C-9945-A65B-EB3CDF35E950}"/>
            </c:ext>
          </c:extLst>
        </c:ser>
        <c:dLbls>
          <c:showLegendKey val="0"/>
          <c:showVal val="0"/>
          <c:showCatName val="0"/>
          <c:showSerName val="0"/>
          <c:showPercent val="1"/>
          <c:showBubbleSize val="0"/>
          <c:showLeaderLines val="1"/>
        </c:dLbls>
        <c:firstSliceAng val="65"/>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BFB1-F643-A1C7-367D669E0E1A}"/>
              </c:ext>
            </c:extLst>
          </c:dPt>
          <c:dPt>
            <c:idx val="1"/>
            <c:bubble3D val="0"/>
            <c:spPr>
              <a:solidFill>
                <a:srgbClr val="1E22AA"/>
              </a:solidFill>
              <a:ln>
                <a:noFill/>
              </a:ln>
            </c:spPr>
            <c:extLst>
              <c:ext xmlns:c16="http://schemas.microsoft.com/office/drawing/2014/chart" uri="{C3380CC4-5D6E-409C-BE32-E72D297353CC}">
                <c16:uniqueId val="{00000003-BFB1-F643-A1C7-367D669E0E1A}"/>
              </c:ext>
            </c:extLst>
          </c:dPt>
          <c:dPt>
            <c:idx val="2"/>
            <c:bubble3D val="0"/>
            <c:spPr>
              <a:solidFill>
                <a:srgbClr val="55C1E9"/>
              </a:solidFill>
              <a:ln>
                <a:noFill/>
              </a:ln>
            </c:spPr>
            <c:extLst>
              <c:ext xmlns:c16="http://schemas.microsoft.com/office/drawing/2014/chart" uri="{C3380CC4-5D6E-409C-BE32-E72D297353CC}">
                <c16:uniqueId val="{00000005-BFB1-F643-A1C7-367D669E0E1A}"/>
              </c:ext>
            </c:extLst>
          </c:dPt>
          <c:dPt>
            <c:idx val="3"/>
            <c:bubble3D val="0"/>
            <c:spPr>
              <a:solidFill>
                <a:srgbClr val="D064CE"/>
              </a:solidFill>
              <a:ln>
                <a:noFill/>
              </a:ln>
            </c:spPr>
            <c:extLst>
              <c:ext xmlns:c16="http://schemas.microsoft.com/office/drawing/2014/chart" uri="{C3380CC4-5D6E-409C-BE32-E72D297353CC}">
                <c16:uniqueId val="{00000007-BFB1-F643-A1C7-367D669E0E1A}"/>
              </c:ext>
            </c:extLst>
          </c:dPt>
          <c:dPt>
            <c:idx val="4"/>
            <c:bubble3D val="0"/>
            <c:spPr>
              <a:solidFill>
                <a:srgbClr val="4472C4">
                  <a:lumMod val="75000"/>
                </a:srgbClr>
              </a:solidFill>
              <a:ln>
                <a:noFill/>
              </a:ln>
            </c:spPr>
            <c:extLst>
              <c:ext xmlns:c16="http://schemas.microsoft.com/office/drawing/2014/chart" uri="{C3380CC4-5D6E-409C-BE32-E72D297353CC}">
                <c16:uniqueId val="{00000009-BFB1-F643-A1C7-367D669E0E1A}"/>
              </c:ext>
            </c:extLst>
          </c:dPt>
          <c:dPt>
            <c:idx val="5"/>
            <c:bubble3D val="0"/>
            <c:spPr>
              <a:solidFill>
                <a:srgbClr val="4472C4">
                  <a:lumMod val="50000"/>
                </a:srgbClr>
              </a:solidFill>
              <a:ln>
                <a:noFill/>
              </a:ln>
            </c:spPr>
            <c:extLst>
              <c:ext xmlns:c16="http://schemas.microsoft.com/office/drawing/2014/chart" uri="{C3380CC4-5D6E-409C-BE32-E72D297353CC}">
                <c16:uniqueId val="{0000000B-BFB1-F643-A1C7-367D669E0E1A}"/>
              </c:ext>
            </c:extLst>
          </c:dPt>
          <c:dLbls>
            <c:delete val="1"/>
          </c:dLbls>
          <c:cat>
            <c:strRef>
              <c:f>Sheet1!$A$2:$A$6</c:f>
              <c:strCache>
                <c:ptCount val="4"/>
                <c:pt idx="0">
                  <c:v>lorem ipsum</c:v>
                </c:pt>
                <c:pt idx="1">
                  <c:v>lorem ipsum</c:v>
                </c:pt>
                <c:pt idx="2">
                  <c:v>lorem ipsum</c:v>
                </c:pt>
                <c:pt idx="3">
                  <c:v>XXXXX</c:v>
                </c:pt>
              </c:strCache>
            </c:strRef>
          </c:cat>
          <c:val>
            <c:numRef>
              <c:f>Sheet1!$B$2:$B$6</c:f>
              <c:numCache>
                <c:formatCode>0%</c:formatCode>
                <c:ptCount val="5"/>
                <c:pt idx="0">
                  <c:v>0.21</c:v>
                </c:pt>
                <c:pt idx="1">
                  <c:v>0.53</c:v>
                </c:pt>
                <c:pt idx="2">
                  <c:v>0.17</c:v>
                </c:pt>
                <c:pt idx="3">
                  <c:v>0.09</c:v>
                </c:pt>
              </c:numCache>
            </c:numRef>
          </c:val>
          <c:extLst>
            <c:ext xmlns:c16="http://schemas.microsoft.com/office/drawing/2014/chart" uri="{C3380CC4-5D6E-409C-BE32-E72D297353CC}">
              <c16:uniqueId val="{0000000C-BFB1-F643-A1C7-367D669E0E1A}"/>
            </c:ext>
          </c:extLst>
        </c:ser>
        <c:dLbls>
          <c:showLegendKey val="0"/>
          <c:showVal val="0"/>
          <c:showCatName val="0"/>
          <c:showSerName val="0"/>
          <c:showPercent val="1"/>
          <c:showBubbleSize val="0"/>
          <c:showLeaderLines val="1"/>
        </c:dLbls>
        <c:firstSliceAng val="52"/>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5E56-BE48-A816-40D299850ACE}"/>
              </c:ext>
            </c:extLst>
          </c:dPt>
          <c:dPt>
            <c:idx val="1"/>
            <c:bubble3D val="0"/>
            <c:spPr>
              <a:solidFill>
                <a:srgbClr val="1E22AA"/>
              </a:solidFill>
              <a:ln>
                <a:noFill/>
              </a:ln>
            </c:spPr>
            <c:extLst>
              <c:ext xmlns:c16="http://schemas.microsoft.com/office/drawing/2014/chart" uri="{C3380CC4-5D6E-409C-BE32-E72D297353CC}">
                <c16:uniqueId val="{00000003-5E56-BE48-A816-40D299850ACE}"/>
              </c:ext>
            </c:extLst>
          </c:dPt>
          <c:dPt>
            <c:idx val="2"/>
            <c:bubble3D val="0"/>
            <c:spPr>
              <a:solidFill>
                <a:srgbClr val="55C1E9"/>
              </a:solidFill>
              <a:ln>
                <a:noFill/>
              </a:ln>
            </c:spPr>
            <c:extLst>
              <c:ext xmlns:c16="http://schemas.microsoft.com/office/drawing/2014/chart" uri="{C3380CC4-5D6E-409C-BE32-E72D297353CC}">
                <c16:uniqueId val="{00000005-5E56-BE48-A816-40D299850ACE}"/>
              </c:ext>
            </c:extLst>
          </c:dPt>
          <c:dPt>
            <c:idx val="3"/>
            <c:bubble3D val="0"/>
            <c:spPr>
              <a:solidFill>
                <a:srgbClr val="D064CE"/>
              </a:solidFill>
              <a:ln>
                <a:noFill/>
              </a:ln>
            </c:spPr>
            <c:extLst>
              <c:ext xmlns:c16="http://schemas.microsoft.com/office/drawing/2014/chart" uri="{C3380CC4-5D6E-409C-BE32-E72D297353CC}">
                <c16:uniqueId val="{00000007-5E56-BE48-A816-40D299850ACE}"/>
              </c:ext>
            </c:extLst>
          </c:dPt>
          <c:dPt>
            <c:idx val="4"/>
            <c:bubble3D val="0"/>
            <c:spPr>
              <a:solidFill>
                <a:srgbClr val="4472C4">
                  <a:lumMod val="75000"/>
                </a:srgbClr>
              </a:solidFill>
              <a:ln>
                <a:noFill/>
              </a:ln>
            </c:spPr>
            <c:extLst>
              <c:ext xmlns:c16="http://schemas.microsoft.com/office/drawing/2014/chart" uri="{C3380CC4-5D6E-409C-BE32-E72D297353CC}">
                <c16:uniqueId val="{00000009-5E56-BE48-A816-40D299850ACE}"/>
              </c:ext>
            </c:extLst>
          </c:dPt>
          <c:dPt>
            <c:idx val="5"/>
            <c:bubble3D val="0"/>
            <c:spPr>
              <a:solidFill>
                <a:srgbClr val="4472C4">
                  <a:lumMod val="50000"/>
                </a:srgbClr>
              </a:solidFill>
              <a:ln>
                <a:noFill/>
              </a:ln>
            </c:spPr>
            <c:extLst>
              <c:ext xmlns:c16="http://schemas.microsoft.com/office/drawing/2014/chart" uri="{C3380CC4-5D6E-409C-BE32-E72D297353CC}">
                <c16:uniqueId val="{0000000B-5E56-BE48-A816-40D299850ACE}"/>
              </c:ext>
            </c:extLst>
          </c:dPt>
          <c:dLbls>
            <c:delete val="1"/>
          </c:dLbls>
          <c:cat>
            <c:strRef>
              <c:f>Sheet1!$A$2:$A$6</c:f>
              <c:strCache>
                <c:ptCount val="4"/>
                <c:pt idx="0">
                  <c:v>Critical</c:v>
                </c:pt>
                <c:pt idx="1">
                  <c:v>Very important</c:v>
                </c:pt>
                <c:pt idx="2">
                  <c:v>XXX</c:v>
                </c:pt>
                <c:pt idx="3">
                  <c:v>XXXXX</c:v>
                </c:pt>
              </c:strCache>
            </c:strRef>
          </c:cat>
          <c:val>
            <c:numRef>
              <c:f>Sheet1!$B$2:$B$6</c:f>
              <c:numCache>
                <c:formatCode>0%</c:formatCode>
                <c:ptCount val="5"/>
                <c:pt idx="0">
                  <c:v>0.14000000000000001</c:v>
                </c:pt>
                <c:pt idx="1">
                  <c:v>0.42</c:v>
                </c:pt>
                <c:pt idx="2">
                  <c:v>0.31</c:v>
                </c:pt>
                <c:pt idx="3">
                  <c:v>0.14000000000000001</c:v>
                </c:pt>
              </c:numCache>
            </c:numRef>
          </c:val>
          <c:extLst>
            <c:ext xmlns:c16="http://schemas.microsoft.com/office/drawing/2014/chart" uri="{C3380CC4-5D6E-409C-BE32-E72D297353CC}">
              <c16:uniqueId val="{0000000C-5E56-BE48-A816-40D299850ACE}"/>
            </c:ext>
          </c:extLst>
        </c:ser>
        <c:dLbls>
          <c:showLegendKey val="0"/>
          <c:showVal val="0"/>
          <c:showCatName val="0"/>
          <c:showSerName val="0"/>
          <c:showPercent val="1"/>
          <c:showBubbleSize val="0"/>
          <c:showLeaderLines val="1"/>
        </c:dLbls>
        <c:firstSliceAng val="52"/>
        <c:holeSize val="70"/>
      </c:doughnutChart>
    </c:plotArea>
    <c:plotVisOnly val="1"/>
    <c:dispBlanksAs val="gap"/>
    <c:showDLblsOverMax val="0"/>
  </c:chart>
  <c:txPr>
    <a:bodyPr/>
    <a:lstStyle/>
    <a:p>
      <a:pPr>
        <a:defRPr sz="1200"/>
      </a:pPr>
      <a:endParaRPr lang="en-US"/>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07034043252334"/>
          <c:y val="3.1641440518007803E-2"/>
          <c:w val="0.77371084092167397"/>
          <c:h val="0.91347390706407605"/>
        </c:manualLayout>
      </c:layout>
      <c:doughnutChart>
        <c:varyColors val="1"/>
        <c:ser>
          <c:idx val="0"/>
          <c:order val="0"/>
          <c:tx>
            <c:strRef>
              <c:f>Sheet1!$B$1</c:f>
              <c:strCache>
                <c:ptCount val="1"/>
                <c:pt idx="0">
                  <c:v>Sales</c:v>
                </c:pt>
              </c:strCache>
            </c:strRef>
          </c:tx>
          <c:spPr>
            <a:ln>
              <a:noFill/>
            </a:ln>
          </c:spPr>
          <c:dPt>
            <c:idx val="0"/>
            <c:bubble3D val="0"/>
            <c:spPr>
              <a:solidFill>
                <a:srgbClr val="FFC72C"/>
              </a:solidFill>
              <a:ln>
                <a:noFill/>
              </a:ln>
            </c:spPr>
            <c:extLst>
              <c:ext xmlns:c16="http://schemas.microsoft.com/office/drawing/2014/chart" uri="{C3380CC4-5D6E-409C-BE32-E72D297353CC}">
                <c16:uniqueId val="{00000001-5AB0-4344-AEBF-6EEAB0E9E835}"/>
              </c:ext>
            </c:extLst>
          </c:dPt>
          <c:dPt>
            <c:idx val="1"/>
            <c:bubble3D val="0"/>
            <c:spPr>
              <a:solidFill>
                <a:srgbClr val="1E22AA"/>
              </a:solidFill>
              <a:ln>
                <a:noFill/>
              </a:ln>
            </c:spPr>
            <c:extLst>
              <c:ext xmlns:c16="http://schemas.microsoft.com/office/drawing/2014/chart" uri="{C3380CC4-5D6E-409C-BE32-E72D297353CC}">
                <c16:uniqueId val="{00000003-5AB0-4344-AEBF-6EEAB0E9E835}"/>
              </c:ext>
            </c:extLst>
          </c:dPt>
          <c:dPt>
            <c:idx val="2"/>
            <c:bubble3D val="0"/>
            <c:spPr>
              <a:solidFill>
                <a:srgbClr val="55C1E9"/>
              </a:solidFill>
              <a:ln>
                <a:noFill/>
              </a:ln>
            </c:spPr>
            <c:extLst>
              <c:ext xmlns:c16="http://schemas.microsoft.com/office/drawing/2014/chart" uri="{C3380CC4-5D6E-409C-BE32-E72D297353CC}">
                <c16:uniqueId val="{00000005-5AB0-4344-AEBF-6EEAB0E9E835}"/>
              </c:ext>
            </c:extLst>
          </c:dPt>
          <c:dPt>
            <c:idx val="3"/>
            <c:bubble3D val="0"/>
            <c:spPr>
              <a:solidFill>
                <a:srgbClr val="D064CE"/>
              </a:solidFill>
              <a:ln>
                <a:noFill/>
              </a:ln>
            </c:spPr>
            <c:extLst>
              <c:ext xmlns:c16="http://schemas.microsoft.com/office/drawing/2014/chart" uri="{C3380CC4-5D6E-409C-BE32-E72D297353CC}">
                <c16:uniqueId val="{00000007-5AB0-4344-AEBF-6EEAB0E9E835}"/>
              </c:ext>
            </c:extLst>
          </c:dPt>
          <c:dPt>
            <c:idx val="4"/>
            <c:bubble3D val="0"/>
            <c:spPr>
              <a:solidFill>
                <a:srgbClr val="4472C4">
                  <a:lumMod val="75000"/>
                </a:srgbClr>
              </a:solidFill>
              <a:ln>
                <a:noFill/>
              </a:ln>
            </c:spPr>
            <c:extLst>
              <c:ext xmlns:c16="http://schemas.microsoft.com/office/drawing/2014/chart" uri="{C3380CC4-5D6E-409C-BE32-E72D297353CC}">
                <c16:uniqueId val="{00000009-5AB0-4344-AEBF-6EEAB0E9E835}"/>
              </c:ext>
            </c:extLst>
          </c:dPt>
          <c:dPt>
            <c:idx val="5"/>
            <c:bubble3D val="0"/>
            <c:spPr>
              <a:solidFill>
                <a:srgbClr val="4472C4">
                  <a:lumMod val="50000"/>
                </a:srgbClr>
              </a:solidFill>
              <a:ln>
                <a:noFill/>
              </a:ln>
            </c:spPr>
            <c:extLst>
              <c:ext xmlns:c16="http://schemas.microsoft.com/office/drawing/2014/chart" uri="{C3380CC4-5D6E-409C-BE32-E72D297353CC}">
                <c16:uniqueId val="{0000000B-5AB0-4344-AEBF-6EEAB0E9E835}"/>
              </c:ext>
            </c:extLst>
          </c:dPt>
          <c:dLbls>
            <c:delete val="1"/>
          </c:dLbls>
          <c:cat>
            <c:strRef>
              <c:f>Sheet1!$A$2:$A$6</c:f>
              <c:strCache>
                <c:ptCount val="4"/>
                <c:pt idx="0">
                  <c:v>Critical</c:v>
                </c:pt>
                <c:pt idx="1">
                  <c:v>Very important</c:v>
                </c:pt>
                <c:pt idx="2">
                  <c:v>XXX</c:v>
                </c:pt>
                <c:pt idx="3">
                  <c:v>XXX</c:v>
                </c:pt>
              </c:strCache>
            </c:strRef>
          </c:cat>
          <c:val>
            <c:numRef>
              <c:f>Sheet1!$B$2:$B$6</c:f>
              <c:numCache>
                <c:formatCode>0%</c:formatCode>
                <c:ptCount val="5"/>
                <c:pt idx="0">
                  <c:v>0.11</c:v>
                </c:pt>
                <c:pt idx="1">
                  <c:v>0.2</c:v>
                </c:pt>
                <c:pt idx="2">
                  <c:v>0.3</c:v>
                </c:pt>
                <c:pt idx="3">
                  <c:v>0.49</c:v>
                </c:pt>
              </c:numCache>
            </c:numRef>
          </c:val>
          <c:extLst>
            <c:ext xmlns:c16="http://schemas.microsoft.com/office/drawing/2014/chart" uri="{C3380CC4-5D6E-409C-BE32-E72D297353CC}">
              <c16:uniqueId val="{0000000C-5AB0-4344-AEBF-6EEAB0E9E835}"/>
            </c:ext>
          </c:extLst>
        </c:ser>
        <c:dLbls>
          <c:showLegendKey val="0"/>
          <c:showVal val="0"/>
          <c:showCatName val="0"/>
          <c:showSerName val="0"/>
          <c:showPercent val="1"/>
          <c:showBubbleSize val="0"/>
          <c:showLeaderLines val="1"/>
        </c:dLbls>
        <c:firstSliceAng val="180"/>
        <c:holeSize val="66"/>
      </c:doughnutChart>
    </c:plotArea>
    <c:plotVisOnly val="1"/>
    <c:dispBlanksAs val="gap"/>
    <c:showDLblsOverMax val="0"/>
  </c:chart>
  <c:txPr>
    <a:bodyPr/>
    <a:lstStyle/>
    <a:p>
      <a:pPr>
        <a:defRPr sz="12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clustered"/>
        <c:varyColors val="0"/>
        <c:ser>
          <c:idx val="0"/>
          <c:order val="0"/>
          <c:tx>
            <c:strRef>
              <c:f>Sheet1!$B$1</c:f>
              <c:strCache>
                <c:ptCount val="1"/>
                <c:pt idx="0">
                  <c:v>Series 1</c:v>
                </c:pt>
              </c:strCache>
            </c:strRef>
          </c:tx>
          <c:spPr>
            <a:solidFill>
              <a:srgbClr val="D064CE"/>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DEC-ED4E-B5A9-64A3E4882FC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DEC-ED4E-B5A9-64A3E4882FC8}"/>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DEC-ED4E-B5A9-64A3E4882FC8}"/>
            </c:ext>
          </c:extLst>
        </c:ser>
        <c:dLbls>
          <c:showLegendKey val="0"/>
          <c:showVal val="0"/>
          <c:showCatName val="0"/>
          <c:showSerName val="0"/>
          <c:showPercent val="0"/>
          <c:showBubbleSize val="0"/>
        </c:dLbls>
        <c:gapWidth val="150"/>
        <c:axId val="1002590032"/>
        <c:axId val="1002498304"/>
      </c:barChart>
      <c:catAx>
        <c:axId val="1002590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n-US" sz="1000" b="0" i="0" u="none" strike="noStrike" kern="1200" baseline="0" noProof="0">
                <a:solidFill>
                  <a:srgbClr val="1E22AA"/>
                </a:solidFill>
                <a:latin typeface="Prometo Medium" panose="020B0604030203060203" pitchFamily="34" charset="77"/>
                <a:ea typeface="+mn-ea"/>
                <a:cs typeface="+mn-cs"/>
              </a:defRPr>
            </a:pPr>
            <a:endParaRPr lang="en-US"/>
          </a:p>
        </c:txPr>
        <c:crossAx val="1002498304"/>
        <c:crosses val="autoZero"/>
        <c:auto val="1"/>
        <c:lblAlgn val="ctr"/>
        <c:lblOffset val="100"/>
        <c:noMultiLvlLbl val="0"/>
      </c:catAx>
      <c:valAx>
        <c:axId val="1002498304"/>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n-US" sz="1000" b="0" i="0" u="none" strike="noStrike" kern="1200" baseline="0" noProof="0">
                <a:solidFill>
                  <a:srgbClr val="1E22AA"/>
                </a:solidFill>
                <a:latin typeface="Prometo Medium" panose="020B0604030203060203" pitchFamily="34" charset="77"/>
                <a:ea typeface="+mn-ea"/>
                <a:cs typeface="+mn-cs"/>
              </a:defRPr>
            </a:pPr>
            <a:endParaRPr lang="en-US"/>
          </a:p>
        </c:txPr>
        <c:crossAx val="1002590032"/>
        <c:crosses val="autoZero"/>
        <c:crossBetween val="between"/>
      </c:valAx>
      <c:spPr>
        <a:noFill/>
        <a:ln>
          <a:noFill/>
        </a:ln>
        <a:effectLst/>
      </c:spPr>
    </c:plotArea>
    <c:legend>
      <c:legendPos val="b"/>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lang="en-US" sz="1200" b="0" i="0" u="none" strike="noStrike" kern="1200" baseline="0" noProof="0">
              <a:solidFill>
                <a:srgbClr val="1E22AA"/>
              </a:solidFill>
              <a:latin typeface="Century Gothic" panose="020B0502020202020204" pitchFamily="34" charset="0"/>
              <a:ea typeface="+mn-ea"/>
              <a:cs typeface="+mn-cs"/>
            </a:defRPr>
          </a:pPr>
          <a:endParaRPr lang="en-US"/>
        </a:p>
      </c:txPr>
    </c:legend>
    <c:plotVisOnly val="1"/>
    <c:dispBlanksAs val="gap"/>
    <c:showDLblsOverMax val="0"/>
  </c:chart>
  <c:spPr>
    <a:noFill/>
    <a:ln>
      <a:noFill/>
    </a:ln>
    <a:effectLst/>
  </c:spPr>
  <c:txPr>
    <a:bodyPr/>
    <a:lstStyle/>
    <a:p>
      <a:pPr>
        <a:defRPr lang="en-US" sz="1200" noProof="0">
          <a:latin typeface="+mn-lt"/>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bar"/>
        <c:grouping val="clustered"/>
        <c:varyColors val="0"/>
        <c:ser>
          <c:idx val="0"/>
          <c:order val="0"/>
          <c:tx>
            <c:strRef>
              <c:f>Sheet1!$B$1</c:f>
              <c:strCache>
                <c:ptCount val="1"/>
                <c:pt idx="0">
                  <c:v>Series 1</c:v>
                </c:pt>
              </c:strCache>
            </c:strRef>
          </c:tx>
          <c:spPr>
            <a:solidFill>
              <a:srgbClr val="D064CE"/>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449-A14E-8181-7113796305A5}"/>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449-A14E-8181-7113796305A5}"/>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449-A14E-8181-7113796305A5}"/>
            </c:ext>
          </c:extLst>
        </c:ser>
        <c:dLbls>
          <c:showLegendKey val="0"/>
          <c:showVal val="0"/>
          <c:showCatName val="0"/>
          <c:showSerName val="0"/>
          <c:showPercent val="0"/>
          <c:showBubbleSize val="0"/>
        </c:dLbls>
        <c:gapWidth val="150"/>
        <c:axId val="1002581184"/>
        <c:axId val="732216096"/>
      </c:barChart>
      <c:catAx>
        <c:axId val="1002581184"/>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 spcFirstLastPara="1" vertOverflow="ellipsis"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732216096"/>
        <c:crosses val="autoZero"/>
        <c:auto val="1"/>
        <c:lblAlgn val="ctr"/>
        <c:lblOffset val="100"/>
        <c:noMultiLvlLbl val="0"/>
      </c:catAx>
      <c:valAx>
        <c:axId val="732216096"/>
        <c:scaling>
          <c:orientation val="minMax"/>
        </c:scaling>
        <c:delete val="0"/>
        <c:axPos val="b"/>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581184"/>
        <c:crosses val="max"/>
        <c:crossBetween val="between"/>
      </c:valAx>
      <c:spPr>
        <a:noFill/>
        <a:ln>
          <a:noFill/>
        </a:ln>
        <a:effectLst/>
      </c:spPr>
    </c:plotArea>
    <c:legend>
      <c:legendPos val="b"/>
      <c:layout>
        <c:manualLayout>
          <c:xMode val="edge"/>
          <c:yMode val="edge"/>
          <c:x val="0.254455245797505"/>
          <c:y val="2.1243812687281701E-2"/>
          <c:w val="0.46019655716034402"/>
          <c:h val="6.07452617417797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0E6A-0C4B-9AAC-07569BFEC0CB}"/>
            </c:ext>
          </c:extLst>
        </c:ser>
        <c:dLbls>
          <c:showLegendKey val="0"/>
          <c:showVal val="0"/>
          <c:showCatName val="0"/>
          <c:showSerName val="0"/>
          <c:showPercent val="0"/>
          <c:showBubbleSize val="0"/>
        </c:dLbls>
        <c:gapWidth val="150"/>
        <c:axId val="732208224"/>
        <c:axId val="1003001136"/>
      </c:barChart>
      <c:catAx>
        <c:axId val="732208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3001136"/>
        <c:crosses val="autoZero"/>
        <c:auto val="1"/>
        <c:lblAlgn val="ctr"/>
        <c:lblOffset val="100"/>
        <c:tickMarkSkip val="2"/>
        <c:noMultiLvlLbl val="0"/>
      </c:catAx>
      <c:valAx>
        <c:axId val="1003001136"/>
        <c:scaling>
          <c:orientation val="minMax"/>
        </c:scaling>
        <c:delete val="0"/>
        <c:axPos val="l"/>
        <c:majorGridlines>
          <c:spPr>
            <a:ln w="9525" cap="flat" cmpd="sng" algn="ctr">
              <a:solidFill>
                <a:schemeClr val="bg1">
                  <a:lumMod val="7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732208224"/>
        <c:crosses val="autoZero"/>
        <c:crossBetween val="between"/>
        <c:majorUnit val="1"/>
      </c:valAx>
      <c:spPr>
        <a:noFill/>
        <a:ln>
          <a:noFill/>
        </a:ln>
        <a:effectLst/>
      </c:spPr>
    </c:plotArea>
    <c:legend>
      <c:legendPos val="b"/>
      <c:layout>
        <c:manualLayout>
          <c:xMode val="edge"/>
          <c:yMode val="edge"/>
          <c:x val="0.254455245797505"/>
          <c:y val="2.1243812687281701E-2"/>
          <c:w val="0.44301678781658699"/>
          <c:h val="6.8462969619185104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col"/>
        <c:grouping val="stacked"/>
        <c:varyColors val="0"/>
        <c:ser>
          <c:idx val="0"/>
          <c:order val="0"/>
          <c:tx>
            <c:strRef>
              <c:f>Sheet1!$B$1</c:f>
              <c:strCache>
                <c:ptCount val="1"/>
                <c:pt idx="0">
                  <c:v>Series 1</c:v>
                </c:pt>
              </c:strCache>
            </c:strRef>
          </c:tx>
          <c:spPr>
            <a:solidFill>
              <a:srgbClr val="D064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367-DF49-AA08-411A6084BF87}"/>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367-DF49-AA08-411A6084BF87}"/>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367-DF49-AA08-411A6084BF87}"/>
            </c:ext>
          </c:extLst>
        </c:ser>
        <c:dLbls>
          <c:showLegendKey val="0"/>
          <c:showVal val="0"/>
          <c:showCatName val="0"/>
          <c:showSerName val="0"/>
          <c:showPercent val="0"/>
          <c:showBubbleSize val="0"/>
        </c:dLbls>
        <c:gapWidth val="150"/>
        <c:overlap val="100"/>
        <c:axId val="1002438656"/>
        <c:axId val="1002849760"/>
      </c:barChart>
      <c:catAx>
        <c:axId val="10024386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849760"/>
        <c:crosses val="autoZero"/>
        <c:auto val="1"/>
        <c:lblAlgn val="ctr"/>
        <c:lblOffset val="100"/>
        <c:noMultiLvlLbl val="0"/>
      </c:catAx>
      <c:valAx>
        <c:axId val="1002849760"/>
        <c:scaling>
          <c:orientation val="minMax"/>
        </c:scaling>
        <c:delete val="0"/>
        <c:axPos val="l"/>
        <c:majorGridlines>
          <c:spPr>
            <a:ln w="9525" cap="flat" cmpd="sng" algn="ctr">
              <a:solidFill>
                <a:schemeClr val="bg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02438656"/>
        <c:crosses val="autoZero"/>
        <c:crossBetween val="between"/>
      </c:valAx>
      <c:spPr>
        <a:noFill/>
        <a:ln>
          <a:noFill/>
        </a:ln>
        <a:effectLst/>
      </c:spPr>
    </c:plotArea>
    <c:legend>
      <c:legendPos val="b"/>
      <c:layout>
        <c:manualLayout>
          <c:xMode val="edge"/>
          <c:yMode val="edge"/>
          <c:x val="0.254455245797505"/>
          <c:y val="2.1243812687281701E-2"/>
          <c:w val="0.44301678781658699"/>
          <c:h val="5.71551268880189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barChart>
        <c:barDir val="bar"/>
        <c:grouping val="stacked"/>
        <c:varyColors val="0"/>
        <c:ser>
          <c:idx val="0"/>
          <c:order val="0"/>
          <c:tx>
            <c:strRef>
              <c:f>Sheet1!$B$1</c:f>
              <c:strCache>
                <c:ptCount val="1"/>
                <c:pt idx="0">
                  <c:v>Series 1</c:v>
                </c:pt>
              </c:strCache>
            </c:strRef>
          </c:tx>
          <c:spPr>
            <a:solidFill>
              <a:srgbClr val="D064C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CE0-5F45-9404-00BAD9064433}"/>
            </c:ext>
          </c:extLst>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CE0-5F45-9404-00BAD9064433}"/>
            </c:ext>
          </c:extLst>
        </c:ser>
        <c:ser>
          <c:idx val="2"/>
          <c:order val="2"/>
          <c:tx>
            <c:strRef>
              <c:f>Sheet1!$D$1</c:f>
              <c:strCache>
                <c:ptCount val="1"/>
                <c:pt idx="0">
                  <c:v>Series 3</c:v>
                </c:pt>
              </c:strCache>
            </c:strRef>
          </c:tx>
          <c:spPr>
            <a:solidFill>
              <a:schemeClr val="accent1"/>
            </a:solidFill>
            <a:ln w="25400">
              <a:noFill/>
              <a:headEnd w="lg" len="lg"/>
              <a:tailEnd w="lg" len="lg"/>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Century Gothic" panose="020B0502020202020204" pitchFamily="34" charset="0"/>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CE0-5F45-9404-00BAD9064433}"/>
            </c:ext>
          </c:extLst>
        </c:ser>
        <c:dLbls>
          <c:showLegendKey val="0"/>
          <c:showVal val="0"/>
          <c:showCatName val="0"/>
          <c:showSerName val="0"/>
          <c:showPercent val="0"/>
          <c:showBubbleSize val="0"/>
        </c:dLbls>
        <c:gapWidth val="150"/>
        <c:overlap val="100"/>
        <c:axId val="984406256"/>
        <c:axId val="1097392240"/>
      </c:barChart>
      <c:catAx>
        <c:axId val="98440625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 spcFirstLastPara="1" vertOverflow="ellipsis"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97392240"/>
        <c:crosses val="autoZero"/>
        <c:auto val="1"/>
        <c:lblAlgn val="ctr"/>
        <c:lblOffset val="100"/>
        <c:noMultiLvlLbl val="0"/>
      </c:catAx>
      <c:valAx>
        <c:axId val="1097392240"/>
        <c:scaling>
          <c:orientation val="minMax"/>
        </c:scaling>
        <c:delete val="0"/>
        <c:axPos val="b"/>
        <c:majorGridlines>
          <c:spPr>
            <a:ln w="9525" cap="flat" cmpd="sng" algn="ctr">
              <a:solidFill>
                <a:schemeClr val="bg1">
                  <a:lumMod val="75000"/>
                </a:schemeClr>
              </a:solidFill>
              <a:round/>
            </a:ln>
            <a:effectLst/>
          </c:spPr>
        </c:majorGridlines>
        <c:numFmt formatCode="General"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984406256"/>
        <c:crosses val="autoZero"/>
        <c:crossBetween val="between"/>
      </c:valAx>
      <c:spPr>
        <a:noFill/>
        <a:ln>
          <a:noFill/>
        </a:ln>
        <a:effectLst/>
      </c:spPr>
    </c:plotArea>
    <c:legend>
      <c:legendPos val="b"/>
      <c:layout>
        <c:manualLayout>
          <c:xMode val="edge"/>
          <c:yMode val="edge"/>
          <c:x val="0.254455245797505"/>
          <c:y val="2.1243812687281701E-2"/>
          <c:w val="0.42031404802279798"/>
          <c:h val="6.07452617417797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spPr>
            <a:solidFill>
              <a:schemeClr val="bg1">
                <a:lumMod val="85000"/>
              </a:schemeClr>
            </a:solidFill>
            <a:ln w="38100">
              <a:solidFill>
                <a:schemeClr val="bg1"/>
              </a:solidFill>
            </a:ln>
          </c:spPr>
          <c:dPt>
            <c:idx val="0"/>
            <c:bubble3D val="0"/>
            <c:spPr>
              <a:solidFill>
                <a:schemeClr val="accent1"/>
              </a:solidFill>
              <a:ln w="38100">
                <a:solidFill>
                  <a:schemeClr val="bg1"/>
                </a:solidFill>
              </a:ln>
              <a:effectLst/>
            </c:spPr>
            <c:extLst>
              <c:ext xmlns:c16="http://schemas.microsoft.com/office/drawing/2014/chart" uri="{C3380CC4-5D6E-409C-BE32-E72D297353CC}">
                <c16:uniqueId val="{00000001-0A6D-0741-A772-CA0958FB9D8E}"/>
              </c:ext>
            </c:extLst>
          </c:dPt>
          <c:dPt>
            <c:idx val="1"/>
            <c:bubble3D val="0"/>
            <c:spPr>
              <a:solidFill>
                <a:schemeClr val="accent5"/>
              </a:solidFill>
              <a:ln w="38100">
                <a:solidFill>
                  <a:schemeClr val="bg1"/>
                </a:solidFill>
              </a:ln>
              <a:effectLst/>
            </c:spPr>
            <c:extLst>
              <c:ext xmlns:c16="http://schemas.microsoft.com/office/drawing/2014/chart" uri="{C3380CC4-5D6E-409C-BE32-E72D297353CC}">
                <c16:uniqueId val="{00000003-0A6D-0741-A772-CA0958FB9D8E}"/>
              </c:ext>
            </c:extLst>
          </c:dPt>
          <c:dPt>
            <c:idx val="2"/>
            <c:bubble3D val="0"/>
            <c:spPr>
              <a:solidFill>
                <a:srgbClr val="D064CE"/>
              </a:solidFill>
              <a:ln w="38100">
                <a:solidFill>
                  <a:schemeClr val="bg1"/>
                </a:solidFill>
              </a:ln>
              <a:effectLst/>
            </c:spPr>
            <c:extLst>
              <c:ext xmlns:c16="http://schemas.microsoft.com/office/drawing/2014/chart" uri="{C3380CC4-5D6E-409C-BE32-E72D297353CC}">
                <c16:uniqueId val="{00000005-0A6D-0741-A772-CA0958FB9D8E}"/>
              </c:ext>
            </c:extLst>
          </c:dPt>
          <c:dPt>
            <c:idx val="3"/>
            <c:bubble3D val="0"/>
            <c:spPr>
              <a:solidFill>
                <a:schemeClr val="accent2"/>
              </a:solidFill>
              <a:ln w="38100">
                <a:solidFill>
                  <a:schemeClr val="bg1"/>
                </a:solidFill>
              </a:ln>
              <a:effectLst/>
            </c:spPr>
            <c:extLst>
              <c:ext xmlns:c16="http://schemas.microsoft.com/office/drawing/2014/chart" uri="{C3380CC4-5D6E-409C-BE32-E72D297353CC}">
                <c16:uniqueId val="{00000007-0A6D-0741-A772-CA0958FB9D8E}"/>
              </c:ext>
            </c:extLst>
          </c:dPt>
          <c:dLbls>
            <c:spPr>
              <a:noFill/>
              <a:ln>
                <a:noFill/>
              </a:ln>
              <a:effectLst/>
            </c:spPr>
            <c:txPr>
              <a:bodyPr rot="0" spcFirstLastPara="1" vertOverflow="ellipsis" vert="horz" wrap="square" lIns="38100" tIns="19050" rIns="38100" bIns="19050" anchor="ctr" anchorCtr="1">
                <a:spAutoFit/>
              </a:bodyPr>
              <a:lstStyle/>
              <a:p>
                <a:pPr>
                  <a:defRPr sz="1400" b="0" i="1" u="none" strike="noStrike" kern="1200" baseline="0">
                    <a:solidFill>
                      <a:schemeClr val="bg1"/>
                    </a:solidFill>
                    <a:latin typeface="Prometo Medium" panose="020B0604030203060203" pitchFamily="34" charset="77"/>
                    <a:ea typeface="+mn-ea"/>
                    <a:cs typeface="+mn-cs"/>
                  </a:defRPr>
                </a:pPr>
                <a:endParaRPr lang="en-US"/>
              </a:p>
            </c:txPr>
            <c:dLblPos val="ctr"/>
            <c:showLegendKey val="0"/>
            <c:showVal val="0"/>
            <c:showCatName val="1"/>
            <c:showSerName val="0"/>
            <c:showPercent val="1"/>
            <c:showBubbleSize val="0"/>
            <c:showLeaderLines val="0"/>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0A6D-0741-A772-CA0958FB9D8E}"/>
            </c:ext>
          </c:extLst>
        </c:ser>
        <c:ser>
          <c:idx val="1"/>
          <c:order val="1"/>
          <c:tx>
            <c:strRef>
              <c:f>Sheet1!$C$1</c:f>
              <c:strCache>
                <c:ptCount val="1"/>
                <c:pt idx="0">
                  <c:v>Series 2</c:v>
                </c:pt>
              </c:strCache>
            </c:strRef>
          </c:tx>
          <c:spPr>
            <a:solidFill>
              <a:schemeClr val="bg1">
                <a:lumMod val="75000"/>
              </a:schemeClr>
            </a:solidFill>
          </c:spPr>
          <c:dPt>
            <c:idx val="0"/>
            <c:bubble3D val="0"/>
            <c:spPr>
              <a:solidFill>
                <a:schemeClr val="bg1">
                  <a:lumMod val="75000"/>
                </a:schemeClr>
              </a:solidFill>
              <a:ln>
                <a:noFill/>
              </a:ln>
              <a:effectLst/>
            </c:spPr>
            <c:extLst>
              <c:ext xmlns:c16="http://schemas.microsoft.com/office/drawing/2014/chart" uri="{C3380CC4-5D6E-409C-BE32-E72D297353CC}">
                <c16:uniqueId val="{0000000A-0A6D-0741-A772-CA0958FB9D8E}"/>
              </c:ext>
            </c:extLst>
          </c:dPt>
          <c:dPt>
            <c:idx val="1"/>
            <c:bubble3D val="0"/>
            <c:spPr>
              <a:solidFill>
                <a:schemeClr val="bg1">
                  <a:lumMod val="75000"/>
                </a:schemeClr>
              </a:solidFill>
              <a:ln>
                <a:noFill/>
              </a:ln>
              <a:effectLst/>
            </c:spPr>
            <c:extLst>
              <c:ext xmlns:c16="http://schemas.microsoft.com/office/drawing/2014/chart" uri="{C3380CC4-5D6E-409C-BE32-E72D297353CC}">
                <c16:uniqueId val="{0000000C-0A6D-0741-A772-CA0958FB9D8E}"/>
              </c:ext>
            </c:extLst>
          </c:dPt>
          <c:dPt>
            <c:idx val="2"/>
            <c:bubble3D val="0"/>
            <c:spPr>
              <a:solidFill>
                <a:schemeClr val="bg1">
                  <a:lumMod val="75000"/>
                </a:schemeClr>
              </a:solidFill>
              <a:ln>
                <a:noFill/>
              </a:ln>
              <a:effectLst/>
            </c:spPr>
            <c:extLst>
              <c:ext xmlns:c16="http://schemas.microsoft.com/office/drawing/2014/chart" uri="{C3380CC4-5D6E-409C-BE32-E72D297353CC}">
                <c16:uniqueId val="{0000000E-0A6D-0741-A772-CA0958FB9D8E}"/>
              </c:ext>
            </c:extLst>
          </c:dPt>
          <c:dPt>
            <c:idx val="3"/>
            <c:bubble3D val="0"/>
            <c:spPr>
              <a:solidFill>
                <a:schemeClr val="bg1">
                  <a:lumMod val="75000"/>
                </a:schemeClr>
              </a:solidFill>
              <a:ln>
                <a:noFill/>
              </a:ln>
              <a:effectLst/>
            </c:spPr>
            <c:extLst>
              <c:ext xmlns:c16="http://schemas.microsoft.com/office/drawing/2014/chart" uri="{C3380CC4-5D6E-409C-BE32-E72D297353CC}">
                <c16:uniqueId val="{00000010-0A6D-0741-A772-CA0958FB9D8E}"/>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1-0A6D-0741-A772-CA0958FB9D8E}"/>
            </c:ext>
          </c:extLst>
        </c:ser>
        <c:ser>
          <c:idx val="2"/>
          <c:order val="2"/>
          <c:tx>
            <c:strRef>
              <c:f>Sheet1!$D$1</c:f>
              <c:strCache>
                <c:ptCount val="1"/>
                <c:pt idx="0">
                  <c:v>Series 3</c:v>
                </c:pt>
              </c:strCache>
            </c:strRef>
          </c:tx>
          <c:spPr>
            <a:solidFill>
              <a:schemeClr val="tx1"/>
            </a:solidFill>
            <a:ln w="25400">
              <a:noFill/>
              <a:headEnd w="lg" len="lg"/>
              <a:tailEnd w="lg" len="lg"/>
            </a:ln>
          </c:spPr>
          <c:dPt>
            <c:idx val="0"/>
            <c:bubble3D val="0"/>
            <c:spPr>
              <a:solidFill>
                <a:schemeClr val="tx1"/>
              </a:solidFill>
              <a:ln w="25400">
                <a:noFill/>
                <a:headEnd w="lg" len="lg"/>
                <a:tailEnd w="lg" len="lg"/>
              </a:ln>
              <a:effectLst/>
            </c:spPr>
            <c:extLst>
              <c:ext xmlns:c16="http://schemas.microsoft.com/office/drawing/2014/chart" uri="{C3380CC4-5D6E-409C-BE32-E72D297353CC}">
                <c16:uniqueId val="{00000013-0A6D-0741-A772-CA0958FB9D8E}"/>
              </c:ext>
            </c:extLst>
          </c:dPt>
          <c:dPt>
            <c:idx val="1"/>
            <c:bubble3D val="0"/>
            <c:spPr>
              <a:solidFill>
                <a:schemeClr val="tx1"/>
              </a:solidFill>
              <a:ln w="25400">
                <a:noFill/>
                <a:headEnd w="lg" len="lg"/>
                <a:tailEnd w="lg" len="lg"/>
              </a:ln>
              <a:effectLst/>
            </c:spPr>
            <c:extLst>
              <c:ext xmlns:c16="http://schemas.microsoft.com/office/drawing/2014/chart" uri="{C3380CC4-5D6E-409C-BE32-E72D297353CC}">
                <c16:uniqueId val="{00000015-0A6D-0741-A772-CA0958FB9D8E}"/>
              </c:ext>
            </c:extLst>
          </c:dPt>
          <c:dPt>
            <c:idx val="2"/>
            <c:bubble3D val="0"/>
            <c:spPr>
              <a:solidFill>
                <a:schemeClr val="tx1"/>
              </a:solidFill>
              <a:ln w="25400">
                <a:noFill/>
                <a:headEnd w="lg" len="lg"/>
                <a:tailEnd w="lg" len="lg"/>
              </a:ln>
              <a:effectLst/>
            </c:spPr>
            <c:extLst>
              <c:ext xmlns:c16="http://schemas.microsoft.com/office/drawing/2014/chart" uri="{C3380CC4-5D6E-409C-BE32-E72D297353CC}">
                <c16:uniqueId val="{00000017-0A6D-0741-A772-CA0958FB9D8E}"/>
              </c:ext>
            </c:extLst>
          </c:dPt>
          <c:dPt>
            <c:idx val="3"/>
            <c:bubble3D val="0"/>
            <c:spPr>
              <a:solidFill>
                <a:schemeClr val="tx1"/>
              </a:solidFill>
              <a:ln w="25400">
                <a:noFill/>
                <a:headEnd w="lg" len="lg"/>
                <a:tailEnd w="lg" len="lg"/>
              </a:ln>
              <a:effectLst/>
            </c:spPr>
            <c:extLst>
              <c:ext xmlns:c16="http://schemas.microsoft.com/office/drawing/2014/chart" uri="{C3380CC4-5D6E-409C-BE32-E72D297353CC}">
                <c16:uniqueId val="{00000019-0A6D-0741-A772-CA0958FB9D8E}"/>
              </c:ext>
            </c:extLst>
          </c:dPt>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A-0A6D-0741-A772-CA0958FB9D8E}"/>
            </c:ext>
          </c:extLst>
        </c:ser>
        <c:dLbls>
          <c:showLegendKey val="0"/>
          <c:showVal val="0"/>
          <c:showCatName val="1"/>
          <c:showSerName val="0"/>
          <c:showPercent val="1"/>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sz="1200">
          <a:solidFill>
            <a:schemeClr val="tx1"/>
          </a:solidFill>
          <a:latin typeface="+mn-lt"/>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347333664250798E-2"/>
          <c:y val="0.13582762736930701"/>
          <c:w val="0.91874796503659895"/>
          <c:h val="0.69430989913579899"/>
        </c:manualLayout>
      </c:layout>
      <c:areaChart>
        <c:grouping val="standard"/>
        <c:varyColors val="0"/>
        <c:ser>
          <c:idx val="0"/>
          <c:order val="0"/>
          <c:tx>
            <c:strRef>
              <c:f>Sheet1!$B$1</c:f>
              <c:strCache>
                <c:ptCount val="1"/>
                <c:pt idx="0">
                  <c:v>Series 1</c:v>
                </c:pt>
              </c:strCache>
            </c:strRef>
          </c:tx>
          <c:spPr>
            <a:solidFill>
              <a:srgbClr val="D064CE"/>
            </a:solidFill>
            <a:ln>
              <a:noFill/>
            </a:ln>
            <a:effectLst/>
          </c:spPr>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9528-404F-B778-C59B5BB47076}"/>
            </c:ext>
          </c:extLst>
        </c:ser>
        <c:ser>
          <c:idx val="1"/>
          <c:order val="1"/>
          <c:tx>
            <c:strRef>
              <c:f>Sheet1!$C$1</c:f>
              <c:strCache>
                <c:ptCount val="1"/>
                <c:pt idx="0">
                  <c:v>Series 2</c:v>
                </c:pt>
              </c:strCache>
            </c:strRef>
          </c:tx>
          <c:spPr>
            <a:solidFill>
              <a:srgbClr val="55C1E9"/>
            </a:solidFill>
            <a:ln>
              <a:noFill/>
            </a:ln>
            <a:effectLst/>
          </c:spPr>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9528-404F-B778-C59B5BB47076}"/>
            </c:ext>
          </c:extLst>
        </c:ser>
        <c:ser>
          <c:idx val="2"/>
          <c:order val="2"/>
          <c:tx>
            <c:strRef>
              <c:f>Sheet1!$D$1</c:f>
              <c:strCache>
                <c:ptCount val="1"/>
                <c:pt idx="0">
                  <c:v>Series 3</c:v>
                </c:pt>
              </c:strCache>
            </c:strRef>
          </c:tx>
          <c:spPr>
            <a:solidFill>
              <a:srgbClr val="1E22AA"/>
            </a:solidFill>
            <a:ln w="25400">
              <a:noFill/>
              <a:headEnd w="lg" len="lg"/>
              <a:tailEnd w="lg" len="lg"/>
            </a:ln>
            <a:effectLst/>
          </c:spP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9528-404F-B778-C59B5BB47076}"/>
            </c:ext>
          </c:extLst>
        </c:ser>
        <c:dLbls>
          <c:showLegendKey val="0"/>
          <c:showVal val="0"/>
          <c:showCatName val="0"/>
          <c:showSerName val="0"/>
          <c:showPercent val="0"/>
          <c:showBubbleSize val="0"/>
        </c:dLbls>
        <c:axId val="1099469424"/>
        <c:axId val="1099471200"/>
      </c:areaChart>
      <c:catAx>
        <c:axId val="10994694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99471200"/>
        <c:crosses val="autoZero"/>
        <c:auto val="1"/>
        <c:lblAlgn val="ctr"/>
        <c:lblOffset val="100"/>
        <c:noMultiLvlLbl val="0"/>
      </c:catAx>
      <c:valAx>
        <c:axId val="1099471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rgbClr val="1E22AA"/>
                </a:solidFill>
                <a:latin typeface="Prometo Medium" panose="020B0604030203060203" pitchFamily="34" charset="77"/>
                <a:ea typeface="+mn-ea"/>
                <a:cs typeface="+mn-cs"/>
              </a:defRPr>
            </a:pPr>
            <a:endParaRPr lang="en-US"/>
          </a:p>
        </c:txPr>
        <c:crossAx val="1099469424"/>
        <c:crosses val="autoZero"/>
        <c:crossBetween val="midCat"/>
      </c:valAx>
      <c:spPr>
        <a:noFill/>
        <a:ln>
          <a:noFill/>
        </a:ln>
        <a:effectLst/>
      </c:spPr>
    </c:plotArea>
    <c:legend>
      <c:legendPos val="b"/>
      <c:legendEntry>
        <c:idx val="0"/>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Entry>
      <c:legendEntry>
        <c:idx val="1"/>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Entry>
      <c:legendEntry>
        <c:idx val="2"/>
        <c:txPr>
          <a:bodyPr rot="0" spcFirstLastPara="1" vertOverflow="ellipsis" vert="horz" wrap="square" anchor="ctr" anchorCtr="1"/>
          <a:lstStyle/>
          <a:p>
            <a:pPr>
              <a:defRPr sz="1200" b="0" i="0" u="none" strike="noStrike" kern="1200" baseline="0">
                <a:solidFill>
                  <a:srgbClr val="1E22AA"/>
                </a:solidFill>
                <a:latin typeface="Century Gothic" panose="020B0502020202020204" pitchFamily="34" charset="0"/>
                <a:ea typeface="Open Sans Semibold" charset="0"/>
                <a:cs typeface="Open Sans Semibold" charset="0"/>
              </a:defRPr>
            </a:pPr>
            <a:endParaRPr lang="en-US"/>
          </a:p>
        </c:txPr>
      </c:legendEntry>
      <c:layout>
        <c:manualLayout>
          <c:xMode val="edge"/>
          <c:yMode val="edge"/>
          <c:x val="0.254455245797505"/>
          <c:y val="2.1243812687281701E-2"/>
          <c:w val="0.42007835208744998"/>
          <c:h val="6.0745261741779799E-2"/>
        </c:manualLayout>
      </c:layout>
      <c:overlay val="0"/>
      <c:spPr>
        <a:noFill/>
        <a:ln>
          <a:noFill/>
        </a:ln>
        <a:effectLst/>
      </c:spPr>
      <c:txPr>
        <a:bodyPr rot="0" spcFirstLastPara="1" vertOverflow="ellipsis" vert="horz" wrap="square" anchor="ctr" anchorCtr="1"/>
        <a:lstStyle/>
        <a:p>
          <a:pPr>
            <a:defRPr sz="1200" b="0" i="0" u="none" strike="noStrike" kern="1200" baseline="0">
              <a:solidFill>
                <a:srgbClr val="1E22AA"/>
              </a:solidFill>
              <a:latin typeface="Verlag Book" pitchFamily="2" charset="0"/>
              <a:ea typeface="Open Sans Semibold" charset="0"/>
              <a:cs typeface="Open Sans Semibold" charset="0"/>
            </a:defRPr>
          </a:pPr>
          <a:endParaRPr lang="en-US"/>
        </a:p>
      </c:txPr>
    </c:legend>
    <c:plotVisOnly val="1"/>
    <c:dispBlanksAs val="gap"/>
    <c:showDLblsOverMax val="0"/>
  </c:chart>
  <c:spPr>
    <a:noFill/>
    <a:ln>
      <a:noFill/>
    </a:ln>
    <a:effectLst/>
  </c:spPr>
  <c:txPr>
    <a:bodyPr/>
    <a:lstStyle/>
    <a:p>
      <a:pPr>
        <a:defRPr sz="1200">
          <a:latin typeface="+mn-lt"/>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49102190095090598"/>
          <c:y val="4.3141596678070902E-2"/>
          <c:w val="0.50897809904909397"/>
          <c:h val="0.91371680664385801"/>
        </c:manualLayout>
      </c:layout>
      <c:barChart>
        <c:barDir val="bar"/>
        <c:grouping val="stacked"/>
        <c:varyColors val="0"/>
        <c:ser>
          <c:idx val="0"/>
          <c:order val="0"/>
          <c:tx>
            <c:strRef>
              <c:f>Sheet1!$B$1</c:f>
              <c:strCache>
                <c:ptCount val="1"/>
                <c:pt idx="0">
                  <c:v>Extremely Likely</c:v>
                </c:pt>
              </c:strCache>
            </c:strRef>
          </c:tx>
          <c:spPr>
            <a:solidFill>
              <a:srgbClr val="D064CE"/>
            </a:solidFill>
          </c:spPr>
          <c:invertIfNegative val="0"/>
          <c:dLbls>
            <c:spPr>
              <a:noFill/>
              <a:ln>
                <a:noFill/>
              </a:ln>
              <a:effectLst/>
            </c:spPr>
            <c:txPr>
              <a:bodyPr/>
              <a:lstStyle/>
              <a:p>
                <a:pPr>
                  <a:defRPr sz="1200">
                    <a:solidFill>
                      <a:srgbClr val="FFFFFF"/>
                    </a:solidFill>
                    <a:latin typeface="Century Gothic" panose="020B0502020202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Lorem ipsum dolor sit amet.</c:v>
                </c:pt>
                <c:pt idx="1">
                  <c:v>Lorem ipsum dolor sit.</c:v>
                </c:pt>
                <c:pt idx="2">
                  <c:v>Lorem ipsum dolor sit amet, consectetur adipiscing.</c:v>
                </c:pt>
                <c:pt idx="3">
                  <c:v>Lorem ipsum dolor sit amet, consectetur adipiscing elit. </c:v>
                </c:pt>
              </c:strCache>
            </c:strRef>
          </c:cat>
          <c:val>
            <c:numRef>
              <c:f>Sheet1!$B$2:$B$5</c:f>
              <c:numCache>
                <c:formatCode>0%</c:formatCode>
                <c:ptCount val="4"/>
                <c:pt idx="0">
                  <c:v>0.15</c:v>
                </c:pt>
                <c:pt idx="1">
                  <c:v>0.27</c:v>
                </c:pt>
                <c:pt idx="2">
                  <c:v>0.22</c:v>
                </c:pt>
                <c:pt idx="3">
                  <c:v>0.26</c:v>
                </c:pt>
              </c:numCache>
            </c:numRef>
          </c:val>
          <c:extLst>
            <c:ext xmlns:c16="http://schemas.microsoft.com/office/drawing/2014/chart" uri="{C3380CC4-5D6E-409C-BE32-E72D297353CC}">
              <c16:uniqueId val="{00000000-2D2D-C541-B5F1-5F63DF109D63}"/>
            </c:ext>
          </c:extLst>
        </c:ser>
        <c:ser>
          <c:idx val="1"/>
          <c:order val="1"/>
          <c:tx>
            <c:strRef>
              <c:f>Sheet1!$C$1</c:f>
              <c:strCache>
                <c:ptCount val="1"/>
                <c:pt idx="0">
                  <c:v>Very Likely</c:v>
                </c:pt>
              </c:strCache>
            </c:strRef>
          </c:tx>
          <c:spPr>
            <a:solidFill>
              <a:srgbClr val="55C1E9"/>
            </a:solidFill>
          </c:spPr>
          <c:invertIfNegative val="0"/>
          <c:dLbls>
            <c:spPr>
              <a:noFill/>
              <a:ln>
                <a:noFill/>
              </a:ln>
              <a:effectLst/>
            </c:spPr>
            <c:txPr>
              <a:bodyPr/>
              <a:lstStyle/>
              <a:p>
                <a:pPr>
                  <a:defRPr sz="1200">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Lorem ipsum dolor sit amet.</c:v>
                </c:pt>
                <c:pt idx="1">
                  <c:v>Lorem ipsum dolor sit.</c:v>
                </c:pt>
                <c:pt idx="2">
                  <c:v>Lorem ipsum dolor sit amet, consectetur adipiscing.</c:v>
                </c:pt>
                <c:pt idx="3">
                  <c:v>Lorem ipsum dolor sit amet, consectetur adipiscing elit. </c:v>
                </c:pt>
              </c:strCache>
            </c:strRef>
          </c:cat>
          <c:val>
            <c:numRef>
              <c:f>Sheet1!$C$2:$C$5</c:f>
              <c:numCache>
                <c:formatCode>0%</c:formatCode>
                <c:ptCount val="4"/>
                <c:pt idx="0">
                  <c:v>0.39</c:v>
                </c:pt>
                <c:pt idx="1">
                  <c:v>0.30999999999999994</c:v>
                </c:pt>
                <c:pt idx="2">
                  <c:v>0.39</c:v>
                </c:pt>
                <c:pt idx="3">
                  <c:v>0.38</c:v>
                </c:pt>
              </c:numCache>
            </c:numRef>
          </c:val>
          <c:extLst>
            <c:ext xmlns:c16="http://schemas.microsoft.com/office/drawing/2014/chart" uri="{C3380CC4-5D6E-409C-BE32-E72D297353CC}">
              <c16:uniqueId val="{00000001-2D2D-C541-B5F1-5F63DF109D63}"/>
            </c:ext>
          </c:extLst>
        </c:ser>
        <c:dLbls>
          <c:showLegendKey val="0"/>
          <c:showVal val="0"/>
          <c:showCatName val="0"/>
          <c:showSerName val="0"/>
          <c:showPercent val="0"/>
          <c:showBubbleSize val="0"/>
        </c:dLbls>
        <c:gapWidth val="70"/>
        <c:overlap val="100"/>
        <c:axId val="-2133164936"/>
        <c:axId val="-2133161448"/>
      </c:barChart>
      <c:barChart>
        <c:barDir val="bar"/>
        <c:grouping val="clustered"/>
        <c:varyColors val="0"/>
        <c:ser>
          <c:idx val="2"/>
          <c:order val="2"/>
          <c:tx>
            <c:strRef>
              <c:f>Sheet1!$D$1</c:f>
              <c:strCache>
                <c:ptCount val="1"/>
                <c:pt idx="0">
                  <c:v>Top 2 Box</c:v>
                </c:pt>
              </c:strCache>
            </c:strRef>
          </c:tx>
          <c:spPr>
            <a:noFill/>
          </c:spPr>
          <c:invertIfNegative val="0"/>
          <c:dLbls>
            <c:spPr>
              <a:noFill/>
              <a:ln>
                <a:noFill/>
              </a:ln>
              <a:effectLst/>
            </c:spPr>
            <c:txPr>
              <a:bodyPr/>
              <a:lstStyle/>
              <a:p>
                <a:pPr>
                  <a:defRPr b="0" i="1">
                    <a:solidFill>
                      <a:srgbClr val="1E22AA"/>
                    </a:solidFill>
                    <a:latin typeface="Prometo Medium" panose="020B0604030203060203" pitchFamily="34" charset="77"/>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Lorem ipsum dolor sit amet.</c:v>
                </c:pt>
                <c:pt idx="1">
                  <c:v>Lorem ipsum dolor sit.</c:v>
                </c:pt>
                <c:pt idx="2">
                  <c:v>Lorem ipsum dolor sit amet, consectetur adipiscing.</c:v>
                </c:pt>
                <c:pt idx="3">
                  <c:v>Lorem ipsum dolor sit amet, consectetur adipiscing elit. </c:v>
                </c:pt>
              </c:strCache>
            </c:strRef>
          </c:cat>
          <c:val>
            <c:numRef>
              <c:f>Sheet1!$D$2:$D$5</c:f>
              <c:numCache>
                <c:formatCode>0%</c:formatCode>
                <c:ptCount val="4"/>
                <c:pt idx="0">
                  <c:v>0.54</c:v>
                </c:pt>
                <c:pt idx="1">
                  <c:v>0.57999999999999996</c:v>
                </c:pt>
                <c:pt idx="2">
                  <c:v>0.61</c:v>
                </c:pt>
                <c:pt idx="3">
                  <c:v>0.64</c:v>
                </c:pt>
              </c:numCache>
            </c:numRef>
          </c:val>
          <c:extLst>
            <c:ext xmlns:c16="http://schemas.microsoft.com/office/drawing/2014/chart" uri="{C3380CC4-5D6E-409C-BE32-E72D297353CC}">
              <c16:uniqueId val="{00000002-2D2D-C541-B5F1-5F63DF109D63}"/>
            </c:ext>
          </c:extLst>
        </c:ser>
        <c:dLbls>
          <c:showLegendKey val="0"/>
          <c:showVal val="0"/>
          <c:showCatName val="0"/>
          <c:showSerName val="0"/>
          <c:showPercent val="0"/>
          <c:showBubbleSize val="0"/>
        </c:dLbls>
        <c:gapWidth val="150"/>
        <c:axId val="-2133155608"/>
        <c:axId val="-2133158600"/>
      </c:barChart>
      <c:catAx>
        <c:axId val="-2133164936"/>
        <c:scaling>
          <c:orientation val="minMax"/>
        </c:scaling>
        <c:delete val="0"/>
        <c:axPos val="l"/>
        <c:numFmt formatCode="General" sourceLinked="0"/>
        <c:majorTickMark val="none"/>
        <c:minorTickMark val="none"/>
        <c:tickLblPos val="nextTo"/>
        <c:spPr>
          <a:ln w="19050" cmpd="sng">
            <a:noFill/>
          </a:ln>
        </c:spPr>
        <c:txPr>
          <a:bodyPr/>
          <a:lstStyle/>
          <a:p>
            <a:pPr algn="r">
              <a:defRPr sz="1200" b="0">
                <a:solidFill>
                  <a:srgbClr val="333333"/>
                </a:solidFill>
                <a:latin typeface="Century Gothic" panose="020B0502020202020204" pitchFamily="34" charset="0"/>
              </a:defRPr>
            </a:pPr>
            <a:endParaRPr lang="en-US"/>
          </a:p>
        </c:txPr>
        <c:crossAx val="-2133161448"/>
        <c:crosses val="autoZero"/>
        <c:auto val="1"/>
        <c:lblAlgn val="ctr"/>
        <c:lblOffset val="100"/>
        <c:noMultiLvlLbl val="0"/>
      </c:catAx>
      <c:valAx>
        <c:axId val="-2133161448"/>
        <c:scaling>
          <c:orientation val="minMax"/>
        </c:scaling>
        <c:delete val="1"/>
        <c:axPos val="b"/>
        <c:numFmt formatCode="0%" sourceLinked="1"/>
        <c:majorTickMark val="out"/>
        <c:minorTickMark val="none"/>
        <c:tickLblPos val="nextTo"/>
        <c:crossAx val="-2133164936"/>
        <c:crosses val="autoZero"/>
        <c:crossBetween val="between"/>
      </c:valAx>
      <c:valAx>
        <c:axId val="-2133158600"/>
        <c:scaling>
          <c:orientation val="minMax"/>
        </c:scaling>
        <c:delete val="1"/>
        <c:axPos val="t"/>
        <c:numFmt formatCode="0%" sourceLinked="1"/>
        <c:majorTickMark val="out"/>
        <c:minorTickMark val="none"/>
        <c:tickLblPos val="nextTo"/>
        <c:crossAx val="-2133155608"/>
        <c:crosses val="max"/>
        <c:crossBetween val="between"/>
      </c:valAx>
      <c:catAx>
        <c:axId val="-2133155608"/>
        <c:scaling>
          <c:orientation val="minMax"/>
        </c:scaling>
        <c:delete val="1"/>
        <c:axPos val="l"/>
        <c:numFmt formatCode="General" sourceLinked="1"/>
        <c:majorTickMark val="out"/>
        <c:minorTickMark val="none"/>
        <c:tickLblPos val="nextTo"/>
        <c:crossAx val="-2133158600"/>
        <c:crosses val="autoZero"/>
        <c:auto val="1"/>
        <c:lblAlgn val="ctr"/>
        <c:lblOffset val="100"/>
        <c:noMultiLvlLbl val="0"/>
      </c:catAx>
    </c:plotArea>
    <c:plotVisOnly val="1"/>
    <c:dispBlanksAs val="gap"/>
    <c:showDLblsOverMax val="0"/>
  </c:chart>
  <c:txPr>
    <a:bodyPr/>
    <a:lstStyle/>
    <a:p>
      <a:pPr>
        <a:defRPr sz="1600">
          <a:solidFill>
            <a:schemeClr val="accent3">
              <a:lumMod val="50000"/>
            </a:schemeClr>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D36844-CED0-4699-9311-DF6FE1CA8E81}"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2EE9A592-99AC-4BBD-AB25-ABA9079E3E9A}">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D3A13018-7394-4CA6-A2E5-2DAE333FD5B9}" type="parTrans" cxnId="{25C95329-B285-46A0-A5E8-0A8B75F72D50}">
      <dgm:prSet/>
      <dgm:spPr/>
      <dgm:t>
        <a:bodyPr/>
        <a:lstStyle/>
        <a:p>
          <a:endParaRPr lang="en-US" sz="1400">
            <a:solidFill>
              <a:schemeClr val="accent1"/>
            </a:solidFill>
            <a:latin typeface="Prometo Medium" panose="020B0704030203060203" pitchFamily="34" charset="0"/>
          </a:endParaRPr>
        </a:p>
      </dgm:t>
    </dgm:pt>
    <dgm:pt modelId="{BBBE0E53-970D-4B83-8D89-C94DF08B209F}" type="sibTrans" cxnId="{25C95329-B285-46A0-A5E8-0A8B75F72D50}">
      <dgm:prSet/>
      <dgm:spPr/>
      <dgm:t>
        <a:bodyPr/>
        <a:lstStyle/>
        <a:p>
          <a:endParaRPr lang="en-US" sz="1400">
            <a:solidFill>
              <a:schemeClr val="accent1"/>
            </a:solidFill>
            <a:latin typeface="Prometo Medium" panose="020B0704030203060203" pitchFamily="34" charset="0"/>
          </a:endParaRPr>
        </a:p>
      </dgm:t>
    </dgm:pt>
    <dgm:pt modelId="{AD7E30AC-079A-4C76-A629-1D2E71416CC1}">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3D4CF262-75BC-4267-8C4B-A5429115FCE4}" type="parTrans" cxnId="{F6F3DCFC-4FA2-4D33-8F36-71BA20541B1A}">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77599EA3-11CC-4D22-98D6-E63F4DDD5694}" type="sibTrans" cxnId="{F6F3DCFC-4FA2-4D33-8F36-71BA20541B1A}">
      <dgm:prSet/>
      <dgm:spPr/>
      <dgm:t>
        <a:bodyPr/>
        <a:lstStyle/>
        <a:p>
          <a:endParaRPr lang="en-US" sz="1400">
            <a:solidFill>
              <a:schemeClr val="accent1"/>
            </a:solidFill>
            <a:latin typeface="Prometo Medium" panose="020B0704030203060203" pitchFamily="34" charset="0"/>
          </a:endParaRPr>
        </a:p>
      </dgm:t>
    </dgm:pt>
    <dgm:pt modelId="{CF9C3C3E-35E1-45CB-BAC1-F1EB56AC8C44}">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79C3FBC9-1FDE-491C-A5BD-776D4962C1CA}" type="parTrans" cxnId="{DD500242-2355-484D-AC60-227AA80D81C8}">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6EDCE151-FAAE-44AC-8520-A6ADA42AEA2F}" type="sibTrans" cxnId="{DD500242-2355-484D-AC60-227AA80D81C8}">
      <dgm:prSet/>
      <dgm:spPr/>
      <dgm:t>
        <a:bodyPr/>
        <a:lstStyle/>
        <a:p>
          <a:endParaRPr lang="en-US" sz="1400">
            <a:solidFill>
              <a:schemeClr val="accent1"/>
            </a:solidFill>
            <a:latin typeface="Prometo Medium" panose="020B0704030203060203" pitchFamily="34" charset="0"/>
          </a:endParaRPr>
        </a:p>
      </dgm:t>
    </dgm:pt>
    <dgm:pt modelId="{F3DBCD3B-5078-487A-9ED1-FCC8334DD182}">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7E8F60D2-20C5-4F64-B89B-D9AE49024F94}" type="parTrans" cxnId="{548EA398-1946-4685-A121-ED5E7B499B1F}">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18E6E78E-A784-4BD0-9081-CAC8474FB902}" type="sibTrans" cxnId="{548EA398-1946-4685-A121-ED5E7B499B1F}">
      <dgm:prSet/>
      <dgm:spPr/>
      <dgm:t>
        <a:bodyPr/>
        <a:lstStyle/>
        <a:p>
          <a:endParaRPr lang="en-US" sz="1400">
            <a:solidFill>
              <a:schemeClr val="accent1"/>
            </a:solidFill>
            <a:latin typeface="Prometo Medium" panose="020B0704030203060203" pitchFamily="34" charset="0"/>
          </a:endParaRPr>
        </a:p>
      </dgm:t>
    </dgm:pt>
    <dgm:pt modelId="{9F6526B8-4422-40CA-A6ED-CA237AE41218}">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66051BE3-B03C-4BC8-9C2D-0E46AADEADAD}" type="parTrans" cxnId="{4403E1F8-9491-4A25-BFDE-95EAAE5A15F8}">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8E459CF9-39AC-414A-A556-E4CE2EA8949A}" type="sibTrans" cxnId="{4403E1F8-9491-4A25-BFDE-95EAAE5A15F8}">
      <dgm:prSet/>
      <dgm:spPr/>
      <dgm:t>
        <a:bodyPr/>
        <a:lstStyle/>
        <a:p>
          <a:endParaRPr lang="en-US" sz="1400">
            <a:solidFill>
              <a:schemeClr val="accent1"/>
            </a:solidFill>
            <a:latin typeface="Prometo Medium" panose="020B0704030203060203" pitchFamily="34" charset="0"/>
          </a:endParaRPr>
        </a:p>
      </dgm:t>
    </dgm:pt>
    <dgm:pt modelId="{72CE95A0-B4D8-4825-925D-34516A93FED5}">
      <dgm:prSet phldrT="[Text]" custT="1"/>
      <dgm:spPr/>
      <dgm:t>
        <a:bodyPr/>
        <a:lstStyle/>
        <a:p>
          <a:r>
            <a:rPr lang="en-US" sz="1600" dirty="0">
              <a:solidFill>
                <a:schemeClr val="accent1"/>
              </a:solidFill>
              <a:latin typeface="Prometo Medium" panose="020B0704030203060203" pitchFamily="34" charset="0"/>
            </a:rPr>
            <a:t>Speaker </a:t>
          </a:r>
          <a:br>
            <a:rPr lang="en-US" sz="1600" dirty="0">
              <a:solidFill>
                <a:schemeClr val="accent1"/>
              </a:solidFill>
              <a:latin typeface="Prometo Medium" panose="020B0704030203060203" pitchFamily="34" charset="0"/>
            </a:rPr>
          </a:br>
          <a:r>
            <a:rPr lang="en-US" sz="1600" dirty="0">
              <a:solidFill>
                <a:schemeClr val="accent1"/>
              </a:solidFill>
              <a:latin typeface="Prometo Medium" panose="020B0704030203060203" pitchFamily="34" charset="0"/>
            </a:rPr>
            <a:t>Name</a:t>
          </a:r>
        </a:p>
      </dgm:t>
    </dgm:pt>
    <dgm:pt modelId="{2F86AFE6-6FC9-472D-8FB4-C53A6537C0BD}" type="parTrans" cxnId="{FC8D0DE8-2084-44DF-83EB-D4A9536D3002}">
      <dgm:prSet/>
      <dgm:spPr>
        <a:ln>
          <a:solidFill>
            <a:schemeClr val="bg1">
              <a:lumMod val="95000"/>
            </a:schemeClr>
          </a:solidFill>
        </a:ln>
      </dgm:spPr>
      <dgm:t>
        <a:bodyPr/>
        <a:lstStyle/>
        <a:p>
          <a:endParaRPr lang="en-US" sz="1400">
            <a:solidFill>
              <a:schemeClr val="accent1"/>
            </a:solidFill>
            <a:latin typeface="Prometo Medium" panose="020B0704030203060203" pitchFamily="34" charset="0"/>
          </a:endParaRPr>
        </a:p>
      </dgm:t>
    </dgm:pt>
    <dgm:pt modelId="{D6430449-BAB4-46DC-AF22-976DFD3D7ECF}" type="sibTrans" cxnId="{FC8D0DE8-2084-44DF-83EB-D4A9536D3002}">
      <dgm:prSet/>
      <dgm:spPr/>
      <dgm:t>
        <a:bodyPr/>
        <a:lstStyle/>
        <a:p>
          <a:endParaRPr lang="en-US" sz="1400">
            <a:solidFill>
              <a:schemeClr val="accent1"/>
            </a:solidFill>
            <a:latin typeface="Prometo Medium" panose="020B0704030203060203" pitchFamily="34" charset="0"/>
          </a:endParaRPr>
        </a:p>
      </dgm:t>
    </dgm:pt>
    <dgm:pt modelId="{C685C1C2-BEBF-46B9-9B57-62A4BF7CED24}" type="pres">
      <dgm:prSet presAssocID="{B8D36844-CED0-4699-9311-DF6FE1CA8E81}" presName="hierChild1" presStyleCnt="0">
        <dgm:presLayoutVars>
          <dgm:chPref val="1"/>
          <dgm:dir/>
          <dgm:animOne val="branch"/>
          <dgm:animLvl val="lvl"/>
          <dgm:resizeHandles/>
        </dgm:presLayoutVars>
      </dgm:prSet>
      <dgm:spPr/>
    </dgm:pt>
    <dgm:pt modelId="{74E728EB-7A25-4DF8-9B61-6A69D424A8A0}" type="pres">
      <dgm:prSet presAssocID="{2EE9A592-99AC-4BBD-AB25-ABA9079E3E9A}" presName="hierRoot1" presStyleCnt="0"/>
      <dgm:spPr/>
    </dgm:pt>
    <dgm:pt modelId="{E65AF439-84A2-4B9D-A3EA-E597EB92564A}" type="pres">
      <dgm:prSet presAssocID="{2EE9A592-99AC-4BBD-AB25-ABA9079E3E9A}" presName="composite" presStyleCnt="0"/>
      <dgm:spPr/>
    </dgm:pt>
    <dgm:pt modelId="{A400781E-FDA7-461B-BA83-705F1720ADFD}" type="pres">
      <dgm:prSet presAssocID="{2EE9A592-99AC-4BBD-AB25-ABA9079E3E9A}" presName="image" presStyleLbl="node0" presStyleIdx="0" presStyleCnt="1" custLinFactNeighborX="-9516" custLinFactNeighborY="2538"/>
      <dgm:spPr>
        <a:gradFill rotWithShape="0">
          <a:gsLst>
            <a:gs pos="0">
              <a:schemeClr val="bg1">
                <a:lumMod val="85000"/>
              </a:schemeClr>
            </a:gs>
            <a:gs pos="99000">
              <a:schemeClr val="bg1">
                <a:lumMod val="75000"/>
              </a:schemeClr>
            </a:gs>
          </a:gsLst>
          <a:lin ang="2700000" scaled="1"/>
        </a:gradFill>
      </dgm:spPr>
    </dgm:pt>
    <dgm:pt modelId="{74FFFE64-F451-4B57-BE99-3EA4D25113E1}" type="pres">
      <dgm:prSet presAssocID="{2EE9A592-99AC-4BBD-AB25-ABA9079E3E9A}" presName="text" presStyleLbl="revTx" presStyleIdx="0" presStyleCnt="6" custScaleX="124652" custLinFactNeighborX="10633" custLinFactNeighborY="1672">
        <dgm:presLayoutVars>
          <dgm:chPref val="3"/>
        </dgm:presLayoutVars>
      </dgm:prSet>
      <dgm:spPr/>
    </dgm:pt>
    <dgm:pt modelId="{051A474B-B82C-4CCD-A453-41B82B47A996}" type="pres">
      <dgm:prSet presAssocID="{2EE9A592-99AC-4BBD-AB25-ABA9079E3E9A}" presName="hierChild2" presStyleCnt="0"/>
      <dgm:spPr/>
    </dgm:pt>
    <dgm:pt modelId="{5A8B39BC-45A5-4A16-9931-B9EB98336B0A}" type="pres">
      <dgm:prSet presAssocID="{3D4CF262-75BC-4267-8C4B-A5429115FCE4}" presName="Name10" presStyleLbl="parChTrans1D2" presStyleIdx="0" presStyleCnt="2"/>
      <dgm:spPr/>
    </dgm:pt>
    <dgm:pt modelId="{65F9A9DB-5055-4943-84A6-E9ECA71A02F1}" type="pres">
      <dgm:prSet presAssocID="{AD7E30AC-079A-4C76-A629-1D2E71416CC1}" presName="hierRoot2" presStyleCnt="0"/>
      <dgm:spPr/>
    </dgm:pt>
    <dgm:pt modelId="{78C81D92-CB3A-416C-818F-2A53378170BD}" type="pres">
      <dgm:prSet presAssocID="{AD7E30AC-079A-4C76-A629-1D2E71416CC1}" presName="composite2" presStyleCnt="0"/>
      <dgm:spPr/>
    </dgm:pt>
    <dgm:pt modelId="{AA8FAFFA-EC5C-426E-8ABD-BCC4822B1083}" type="pres">
      <dgm:prSet presAssocID="{AD7E30AC-079A-4C76-A629-1D2E71416CC1}" presName="image2" presStyleLbl="node2" presStyleIdx="0" presStyleCnt="2" custLinFactNeighborX="-3787"/>
      <dgm:spPr>
        <a:gradFill rotWithShape="0">
          <a:gsLst>
            <a:gs pos="0">
              <a:schemeClr val="bg1">
                <a:lumMod val="85000"/>
              </a:schemeClr>
            </a:gs>
            <a:gs pos="99000">
              <a:schemeClr val="bg1">
                <a:lumMod val="75000"/>
              </a:schemeClr>
            </a:gs>
          </a:gsLst>
          <a:lin ang="2700000" scaled="1"/>
        </a:gradFill>
      </dgm:spPr>
    </dgm:pt>
    <dgm:pt modelId="{5839614B-5BEA-4912-AB74-C0658F67A5D6}" type="pres">
      <dgm:prSet presAssocID="{AD7E30AC-079A-4C76-A629-1D2E71416CC1}" presName="text2" presStyleLbl="revTx" presStyleIdx="1" presStyleCnt="6" custLinFactNeighborX="3676">
        <dgm:presLayoutVars>
          <dgm:chPref val="3"/>
        </dgm:presLayoutVars>
      </dgm:prSet>
      <dgm:spPr/>
    </dgm:pt>
    <dgm:pt modelId="{8FC1F5D1-D8DE-4263-A49B-59F994529FC3}" type="pres">
      <dgm:prSet presAssocID="{AD7E30AC-079A-4C76-A629-1D2E71416CC1}" presName="hierChild3" presStyleCnt="0"/>
      <dgm:spPr/>
    </dgm:pt>
    <dgm:pt modelId="{DC84598F-1DE7-45B6-A2B1-8A222B361737}" type="pres">
      <dgm:prSet presAssocID="{79C3FBC9-1FDE-491C-A5BD-776D4962C1CA}" presName="Name17" presStyleLbl="parChTrans1D3" presStyleIdx="0" presStyleCnt="3"/>
      <dgm:spPr/>
    </dgm:pt>
    <dgm:pt modelId="{C29FC781-DAB6-4A3D-96D1-3C8F6CEE9B49}" type="pres">
      <dgm:prSet presAssocID="{CF9C3C3E-35E1-45CB-BAC1-F1EB56AC8C44}" presName="hierRoot3" presStyleCnt="0"/>
      <dgm:spPr/>
    </dgm:pt>
    <dgm:pt modelId="{E5587D44-D158-4623-8073-A9874A142B15}" type="pres">
      <dgm:prSet presAssocID="{CF9C3C3E-35E1-45CB-BAC1-F1EB56AC8C44}" presName="composite3" presStyleCnt="0"/>
      <dgm:spPr/>
    </dgm:pt>
    <dgm:pt modelId="{6D307431-FF06-44FE-87D2-57A5208FC066}" type="pres">
      <dgm:prSet presAssocID="{CF9C3C3E-35E1-45CB-BAC1-F1EB56AC8C44}" presName="image3" presStyleLbl="node3" presStyleIdx="0" presStyleCnt="3"/>
      <dgm:spPr>
        <a:gradFill rotWithShape="0">
          <a:gsLst>
            <a:gs pos="0">
              <a:schemeClr val="bg1">
                <a:lumMod val="85000"/>
              </a:schemeClr>
            </a:gs>
            <a:gs pos="99000">
              <a:schemeClr val="bg1">
                <a:lumMod val="75000"/>
              </a:schemeClr>
            </a:gs>
          </a:gsLst>
          <a:lin ang="2700000" scaled="1"/>
        </a:gradFill>
      </dgm:spPr>
    </dgm:pt>
    <dgm:pt modelId="{C29A2657-4E6E-48FE-A5DA-11E53C82EFC2}" type="pres">
      <dgm:prSet presAssocID="{CF9C3C3E-35E1-45CB-BAC1-F1EB56AC8C44}" presName="text3" presStyleLbl="revTx" presStyleIdx="2" presStyleCnt="6" custLinFactNeighborX="3156">
        <dgm:presLayoutVars>
          <dgm:chPref val="3"/>
        </dgm:presLayoutVars>
      </dgm:prSet>
      <dgm:spPr/>
    </dgm:pt>
    <dgm:pt modelId="{3763BBDE-36EA-4255-921C-44BA0E23EBE6}" type="pres">
      <dgm:prSet presAssocID="{CF9C3C3E-35E1-45CB-BAC1-F1EB56AC8C44}" presName="hierChild4" presStyleCnt="0"/>
      <dgm:spPr/>
    </dgm:pt>
    <dgm:pt modelId="{C8A10F2B-E2C0-41F2-B4B4-1695F1C77E1F}" type="pres">
      <dgm:prSet presAssocID="{7E8F60D2-20C5-4F64-B89B-D9AE49024F94}" presName="Name17" presStyleLbl="parChTrans1D3" presStyleIdx="1" presStyleCnt="3"/>
      <dgm:spPr/>
    </dgm:pt>
    <dgm:pt modelId="{C677713C-A64F-46F9-B6A6-F2D469766FBE}" type="pres">
      <dgm:prSet presAssocID="{F3DBCD3B-5078-487A-9ED1-FCC8334DD182}" presName="hierRoot3" presStyleCnt="0"/>
      <dgm:spPr/>
    </dgm:pt>
    <dgm:pt modelId="{ABFC6BE0-9549-4A87-83AF-A7DEBFFA4B1C}" type="pres">
      <dgm:prSet presAssocID="{F3DBCD3B-5078-487A-9ED1-FCC8334DD182}" presName="composite3" presStyleCnt="0"/>
      <dgm:spPr/>
    </dgm:pt>
    <dgm:pt modelId="{5CC0C1A2-9B95-46FF-AFCB-E7B49CCF4059}" type="pres">
      <dgm:prSet presAssocID="{F3DBCD3B-5078-487A-9ED1-FCC8334DD182}" presName="image3" presStyleLbl="node3" presStyleIdx="1" presStyleCnt="3" custLinFactNeighborX="-6986"/>
      <dgm:spPr>
        <a:gradFill rotWithShape="0">
          <a:gsLst>
            <a:gs pos="0">
              <a:schemeClr val="bg1">
                <a:lumMod val="85000"/>
              </a:schemeClr>
            </a:gs>
            <a:gs pos="99000">
              <a:schemeClr val="bg1">
                <a:lumMod val="75000"/>
              </a:schemeClr>
            </a:gs>
          </a:gsLst>
          <a:lin ang="2700000" scaled="1"/>
        </a:gradFill>
      </dgm:spPr>
    </dgm:pt>
    <dgm:pt modelId="{229F009E-BFC5-47D2-B107-4E9D2B346B2A}" type="pres">
      <dgm:prSet presAssocID="{F3DBCD3B-5078-487A-9ED1-FCC8334DD182}" presName="text3" presStyleLbl="revTx" presStyleIdx="3" presStyleCnt="6">
        <dgm:presLayoutVars>
          <dgm:chPref val="3"/>
        </dgm:presLayoutVars>
      </dgm:prSet>
      <dgm:spPr/>
    </dgm:pt>
    <dgm:pt modelId="{C38945FE-EFE2-4B44-A5FB-7A276EF1007D}" type="pres">
      <dgm:prSet presAssocID="{F3DBCD3B-5078-487A-9ED1-FCC8334DD182}" presName="hierChild4" presStyleCnt="0"/>
      <dgm:spPr/>
    </dgm:pt>
    <dgm:pt modelId="{0F82367D-9603-48E8-BDC5-2A83E5E76AD4}" type="pres">
      <dgm:prSet presAssocID="{66051BE3-B03C-4BC8-9C2D-0E46AADEADAD}" presName="Name10" presStyleLbl="parChTrans1D2" presStyleIdx="1" presStyleCnt="2"/>
      <dgm:spPr/>
    </dgm:pt>
    <dgm:pt modelId="{E8CC3465-0D61-4C2B-9350-3E1847F726B1}" type="pres">
      <dgm:prSet presAssocID="{9F6526B8-4422-40CA-A6ED-CA237AE41218}" presName="hierRoot2" presStyleCnt="0"/>
      <dgm:spPr/>
    </dgm:pt>
    <dgm:pt modelId="{F1526B6A-5E26-4997-874D-98E84091AD51}" type="pres">
      <dgm:prSet presAssocID="{9F6526B8-4422-40CA-A6ED-CA237AE41218}" presName="composite2" presStyleCnt="0"/>
      <dgm:spPr/>
    </dgm:pt>
    <dgm:pt modelId="{313DC1A1-6E6B-426D-B1E6-4F939C8CDBA4}" type="pres">
      <dgm:prSet presAssocID="{9F6526B8-4422-40CA-A6ED-CA237AE41218}" presName="image2" presStyleLbl="node2" presStyleIdx="1" presStyleCnt="2" custLinFactNeighborX="-12309"/>
      <dgm:spPr>
        <a:gradFill rotWithShape="0">
          <a:gsLst>
            <a:gs pos="0">
              <a:schemeClr val="bg1">
                <a:lumMod val="85000"/>
              </a:schemeClr>
            </a:gs>
            <a:gs pos="99000">
              <a:schemeClr val="bg1">
                <a:lumMod val="75000"/>
              </a:schemeClr>
            </a:gs>
          </a:gsLst>
          <a:lin ang="2700000" scaled="1"/>
        </a:gradFill>
      </dgm:spPr>
    </dgm:pt>
    <dgm:pt modelId="{D7B611A3-DDC7-4C5C-9538-A0315C88CC22}" type="pres">
      <dgm:prSet presAssocID="{9F6526B8-4422-40CA-A6ED-CA237AE41218}" presName="text2" presStyleLbl="revTx" presStyleIdx="4" presStyleCnt="6" custLinFactNeighborX="-1262">
        <dgm:presLayoutVars>
          <dgm:chPref val="3"/>
        </dgm:presLayoutVars>
      </dgm:prSet>
      <dgm:spPr/>
    </dgm:pt>
    <dgm:pt modelId="{F8D5782E-42B4-4121-AA4F-D9C85CA6AD07}" type="pres">
      <dgm:prSet presAssocID="{9F6526B8-4422-40CA-A6ED-CA237AE41218}" presName="hierChild3" presStyleCnt="0"/>
      <dgm:spPr/>
    </dgm:pt>
    <dgm:pt modelId="{B93EB224-C9C0-42C6-8926-A4ED2C03F2D5}" type="pres">
      <dgm:prSet presAssocID="{2F86AFE6-6FC9-472D-8FB4-C53A6537C0BD}" presName="Name17" presStyleLbl="parChTrans1D3" presStyleIdx="2" presStyleCnt="3"/>
      <dgm:spPr/>
    </dgm:pt>
    <dgm:pt modelId="{7E20A75C-97A7-49D9-8821-93C57B302BD7}" type="pres">
      <dgm:prSet presAssocID="{72CE95A0-B4D8-4825-925D-34516A93FED5}" presName="hierRoot3" presStyleCnt="0"/>
      <dgm:spPr/>
    </dgm:pt>
    <dgm:pt modelId="{7E82F1E6-290A-416C-BFE5-7E4B7A8E3C4E}" type="pres">
      <dgm:prSet presAssocID="{72CE95A0-B4D8-4825-925D-34516A93FED5}" presName="composite3" presStyleCnt="0"/>
      <dgm:spPr/>
    </dgm:pt>
    <dgm:pt modelId="{D0DA506E-CE56-4929-A603-4C67CAA2C2A2}" type="pres">
      <dgm:prSet presAssocID="{72CE95A0-B4D8-4825-925D-34516A93FED5}" presName="image3" presStyleLbl="node3" presStyleIdx="2" presStyleCnt="3" custLinFactNeighborX="-12309"/>
      <dgm:spPr>
        <a:gradFill rotWithShape="0">
          <a:gsLst>
            <a:gs pos="0">
              <a:schemeClr val="bg1">
                <a:lumMod val="85000"/>
              </a:schemeClr>
            </a:gs>
            <a:gs pos="99000">
              <a:schemeClr val="bg1">
                <a:lumMod val="75000"/>
              </a:schemeClr>
            </a:gs>
          </a:gsLst>
          <a:lin ang="2700000" scaled="1"/>
        </a:gradFill>
      </dgm:spPr>
    </dgm:pt>
    <dgm:pt modelId="{F8E04D2B-953B-4918-96EB-9349AE4DF3AE}" type="pres">
      <dgm:prSet presAssocID="{72CE95A0-B4D8-4825-925D-34516A93FED5}" presName="text3" presStyleLbl="revTx" presStyleIdx="5" presStyleCnt="6" custLinFactNeighborX="-1893">
        <dgm:presLayoutVars>
          <dgm:chPref val="3"/>
        </dgm:presLayoutVars>
      </dgm:prSet>
      <dgm:spPr/>
    </dgm:pt>
    <dgm:pt modelId="{544AC04C-8BB3-4431-A278-17B4FAF30A80}" type="pres">
      <dgm:prSet presAssocID="{72CE95A0-B4D8-4825-925D-34516A93FED5}" presName="hierChild4" presStyleCnt="0"/>
      <dgm:spPr/>
    </dgm:pt>
  </dgm:ptLst>
  <dgm:cxnLst>
    <dgm:cxn modelId="{25C95329-B285-46A0-A5E8-0A8B75F72D50}" srcId="{B8D36844-CED0-4699-9311-DF6FE1CA8E81}" destId="{2EE9A592-99AC-4BBD-AB25-ABA9079E3E9A}" srcOrd="0" destOrd="0" parTransId="{D3A13018-7394-4CA6-A2E5-2DAE333FD5B9}" sibTransId="{BBBE0E53-970D-4B83-8D89-C94DF08B209F}"/>
    <dgm:cxn modelId="{C3800042-2527-4B28-8BE0-2A97583B64DD}" type="presOf" srcId="{66051BE3-B03C-4BC8-9C2D-0E46AADEADAD}" destId="{0F82367D-9603-48E8-BDC5-2A83E5E76AD4}" srcOrd="0" destOrd="0" presId="urn:microsoft.com/office/officeart/2009/layout/CirclePictureHierarchy"/>
    <dgm:cxn modelId="{DD500242-2355-484D-AC60-227AA80D81C8}" srcId="{AD7E30AC-079A-4C76-A629-1D2E71416CC1}" destId="{CF9C3C3E-35E1-45CB-BAC1-F1EB56AC8C44}" srcOrd="0" destOrd="0" parTransId="{79C3FBC9-1FDE-491C-A5BD-776D4962C1CA}" sibTransId="{6EDCE151-FAAE-44AC-8520-A6ADA42AEA2F}"/>
    <dgm:cxn modelId="{90301746-630F-4F8A-9803-75B3CCEE32A1}" type="presOf" srcId="{B8D36844-CED0-4699-9311-DF6FE1CA8E81}" destId="{C685C1C2-BEBF-46B9-9B57-62A4BF7CED24}" srcOrd="0" destOrd="0" presId="urn:microsoft.com/office/officeart/2009/layout/CirclePictureHierarchy"/>
    <dgm:cxn modelId="{9EAFD148-9D3E-4A86-A7C6-07C1CF41ABC1}" type="presOf" srcId="{CF9C3C3E-35E1-45CB-BAC1-F1EB56AC8C44}" destId="{C29A2657-4E6E-48FE-A5DA-11E53C82EFC2}" srcOrd="0" destOrd="0" presId="urn:microsoft.com/office/officeart/2009/layout/CirclePictureHierarchy"/>
    <dgm:cxn modelId="{4A17784B-3626-49DD-9D0E-D256E702F081}" type="presOf" srcId="{3D4CF262-75BC-4267-8C4B-A5429115FCE4}" destId="{5A8B39BC-45A5-4A16-9931-B9EB98336B0A}" srcOrd="0" destOrd="0" presId="urn:microsoft.com/office/officeart/2009/layout/CirclePictureHierarchy"/>
    <dgm:cxn modelId="{B663AE6B-C2D5-4388-AB78-8031B1647D50}" type="presOf" srcId="{7E8F60D2-20C5-4F64-B89B-D9AE49024F94}" destId="{C8A10F2B-E2C0-41F2-B4B4-1695F1C77E1F}" srcOrd="0" destOrd="0" presId="urn:microsoft.com/office/officeart/2009/layout/CirclePictureHierarchy"/>
    <dgm:cxn modelId="{EF7FDA76-A5AC-49FD-B54E-FEA3937361C7}" type="presOf" srcId="{79C3FBC9-1FDE-491C-A5BD-776D4962C1CA}" destId="{DC84598F-1DE7-45B6-A2B1-8A222B361737}" srcOrd="0" destOrd="0" presId="urn:microsoft.com/office/officeart/2009/layout/CirclePictureHierarchy"/>
    <dgm:cxn modelId="{6C2AF993-F5BA-4401-A8B6-06A056DE3275}" type="presOf" srcId="{2F86AFE6-6FC9-472D-8FB4-C53A6537C0BD}" destId="{B93EB224-C9C0-42C6-8926-A4ED2C03F2D5}" srcOrd="0" destOrd="0" presId="urn:microsoft.com/office/officeart/2009/layout/CirclePictureHierarchy"/>
    <dgm:cxn modelId="{548EA398-1946-4685-A121-ED5E7B499B1F}" srcId="{AD7E30AC-079A-4C76-A629-1D2E71416CC1}" destId="{F3DBCD3B-5078-487A-9ED1-FCC8334DD182}" srcOrd="1" destOrd="0" parTransId="{7E8F60D2-20C5-4F64-B89B-D9AE49024F94}" sibTransId="{18E6E78E-A784-4BD0-9081-CAC8474FB902}"/>
    <dgm:cxn modelId="{2C317C9D-427D-4728-B9C5-9C3C74018FD1}" type="presOf" srcId="{2EE9A592-99AC-4BBD-AB25-ABA9079E3E9A}" destId="{74FFFE64-F451-4B57-BE99-3EA4D25113E1}" srcOrd="0" destOrd="0" presId="urn:microsoft.com/office/officeart/2009/layout/CirclePictureHierarchy"/>
    <dgm:cxn modelId="{62A11BD0-10D1-4525-A716-A6CF2C625E4D}" type="presOf" srcId="{72CE95A0-B4D8-4825-925D-34516A93FED5}" destId="{F8E04D2B-953B-4918-96EB-9349AE4DF3AE}" srcOrd="0" destOrd="0" presId="urn:microsoft.com/office/officeart/2009/layout/CirclePictureHierarchy"/>
    <dgm:cxn modelId="{C2CE7EDF-08A6-4CA0-8A71-8FCC295A6774}" type="presOf" srcId="{AD7E30AC-079A-4C76-A629-1D2E71416CC1}" destId="{5839614B-5BEA-4912-AB74-C0658F67A5D6}" srcOrd="0" destOrd="0" presId="urn:microsoft.com/office/officeart/2009/layout/CirclePictureHierarchy"/>
    <dgm:cxn modelId="{FC8D0DE8-2084-44DF-83EB-D4A9536D3002}" srcId="{9F6526B8-4422-40CA-A6ED-CA237AE41218}" destId="{72CE95A0-B4D8-4825-925D-34516A93FED5}" srcOrd="0" destOrd="0" parTransId="{2F86AFE6-6FC9-472D-8FB4-C53A6537C0BD}" sibTransId="{D6430449-BAB4-46DC-AF22-976DFD3D7ECF}"/>
    <dgm:cxn modelId="{110568EC-0F6F-420D-838C-72E1C7998FDC}" type="presOf" srcId="{F3DBCD3B-5078-487A-9ED1-FCC8334DD182}" destId="{229F009E-BFC5-47D2-B107-4E9D2B346B2A}" srcOrd="0" destOrd="0" presId="urn:microsoft.com/office/officeart/2009/layout/CirclePictureHierarchy"/>
    <dgm:cxn modelId="{4403E1F8-9491-4A25-BFDE-95EAAE5A15F8}" srcId="{2EE9A592-99AC-4BBD-AB25-ABA9079E3E9A}" destId="{9F6526B8-4422-40CA-A6ED-CA237AE41218}" srcOrd="1" destOrd="0" parTransId="{66051BE3-B03C-4BC8-9C2D-0E46AADEADAD}" sibTransId="{8E459CF9-39AC-414A-A556-E4CE2EA8949A}"/>
    <dgm:cxn modelId="{9CA9F0F9-DE61-4855-BCAD-5D4B1D7A9FC1}" type="presOf" srcId="{9F6526B8-4422-40CA-A6ED-CA237AE41218}" destId="{D7B611A3-DDC7-4C5C-9538-A0315C88CC22}" srcOrd="0" destOrd="0" presId="urn:microsoft.com/office/officeart/2009/layout/CirclePictureHierarchy"/>
    <dgm:cxn modelId="{F6F3DCFC-4FA2-4D33-8F36-71BA20541B1A}" srcId="{2EE9A592-99AC-4BBD-AB25-ABA9079E3E9A}" destId="{AD7E30AC-079A-4C76-A629-1D2E71416CC1}" srcOrd="0" destOrd="0" parTransId="{3D4CF262-75BC-4267-8C4B-A5429115FCE4}" sibTransId="{77599EA3-11CC-4D22-98D6-E63F4DDD5694}"/>
    <dgm:cxn modelId="{2FEAEE75-F379-4F09-A704-BD075A86A7D7}" type="presParOf" srcId="{C685C1C2-BEBF-46B9-9B57-62A4BF7CED24}" destId="{74E728EB-7A25-4DF8-9B61-6A69D424A8A0}" srcOrd="0" destOrd="0" presId="urn:microsoft.com/office/officeart/2009/layout/CirclePictureHierarchy"/>
    <dgm:cxn modelId="{6820992C-543B-4FC6-B79F-B1574A165A31}" type="presParOf" srcId="{74E728EB-7A25-4DF8-9B61-6A69D424A8A0}" destId="{E65AF439-84A2-4B9D-A3EA-E597EB92564A}" srcOrd="0" destOrd="0" presId="urn:microsoft.com/office/officeart/2009/layout/CirclePictureHierarchy"/>
    <dgm:cxn modelId="{DA910244-01FA-4E29-8B84-032718B7A956}" type="presParOf" srcId="{E65AF439-84A2-4B9D-A3EA-E597EB92564A}" destId="{A400781E-FDA7-461B-BA83-705F1720ADFD}" srcOrd="0" destOrd="0" presId="urn:microsoft.com/office/officeart/2009/layout/CirclePictureHierarchy"/>
    <dgm:cxn modelId="{226513E6-0D62-497F-8DD0-37F2369A7EE7}" type="presParOf" srcId="{E65AF439-84A2-4B9D-A3EA-E597EB92564A}" destId="{74FFFE64-F451-4B57-BE99-3EA4D25113E1}" srcOrd="1" destOrd="0" presId="urn:microsoft.com/office/officeart/2009/layout/CirclePictureHierarchy"/>
    <dgm:cxn modelId="{BA6A17AC-A362-4EAD-ACBA-48974FDBA5E2}" type="presParOf" srcId="{74E728EB-7A25-4DF8-9B61-6A69D424A8A0}" destId="{051A474B-B82C-4CCD-A453-41B82B47A996}" srcOrd="1" destOrd="0" presId="urn:microsoft.com/office/officeart/2009/layout/CirclePictureHierarchy"/>
    <dgm:cxn modelId="{2FA8703B-15FE-40D9-AFD3-CAB3D39E68C3}" type="presParOf" srcId="{051A474B-B82C-4CCD-A453-41B82B47A996}" destId="{5A8B39BC-45A5-4A16-9931-B9EB98336B0A}" srcOrd="0" destOrd="0" presId="urn:microsoft.com/office/officeart/2009/layout/CirclePictureHierarchy"/>
    <dgm:cxn modelId="{6C3A8685-F889-446D-A0D8-030C093F3B28}" type="presParOf" srcId="{051A474B-B82C-4CCD-A453-41B82B47A996}" destId="{65F9A9DB-5055-4943-84A6-E9ECA71A02F1}" srcOrd="1" destOrd="0" presId="urn:microsoft.com/office/officeart/2009/layout/CirclePictureHierarchy"/>
    <dgm:cxn modelId="{95A71D10-17E6-4687-A1C3-5A6B5E534ED4}" type="presParOf" srcId="{65F9A9DB-5055-4943-84A6-E9ECA71A02F1}" destId="{78C81D92-CB3A-416C-818F-2A53378170BD}" srcOrd="0" destOrd="0" presId="urn:microsoft.com/office/officeart/2009/layout/CirclePictureHierarchy"/>
    <dgm:cxn modelId="{A5B7C786-6B95-4990-A648-9E238FB4FC02}" type="presParOf" srcId="{78C81D92-CB3A-416C-818F-2A53378170BD}" destId="{AA8FAFFA-EC5C-426E-8ABD-BCC4822B1083}" srcOrd="0" destOrd="0" presId="urn:microsoft.com/office/officeart/2009/layout/CirclePictureHierarchy"/>
    <dgm:cxn modelId="{F783DC98-6109-41A4-AFD5-EC8307CC6070}" type="presParOf" srcId="{78C81D92-CB3A-416C-818F-2A53378170BD}" destId="{5839614B-5BEA-4912-AB74-C0658F67A5D6}" srcOrd="1" destOrd="0" presId="urn:microsoft.com/office/officeart/2009/layout/CirclePictureHierarchy"/>
    <dgm:cxn modelId="{9A494A65-A61B-4241-BD8E-5760064BA929}" type="presParOf" srcId="{65F9A9DB-5055-4943-84A6-E9ECA71A02F1}" destId="{8FC1F5D1-D8DE-4263-A49B-59F994529FC3}" srcOrd="1" destOrd="0" presId="urn:microsoft.com/office/officeart/2009/layout/CirclePictureHierarchy"/>
    <dgm:cxn modelId="{C68DABD4-E4B9-48D1-9082-15891DE1129F}" type="presParOf" srcId="{8FC1F5D1-D8DE-4263-A49B-59F994529FC3}" destId="{DC84598F-1DE7-45B6-A2B1-8A222B361737}" srcOrd="0" destOrd="0" presId="urn:microsoft.com/office/officeart/2009/layout/CirclePictureHierarchy"/>
    <dgm:cxn modelId="{01D8CCA6-FEB0-4008-BBFD-840EC7821D26}" type="presParOf" srcId="{8FC1F5D1-D8DE-4263-A49B-59F994529FC3}" destId="{C29FC781-DAB6-4A3D-96D1-3C8F6CEE9B49}" srcOrd="1" destOrd="0" presId="urn:microsoft.com/office/officeart/2009/layout/CirclePictureHierarchy"/>
    <dgm:cxn modelId="{D79BFD50-BECA-4711-887A-83151F8B5BC1}" type="presParOf" srcId="{C29FC781-DAB6-4A3D-96D1-3C8F6CEE9B49}" destId="{E5587D44-D158-4623-8073-A9874A142B15}" srcOrd="0" destOrd="0" presId="urn:microsoft.com/office/officeart/2009/layout/CirclePictureHierarchy"/>
    <dgm:cxn modelId="{C9C7FBBC-A5F7-4989-8954-34A006082124}" type="presParOf" srcId="{E5587D44-D158-4623-8073-A9874A142B15}" destId="{6D307431-FF06-44FE-87D2-57A5208FC066}" srcOrd="0" destOrd="0" presId="urn:microsoft.com/office/officeart/2009/layout/CirclePictureHierarchy"/>
    <dgm:cxn modelId="{682C4FFE-D2DD-43E7-92F5-394D3252D9D1}" type="presParOf" srcId="{E5587D44-D158-4623-8073-A9874A142B15}" destId="{C29A2657-4E6E-48FE-A5DA-11E53C82EFC2}" srcOrd="1" destOrd="0" presId="urn:microsoft.com/office/officeart/2009/layout/CirclePictureHierarchy"/>
    <dgm:cxn modelId="{1D6671A6-3642-4798-950C-BDA948330826}" type="presParOf" srcId="{C29FC781-DAB6-4A3D-96D1-3C8F6CEE9B49}" destId="{3763BBDE-36EA-4255-921C-44BA0E23EBE6}" srcOrd="1" destOrd="0" presId="urn:microsoft.com/office/officeart/2009/layout/CirclePictureHierarchy"/>
    <dgm:cxn modelId="{9415F54D-515C-4D42-B21E-6842F7BBF0B1}" type="presParOf" srcId="{8FC1F5D1-D8DE-4263-A49B-59F994529FC3}" destId="{C8A10F2B-E2C0-41F2-B4B4-1695F1C77E1F}" srcOrd="2" destOrd="0" presId="urn:microsoft.com/office/officeart/2009/layout/CirclePictureHierarchy"/>
    <dgm:cxn modelId="{2E8063FD-B4A5-4D45-A525-D367FFEC3DB8}" type="presParOf" srcId="{8FC1F5D1-D8DE-4263-A49B-59F994529FC3}" destId="{C677713C-A64F-46F9-B6A6-F2D469766FBE}" srcOrd="3" destOrd="0" presId="urn:microsoft.com/office/officeart/2009/layout/CirclePictureHierarchy"/>
    <dgm:cxn modelId="{F759F8F1-AD1A-41D2-8BF1-A299E4B8F88A}" type="presParOf" srcId="{C677713C-A64F-46F9-B6A6-F2D469766FBE}" destId="{ABFC6BE0-9549-4A87-83AF-A7DEBFFA4B1C}" srcOrd="0" destOrd="0" presId="urn:microsoft.com/office/officeart/2009/layout/CirclePictureHierarchy"/>
    <dgm:cxn modelId="{C788E807-F68C-4B0D-A5BB-075A89BCD520}" type="presParOf" srcId="{ABFC6BE0-9549-4A87-83AF-A7DEBFFA4B1C}" destId="{5CC0C1A2-9B95-46FF-AFCB-E7B49CCF4059}" srcOrd="0" destOrd="0" presId="urn:microsoft.com/office/officeart/2009/layout/CirclePictureHierarchy"/>
    <dgm:cxn modelId="{54811FD0-360E-4892-B229-A665B881F13D}" type="presParOf" srcId="{ABFC6BE0-9549-4A87-83AF-A7DEBFFA4B1C}" destId="{229F009E-BFC5-47D2-B107-4E9D2B346B2A}" srcOrd="1" destOrd="0" presId="urn:microsoft.com/office/officeart/2009/layout/CirclePictureHierarchy"/>
    <dgm:cxn modelId="{0C799A31-916B-44F7-80EC-BF4E615E9187}" type="presParOf" srcId="{C677713C-A64F-46F9-B6A6-F2D469766FBE}" destId="{C38945FE-EFE2-4B44-A5FB-7A276EF1007D}" srcOrd="1" destOrd="0" presId="urn:microsoft.com/office/officeart/2009/layout/CirclePictureHierarchy"/>
    <dgm:cxn modelId="{98664315-0B5B-4800-9791-2FCE0A537E5D}" type="presParOf" srcId="{051A474B-B82C-4CCD-A453-41B82B47A996}" destId="{0F82367D-9603-48E8-BDC5-2A83E5E76AD4}" srcOrd="2" destOrd="0" presId="urn:microsoft.com/office/officeart/2009/layout/CirclePictureHierarchy"/>
    <dgm:cxn modelId="{428CAC6C-7FF3-4439-855C-A453A1BAAFBD}" type="presParOf" srcId="{051A474B-B82C-4CCD-A453-41B82B47A996}" destId="{E8CC3465-0D61-4C2B-9350-3E1847F726B1}" srcOrd="3" destOrd="0" presId="urn:microsoft.com/office/officeart/2009/layout/CirclePictureHierarchy"/>
    <dgm:cxn modelId="{56869CB2-2B31-4631-8592-93B1966B8BBC}" type="presParOf" srcId="{E8CC3465-0D61-4C2B-9350-3E1847F726B1}" destId="{F1526B6A-5E26-4997-874D-98E84091AD51}" srcOrd="0" destOrd="0" presId="urn:microsoft.com/office/officeart/2009/layout/CirclePictureHierarchy"/>
    <dgm:cxn modelId="{4E46FD78-77E8-4A51-8FDB-96765CE13855}" type="presParOf" srcId="{F1526B6A-5E26-4997-874D-98E84091AD51}" destId="{313DC1A1-6E6B-426D-B1E6-4F939C8CDBA4}" srcOrd="0" destOrd="0" presId="urn:microsoft.com/office/officeart/2009/layout/CirclePictureHierarchy"/>
    <dgm:cxn modelId="{B9C96169-9EDB-4A58-9851-FF606B895473}" type="presParOf" srcId="{F1526B6A-5E26-4997-874D-98E84091AD51}" destId="{D7B611A3-DDC7-4C5C-9538-A0315C88CC22}" srcOrd="1" destOrd="0" presId="urn:microsoft.com/office/officeart/2009/layout/CirclePictureHierarchy"/>
    <dgm:cxn modelId="{FAB2C476-DE9A-4430-9DFF-B373BD85945C}" type="presParOf" srcId="{E8CC3465-0D61-4C2B-9350-3E1847F726B1}" destId="{F8D5782E-42B4-4121-AA4F-D9C85CA6AD07}" srcOrd="1" destOrd="0" presId="urn:microsoft.com/office/officeart/2009/layout/CirclePictureHierarchy"/>
    <dgm:cxn modelId="{791B53ED-4A52-4FB4-AF51-F61DB8069217}" type="presParOf" srcId="{F8D5782E-42B4-4121-AA4F-D9C85CA6AD07}" destId="{B93EB224-C9C0-42C6-8926-A4ED2C03F2D5}" srcOrd="0" destOrd="0" presId="urn:microsoft.com/office/officeart/2009/layout/CirclePictureHierarchy"/>
    <dgm:cxn modelId="{5FD113C1-0D32-47ED-B729-1064A3EC1829}" type="presParOf" srcId="{F8D5782E-42B4-4121-AA4F-D9C85CA6AD07}" destId="{7E20A75C-97A7-49D9-8821-93C57B302BD7}" srcOrd="1" destOrd="0" presId="urn:microsoft.com/office/officeart/2009/layout/CirclePictureHierarchy"/>
    <dgm:cxn modelId="{36524ACC-DF00-4C80-B0C5-9D0B61E51652}" type="presParOf" srcId="{7E20A75C-97A7-49D9-8821-93C57B302BD7}" destId="{7E82F1E6-290A-416C-BFE5-7E4B7A8E3C4E}" srcOrd="0" destOrd="0" presId="urn:microsoft.com/office/officeart/2009/layout/CirclePictureHierarchy"/>
    <dgm:cxn modelId="{F771C16F-07EA-48EB-9760-EC41E3250EED}" type="presParOf" srcId="{7E82F1E6-290A-416C-BFE5-7E4B7A8E3C4E}" destId="{D0DA506E-CE56-4929-A603-4C67CAA2C2A2}" srcOrd="0" destOrd="0" presId="urn:microsoft.com/office/officeart/2009/layout/CirclePictureHierarchy"/>
    <dgm:cxn modelId="{CB299E83-623C-46F4-97EB-55A146CC0D96}" type="presParOf" srcId="{7E82F1E6-290A-416C-BFE5-7E4B7A8E3C4E}" destId="{F8E04D2B-953B-4918-96EB-9349AE4DF3AE}" srcOrd="1" destOrd="0" presId="urn:microsoft.com/office/officeart/2009/layout/CirclePictureHierarchy"/>
    <dgm:cxn modelId="{B98EFA1F-15D9-4126-8AEE-92FFB9AE7078}" type="presParOf" srcId="{7E20A75C-97A7-49D9-8821-93C57B302BD7}" destId="{544AC04C-8BB3-4431-A278-17B4FAF30A80}"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7C8A283-3E38-46E5-BB80-BD47BBF5735A}"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40C52201-BAE7-4679-B947-6D559356C137}">
      <dgm:prSet phldrT="[Text]" custT="1"/>
      <dgm:spPr>
        <a:solidFill>
          <a:srgbClr val="D064CE"/>
        </a:solidFill>
      </dgm:spPr>
      <dgm:t>
        <a:bodyPr/>
        <a:lstStyle/>
        <a:p>
          <a:r>
            <a:rPr lang="en-US" sz="1400" i="1" dirty="0">
              <a:latin typeface="Prometo Medium" panose="020B0704030203060203" pitchFamily="34" charset="0"/>
            </a:rPr>
            <a:t>Section 1</a:t>
          </a:r>
        </a:p>
      </dgm:t>
    </dgm:pt>
    <dgm:pt modelId="{161E648B-97FC-4471-BC98-DC45CF2045E1}" type="parTrans" cxnId="{5508C59B-852E-453D-9630-4EC6D84B44C4}">
      <dgm:prSet/>
      <dgm:spPr/>
      <dgm:t>
        <a:bodyPr/>
        <a:lstStyle/>
        <a:p>
          <a:endParaRPr lang="en-US" sz="1400" i="1">
            <a:latin typeface="Prometo Medium" panose="020B0704030203060203" pitchFamily="34" charset="0"/>
          </a:endParaRPr>
        </a:p>
      </dgm:t>
    </dgm:pt>
    <dgm:pt modelId="{312C7FE1-598F-46FE-96FA-2B820707F122}" type="sibTrans" cxnId="{5508C59B-852E-453D-9630-4EC6D84B44C4}">
      <dgm:prSet custT="1"/>
      <dgm:spPr>
        <a:solidFill>
          <a:schemeClr val="bg1">
            <a:lumMod val="95000"/>
          </a:schemeClr>
        </a:solidFill>
      </dgm:spPr>
      <dgm:t>
        <a:bodyPr/>
        <a:lstStyle/>
        <a:p>
          <a:endParaRPr lang="en-US" sz="1400" i="1">
            <a:latin typeface="Prometo Medium" panose="020B0704030203060203" pitchFamily="34" charset="0"/>
          </a:endParaRPr>
        </a:p>
      </dgm:t>
    </dgm:pt>
    <dgm:pt modelId="{6AF4D2E8-8F71-4C90-A77D-7DD761CAA940}">
      <dgm:prSet phldrT="[Text]" custT="1"/>
      <dgm:spPr>
        <a:solidFill>
          <a:schemeClr val="accent3"/>
        </a:solidFill>
      </dgm:spPr>
      <dgm:t>
        <a:bodyPr/>
        <a:lstStyle/>
        <a:p>
          <a:r>
            <a:rPr lang="en-US" sz="1400" i="1" dirty="0">
              <a:latin typeface="Prometo Medium" panose="020B0704030203060203" pitchFamily="34" charset="0"/>
            </a:rPr>
            <a:t>Section 2</a:t>
          </a:r>
        </a:p>
      </dgm:t>
    </dgm:pt>
    <dgm:pt modelId="{66521285-37D0-48A8-BCE8-56BA19113F6E}" type="parTrans" cxnId="{7143C347-1C1F-4EA0-BB0F-E036622F4460}">
      <dgm:prSet/>
      <dgm:spPr/>
      <dgm:t>
        <a:bodyPr/>
        <a:lstStyle/>
        <a:p>
          <a:endParaRPr lang="en-US" sz="1400" i="1">
            <a:latin typeface="Prometo Medium" panose="020B0704030203060203" pitchFamily="34" charset="0"/>
          </a:endParaRPr>
        </a:p>
      </dgm:t>
    </dgm:pt>
    <dgm:pt modelId="{AE69C777-A1E8-4363-B412-E60F2CD0E67F}" type="sibTrans" cxnId="{7143C347-1C1F-4EA0-BB0F-E036622F4460}">
      <dgm:prSet custT="1"/>
      <dgm:spPr>
        <a:solidFill>
          <a:schemeClr val="bg1">
            <a:lumMod val="95000"/>
          </a:schemeClr>
        </a:solidFill>
      </dgm:spPr>
      <dgm:t>
        <a:bodyPr/>
        <a:lstStyle/>
        <a:p>
          <a:endParaRPr lang="en-US" sz="1400" i="1">
            <a:latin typeface="Prometo Medium" panose="020B0704030203060203" pitchFamily="34" charset="0"/>
          </a:endParaRPr>
        </a:p>
      </dgm:t>
    </dgm:pt>
    <dgm:pt modelId="{9B335361-CA74-418E-A7ED-7DDC09D2301F}">
      <dgm:prSet phldrT="[Text]" custT="1"/>
      <dgm:spPr>
        <a:solidFill>
          <a:schemeClr val="accent5"/>
        </a:solidFill>
      </dgm:spPr>
      <dgm:t>
        <a:bodyPr/>
        <a:lstStyle/>
        <a:p>
          <a:r>
            <a:rPr lang="en-US" sz="1400" i="1" dirty="0">
              <a:latin typeface="Prometo Medium" panose="020B0704030203060203" pitchFamily="34" charset="0"/>
            </a:rPr>
            <a:t>Section 3</a:t>
          </a:r>
        </a:p>
      </dgm:t>
    </dgm:pt>
    <dgm:pt modelId="{F8A21B61-9759-4A8D-8A8A-906C07552CB0}" type="parTrans" cxnId="{380009B8-D0FE-41E5-8125-B54A251A449A}">
      <dgm:prSet/>
      <dgm:spPr/>
      <dgm:t>
        <a:bodyPr/>
        <a:lstStyle/>
        <a:p>
          <a:endParaRPr lang="en-US" sz="1400" i="1">
            <a:latin typeface="Prometo Medium" panose="020B0704030203060203" pitchFamily="34" charset="0"/>
          </a:endParaRPr>
        </a:p>
      </dgm:t>
    </dgm:pt>
    <dgm:pt modelId="{2C2BCEC9-CE94-45A0-B8FE-14C6F21FD0BC}" type="sibTrans" cxnId="{380009B8-D0FE-41E5-8125-B54A251A449A}">
      <dgm:prSet custT="1"/>
      <dgm:spPr>
        <a:solidFill>
          <a:schemeClr val="bg1">
            <a:lumMod val="95000"/>
          </a:schemeClr>
        </a:solidFill>
      </dgm:spPr>
      <dgm:t>
        <a:bodyPr/>
        <a:lstStyle/>
        <a:p>
          <a:endParaRPr lang="en-US" sz="1400" i="1">
            <a:latin typeface="Prometo Medium" panose="020B0704030203060203" pitchFamily="34" charset="0"/>
          </a:endParaRPr>
        </a:p>
      </dgm:t>
    </dgm:pt>
    <dgm:pt modelId="{5127D802-641B-4E24-A9D5-87B113F16636}">
      <dgm:prSet phldrT="[Text]" custT="1"/>
      <dgm:spPr>
        <a:solidFill>
          <a:schemeClr val="accent4"/>
        </a:solidFill>
      </dgm:spPr>
      <dgm:t>
        <a:bodyPr/>
        <a:lstStyle/>
        <a:p>
          <a:r>
            <a:rPr lang="en-US" sz="1400" i="1" dirty="0">
              <a:latin typeface="Prometo Medium" panose="020B0704030203060203" pitchFamily="34" charset="0"/>
            </a:rPr>
            <a:t>Section 4</a:t>
          </a:r>
        </a:p>
      </dgm:t>
    </dgm:pt>
    <dgm:pt modelId="{8C6A1B77-30C7-4269-81C9-83895B0D4A7C}" type="parTrans" cxnId="{B5A2C1A7-4FBE-4227-8354-FE67A27CA8A5}">
      <dgm:prSet/>
      <dgm:spPr/>
      <dgm:t>
        <a:bodyPr/>
        <a:lstStyle/>
        <a:p>
          <a:endParaRPr lang="en-US" sz="1400" i="1">
            <a:latin typeface="Prometo Medium" panose="020B0704030203060203" pitchFamily="34" charset="0"/>
          </a:endParaRPr>
        </a:p>
      </dgm:t>
    </dgm:pt>
    <dgm:pt modelId="{2656F795-5458-480A-8063-D009AFA8BAF4}" type="sibTrans" cxnId="{B5A2C1A7-4FBE-4227-8354-FE67A27CA8A5}">
      <dgm:prSet custT="1"/>
      <dgm:spPr>
        <a:solidFill>
          <a:schemeClr val="bg1">
            <a:lumMod val="95000"/>
          </a:schemeClr>
        </a:solidFill>
      </dgm:spPr>
      <dgm:t>
        <a:bodyPr/>
        <a:lstStyle/>
        <a:p>
          <a:endParaRPr lang="en-US" sz="1400" i="1">
            <a:latin typeface="Prometo Medium" panose="020B0704030203060203" pitchFamily="34" charset="0"/>
          </a:endParaRPr>
        </a:p>
      </dgm:t>
    </dgm:pt>
    <dgm:pt modelId="{51F2B73F-EFF5-42B2-82CA-DBA9A95373BC}">
      <dgm:prSet phldrT="[Text]" custT="1"/>
      <dgm:spPr>
        <a:solidFill>
          <a:schemeClr val="accent2"/>
        </a:solidFill>
      </dgm:spPr>
      <dgm:t>
        <a:bodyPr/>
        <a:lstStyle/>
        <a:p>
          <a:r>
            <a:rPr lang="en-US" sz="1400" i="1" dirty="0">
              <a:latin typeface="Prometo Medium" panose="020B0704030203060203" pitchFamily="34" charset="0"/>
            </a:rPr>
            <a:t>Section 5</a:t>
          </a:r>
        </a:p>
      </dgm:t>
    </dgm:pt>
    <dgm:pt modelId="{4E8A8164-8869-4836-B530-94B7D066B566}" type="parTrans" cxnId="{636FC5F4-441F-43EE-99A0-96895E72CA46}">
      <dgm:prSet/>
      <dgm:spPr/>
      <dgm:t>
        <a:bodyPr/>
        <a:lstStyle/>
        <a:p>
          <a:endParaRPr lang="en-US" sz="1400" i="1">
            <a:latin typeface="Prometo Medium" panose="020B0704030203060203" pitchFamily="34" charset="0"/>
          </a:endParaRPr>
        </a:p>
      </dgm:t>
    </dgm:pt>
    <dgm:pt modelId="{C1090E05-858F-4ADA-92FF-98EC8CD26F08}" type="sibTrans" cxnId="{636FC5F4-441F-43EE-99A0-96895E72CA46}">
      <dgm:prSet custT="1"/>
      <dgm:spPr>
        <a:solidFill>
          <a:schemeClr val="bg1">
            <a:lumMod val="95000"/>
          </a:schemeClr>
        </a:solidFill>
      </dgm:spPr>
      <dgm:t>
        <a:bodyPr/>
        <a:lstStyle/>
        <a:p>
          <a:endParaRPr lang="en-US" sz="1400" i="1">
            <a:latin typeface="Prometo Medium" panose="020B0704030203060203" pitchFamily="34" charset="0"/>
          </a:endParaRPr>
        </a:p>
      </dgm:t>
    </dgm:pt>
    <dgm:pt modelId="{D1AD81F7-587B-4AAE-87FC-B81158F75B34}" type="pres">
      <dgm:prSet presAssocID="{87C8A283-3E38-46E5-BB80-BD47BBF5735A}" presName="cycle" presStyleCnt="0">
        <dgm:presLayoutVars>
          <dgm:dir/>
          <dgm:resizeHandles val="exact"/>
        </dgm:presLayoutVars>
      </dgm:prSet>
      <dgm:spPr/>
    </dgm:pt>
    <dgm:pt modelId="{B9DBE049-95FC-4CFC-80A6-0FCE62AC218A}" type="pres">
      <dgm:prSet presAssocID="{40C52201-BAE7-4679-B947-6D559356C137}" presName="node" presStyleLbl="node1" presStyleIdx="0" presStyleCnt="5">
        <dgm:presLayoutVars>
          <dgm:bulletEnabled val="1"/>
        </dgm:presLayoutVars>
      </dgm:prSet>
      <dgm:spPr/>
    </dgm:pt>
    <dgm:pt modelId="{50F8FED4-3553-4C58-9D3F-3222EBA4FBB6}" type="pres">
      <dgm:prSet presAssocID="{312C7FE1-598F-46FE-96FA-2B820707F122}" presName="sibTrans" presStyleLbl="sibTrans2D1" presStyleIdx="0" presStyleCnt="5" custScaleX="109098" custScaleY="51731"/>
      <dgm:spPr/>
    </dgm:pt>
    <dgm:pt modelId="{1DC00A2E-07E6-4D50-97F7-DDDECB1CA955}" type="pres">
      <dgm:prSet presAssocID="{312C7FE1-598F-46FE-96FA-2B820707F122}" presName="connectorText" presStyleLbl="sibTrans2D1" presStyleIdx="0" presStyleCnt="5"/>
      <dgm:spPr/>
    </dgm:pt>
    <dgm:pt modelId="{A3EF045B-6DAC-4B77-B063-FCB5CE4B29B0}" type="pres">
      <dgm:prSet presAssocID="{6AF4D2E8-8F71-4C90-A77D-7DD761CAA940}" presName="node" presStyleLbl="node1" presStyleIdx="1" presStyleCnt="5">
        <dgm:presLayoutVars>
          <dgm:bulletEnabled val="1"/>
        </dgm:presLayoutVars>
      </dgm:prSet>
      <dgm:spPr/>
    </dgm:pt>
    <dgm:pt modelId="{7978FB0A-7EA4-4760-A6FD-101EB38827D9}" type="pres">
      <dgm:prSet presAssocID="{AE69C777-A1E8-4363-B412-E60F2CD0E67F}" presName="sibTrans" presStyleLbl="sibTrans2D1" presStyleIdx="1" presStyleCnt="5" custScaleX="109098" custScaleY="51731"/>
      <dgm:spPr/>
    </dgm:pt>
    <dgm:pt modelId="{D515486E-54BE-4CD0-ABAC-8D30F6FA462A}" type="pres">
      <dgm:prSet presAssocID="{AE69C777-A1E8-4363-B412-E60F2CD0E67F}" presName="connectorText" presStyleLbl="sibTrans2D1" presStyleIdx="1" presStyleCnt="5"/>
      <dgm:spPr/>
    </dgm:pt>
    <dgm:pt modelId="{DBDED9E4-C725-4ECE-92F6-AF3BF0D1C21F}" type="pres">
      <dgm:prSet presAssocID="{9B335361-CA74-418E-A7ED-7DDC09D2301F}" presName="node" presStyleLbl="node1" presStyleIdx="2" presStyleCnt="5">
        <dgm:presLayoutVars>
          <dgm:bulletEnabled val="1"/>
        </dgm:presLayoutVars>
      </dgm:prSet>
      <dgm:spPr/>
    </dgm:pt>
    <dgm:pt modelId="{186EAFE6-B3B2-4E13-9D41-8644A0B24103}" type="pres">
      <dgm:prSet presAssocID="{2C2BCEC9-CE94-45A0-B8FE-14C6F21FD0BC}" presName="sibTrans" presStyleLbl="sibTrans2D1" presStyleIdx="2" presStyleCnt="5" custScaleX="109098" custScaleY="51731"/>
      <dgm:spPr/>
    </dgm:pt>
    <dgm:pt modelId="{02AB0245-144D-4DE5-A156-51EB06748BAA}" type="pres">
      <dgm:prSet presAssocID="{2C2BCEC9-CE94-45A0-B8FE-14C6F21FD0BC}" presName="connectorText" presStyleLbl="sibTrans2D1" presStyleIdx="2" presStyleCnt="5"/>
      <dgm:spPr/>
    </dgm:pt>
    <dgm:pt modelId="{161CB382-D9A4-4B7E-94D6-FE898B07F80A}" type="pres">
      <dgm:prSet presAssocID="{5127D802-641B-4E24-A9D5-87B113F16636}" presName="node" presStyleLbl="node1" presStyleIdx="3" presStyleCnt="5">
        <dgm:presLayoutVars>
          <dgm:bulletEnabled val="1"/>
        </dgm:presLayoutVars>
      </dgm:prSet>
      <dgm:spPr/>
    </dgm:pt>
    <dgm:pt modelId="{D033D80D-D122-459E-A92A-599180B02333}" type="pres">
      <dgm:prSet presAssocID="{2656F795-5458-480A-8063-D009AFA8BAF4}" presName="sibTrans" presStyleLbl="sibTrans2D1" presStyleIdx="3" presStyleCnt="5" custScaleX="109098" custScaleY="51731"/>
      <dgm:spPr/>
    </dgm:pt>
    <dgm:pt modelId="{01973ECC-2D19-4F12-857A-446BE4F68FAB}" type="pres">
      <dgm:prSet presAssocID="{2656F795-5458-480A-8063-D009AFA8BAF4}" presName="connectorText" presStyleLbl="sibTrans2D1" presStyleIdx="3" presStyleCnt="5"/>
      <dgm:spPr/>
    </dgm:pt>
    <dgm:pt modelId="{0A1F7D2F-5938-4EAF-AA87-ED47398D1A2D}" type="pres">
      <dgm:prSet presAssocID="{51F2B73F-EFF5-42B2-82CA-DBA9A95373BC}" presName="node" presStyleLbl="node1" presStyleIdx="4" presStyleCnt="5">
        <dgm:presLayoutVars>
          <dgm:bulletEnabled val="1"/>
        </dgm:presLayoutVars>
      </dgm:prSet>
      <dgm:spPr/>
    </dgm:pt>
    <dgm:pt modelId="{16E3CEF2-CA3C-4BCE-8A2D-975080426EF2}" type="pres">
      <dgm:prSet presAssocID="{C1090E05-858F-4ADA-92FF-98EC8CD26F08}" presName="sibTrans" presStyleLbl="sibTrans2D1" presStyleIdx="4" presStyleCnt="5" custScaleX="109098" custScaleY="51731"/>
      <dgm:spPr/>
    </dgm:pt>
    <dgm:pt modelId="{3965DED5-860E-4522-B98A-381FE5F09908}" type="pres">
      <dgm:prSet presAssocID="{C1090E05-858F-4ADA-92FF-98EC8CD26F08}" presName="connectorText" presStyleLbl="sibTrans2D1" presStyleIdx="4" presStyleCnt="5"/>
      <dgm:spPr/>
    </dgm:pt>
  </dgm:ptLst>
  <dgm:cxnLst>
    <dgm:cxn modelId="{95E0F908-7F70-4140-876D-19A5E2AFA2D0}" type="presOf" srcId="{51F2B73F-EFF5-42B2-82CA-DBA9A95373BC}" destId="{0A1F7D2F-5938-4EAF-AA87-ED47398D1A2D}" srcOrd="0" destOrd="0" presId="urn:microsoft.com/office/officeart/2005/8/layout/cycle2"/>
    <dgm:cxn modelId="{DEECB81D-1C65-484E-9749-73EC4B699FB7}" type="presOf" srcId="{9B335361-CA74-418E-A7ED-7DDC09D2301F}" destId="{DBDED9E4-C725-4ECE-92F6-AF3BF0D1C21F}" srcOrd="0" destOrd="0" presId="urn:microsoft.com/office/officeart/2005/8/layout/cycle2"/>
    <dgm:cxn modelId="{73AAFF23-74B2-40B8-81E4-1B49AAACCBB1}" type="presOf" srcId="{312C7FE1-598F-46FE-96FA-2B820707F122}" destId="{50F8FED4-3553-4C58-9D3F-3222EBA4FBB6}" srcOrd="0" destOrd="0" presId="urn:microsoft.com/office/officeart/2005/8/layout/cycle2"/>
    <dgm:cxn modelId="{7143C347-1C1F-4EA0-BB0F-E036622F4460}" srcId="{87C8A283-3E38-46E5-BB80-BD47BBF5735A}" destId="{6AF4D2E8-8F71-4C90-A77D-7DD761CAA940}" srcOrd="1" destOrd="0" parTransId="{66521285-37D0-48A8-BCE8-56BA19113F6E}" sibTransId="{AE69C777-A1E8-4363-B412-E60F2CD0E67F}"/>
    <dgm:cxn modelId="{3C5D1050-EC36-42E8-9877-76A81C692A2F}" type="presOf" srcId="{5127D802-641B-4E24-A9D5-87B113F16636}" destId="{161CB382-D9A4-4B7E-94D6-FE898B07F80A}" srcOrd="0" destOrd="0" presId="urn:microsoft.com/office/officeart/2005/8/layout/cycle2"/>
    <dgm:cxn modelId="{71C45163-9CE8-4301-BF92-A08284C0820E}" type="presOf" srcId="{6AF4D2E8-8F71-4C90-A77D-7DD761CAA940}" destId="{A3EF045B-6DAC-4B77-B063-FCB5CE4B29B0}" srcOrd="0" destOrd="0" presId="urn:microsoft.com/office/officeart/2005/8/layout/cycle2"/>
    <dgm:cxn modelId="{1C5B867B-F92D-4074-9B9D-A0D9FB3F2752}" type="presOf" srcId="{87C8A283-3E38-46E5-BB80-BD47BBF5735A}" destId="{D1AD81F7-587B-4AAE-87FC-B81158F75B34}" srcOrd="0" destOrd="0" presId="urn:microsoft.com/office/officeart/2005/8/layout/cycle2"/>
    <dgm:cxn modelId="{AE12BF82-C408-450F-B6A7-CD4642F17EAF}" type="presOf" srcId="{AE69C777-A1E8-4363-B412-E60F2CD0E67F}" destId="{D515486E-54BE-4CD0-ABAC-8D30F6FA462A}" srcOrd="1" destOrd="0" presId="urn:microsoft.com/office/officeart/2005/8/layout/cycle2"/>
    <dgm:cxn modelId="{B4403891-AC5F-4F9F-ACA9-A90DCD735204}" type="presOf" srcId="{2656F795-5458-480A-8063-D009AFA8BAF4}" destId="{D033D80D-D122-459E-A92A-599180B02333}" srcOrd="0" destOrd="0" presId="urn:microsoft.com/office/officeart/2005/8/layout/cycle2"/>
    <dgm:cxn modelId="{1AC22195-5750-4AA3-823E-BF154D95464A}" type="presOf" srcId="{2C2BCEC9-CE94-45A0-B8FE-14C6F21FD0BC}" destId="{02AB0245-144D-4DE5-A156-51EB06748BAA}" srcOrd="1" destOrd="0" presId="urn:microsoft.com/office/officeart/2005/8/layout/cycle2"/>
    <dgm:cxn modelId="{5508C59B-852E-453D-9630-4EC6D84B44C4}" srcId="{87C8A283-3E38-46E5-BB80-BD47BBF5735A}" destId="{40C52201-BAE7-4679-B947-6D559356C137}" srcOrd="0" destOrd="0" parTransId="{161E648B-97FC-4471-BC98-DC45CF2045E1}" sibTransId="{312C7FE1-598F-46FE-96FA-2B820707F122}"/>
    <dgm:cxn modelId="{369214A3-1DF3-40A0-B298-02D1B111BDDC}" type="presOf" srcId="{312C7FE1-598F-46FE-96FA-2B820707F122}" destId="{1DC00A2E-07E6-4D50-97F7-DDDECB1CA955}" srcOrd="1" destOrd="0" presId="urn:microsoft.com/office/officeart/2005/8/layout/cycle2"/>
    <dgm:cxn modelId="{B5A2C1A7-4FBE-4227-8354-FE67A27CA8A5}" srcId="{87C8A283-3E38-46E5-BB80-BD47BBF5735A}" destId="{5127D802-641B-4E24-A9D5-87B113F16636}" srcOrd="3" destOrd="0" parTransId="{8C6A1B77-30C7-4269-81C9-83895B0D4A7C}" sibTransId="{2656F795-5458-480A-8063-D009AFA8BAF4}"/>
    <dgm:cxn modelId="{190156AA-1DB4-4416-B52A-8E513A12EE02}" type="presOf" srcId="{C1090E05-858F-4ADA-92FF-98EC8CD26F08}" destId="{16E3CEF2-CA3C-4BCE-8A2D-975080426EF2}" srcOrd="0" destOrd="0" presId="urn:microsoft.com/office/officeart/2005/8/layout/cycle2"/>
    <dgm:cxn modelId="{C5242CB4-333B-4051-B9D9-C39FE3545964}" type="presOf" srcId="{2656F795-5458-480A-8063-D009AFA8BAF4}" destId="{01973ECC-2D19-4F12-857A-446BE4F68FAB}" srcOrd="1" destOrd="0" presId="urn:microsoft.com/office/officeart/2005/8/layout/cycle2"/>
    <dgm:cxn modelId="{2B3E12B6-76BA-4DC9-AEB3-EE99536B3459}" type="presOf" srcId="{AE69C777-A1E8-4363-B412-E60F2CD0E67F}" destId="{7978FB0A-7EA4-4760-A6FD-101EB38827D9}" srcOrd="0" destOrd="0" presId="urn:microsoft.com/office/officeart/2005/8/layout/cycle2"/>
    <dgm:cxn modelId="{380009B8-D0FE-41E5-8125-B54A251A449A}" srcId="{87C8A283-3E38-46E5-BB80-BD47BBF5735A}" destId="{9B335361-CA74-418E-A7ED-7DDC09D2301F}" srcOrd="2" destOrd="0" parTransId="{F8A21B61-9759-4A8D-8A8A-906C07552CB0}" sibTransId="{2C2BCEC9-CE94-45A0-B8FE-14C6F21FD0BC}"/>
    <dgm:cxn modelId="{BF9E31B9-9A4C-4DC4-A8E8-F00BEBCFB347}" type="presOf" srcId="{2C2BCEC9-CE94-45A0-B8FE-14C6F21FD0BC}" destId="{186EAFE6-B3B2-4E13-9D41-8644A0B24103}" srcOrd="0" destOrd="0" presId="urn:microsoft.com/office/officeart/2005/8/layout/cycle2"/>
    <dgm:cxn modelId="{3DD505ED-D3C8-4CF5-A7A8-992EFE2B2FA9}" type="presOf" srcId="{C1090E05-858F-4ADA-92FF-98EC8CD26F08}" destId="{3965DED5-860E-4522-B98A-381FE5F09908}" srcOrd="1" destOrd="0" presId="urn:microsoft.com/office/officeart/2005/8/layout/cycle2"/>
    <dgm:cxn modelId="{636FC5F4-441F-43EE-99A0-96895E72CA46}" srcId="{87C8A283-3E38-46E5-BB80-BD47BBF5735A}" destId="{51F2B73F-EFF5-42B2-82CA-DBA9A95373BC}" srcOrd="4" destOrd="0" parTransId="{4E8A8164-8869-4836-B530-94B7D066B566}" sibTransId="{C1090E05-858F-4ADA-92FF-98EC8CD26F08}"/>
    <dgm:cxn modelId="{2826DDFF-437D-4995-A462-DB26133A1EF0}" type="presOf" srcId="{40C52201-BAE7-4679-B947-6D559356C137}" destId="{B9DBE049-95FC-4CFC-80A6-0FCE62AC218A}" srcOrd="0" destOrd="0" presId="urn:microsoft.com/office/officeart/2005/8/layout/cycle2"/>
    <dgm:cxn modelId="{D7E526FD-6E4F-4FD8-A59F-F6E979E06B66}" type="presParOf" srcId="{D1AD81F7-587B-4AAE-87FC-B81158F75B34}" destId="{B9DBE049-95FC-4CFC-80A6-0FCE62AC218A}" srcOrd="0" destOrd="0" presId="urn:microsoft.com/office/officeart/2005/8/layout/cycle2"/>
    <dgm:cxn modelId="{C7F2B4C2-4992-483B-B527-0BFFD7B5B4A0}" type="presParOf" srcId="{D1AD81F7-587B-4AAE-87FC-B81158F75B34}" destId="{50F8FED4-3553-4C58-9D3F-3222EBA4FBB6}" srcOrd="1" destOrd="0" presId="urn:microsoft.com/office/officeart/2005/8/layout/cycle2"/>
    <dgm:cxn modelId="{ADB7ACF0-F566-4C80-80E3-BACFB779CC24}" type="presParOf" srcId="{50F8FED4-3553-4C58-9D3F-3222EBA4FBB6}" destId="{1DC00A2E-07E6-4D50-97F7-DDDECB1CA955}" srcOrd="0" destOrd="0" presId="urn:microsoft.com/office/officeart/2005/8/layout/cycle2"/>
    <dgm:cxn modelId="{41A85C7B-7BB4-484D-8631-6FF55FCF3DF2}" type="presParOf" srcId="{D1AD81F7-587B-4AAE-87FC-B81158F75B34}" destId="{A3EF045B-6DAC-4B77-B063-FCB5CE4B29B0}" srcOrd="2" destOrd="0" presId="urn:microsoft.com/office/officeart/2005/8/layout/cycle2"/>
    <dgm:cxn modelId="{D2D56D67-AB05-4F73-84F4-725A279DAE9C}" type="presParOf" srcId="{D1AD81F7-587B-4AAE-87FC-B81158F75B34}" destId="{7978FB0A-7EA4-4760-A6FD-101EB38827D9}" srcOrd="3" destOrd="0" presId="urn:microsoft.com/office/officeart/2005/8/layout/cycle2"/>
    <dgm:cxn modelId="{581EFDF3-D607-408A-A781-C1F02368A559}" type="presParOf" srcId="{7978FB0A-7EA4-4760-A6FD-101EB38827D9}" destId="{D515486E-54BE-4CD0-ABAC-8D30F6FA462A}" srcOrd="0" destOrd="0" presId="urn:microsoft.com/office/officeart/2005/8/layout/cycle2"/>
    <dgm:cxn modelId="{CAD51C0D-7ACB-43D8-877F-B47F2456C010}" type="presParOf" srcId="{D1AD81F7-587B-4AAE-87FC-B81158F75B34}" destId="{DBDED9E4-C725-4ECE-92F6-AF3BF0D1C21F}" srcOrd="4" destOrd="0" presId="urn:microsoft.com/office/officeart/2005/8/layout/cycle2"/>
    <dgm:cxn modelId="{28225454-F163-4633-B95F-B229F2D9F9F2}" type="presParOf" srcId="{D1AD81F7-587B-4AAE-87FC-B81158F75B34}" destId="{186EAFE6-B3B2-4E13-9D41-8644A0B24103}" srcOrd="5" destOrd="0" presId="urn:microsoft.com/office/officeart/2005/8/layout/cycle2"/>
    <dgm:cxn modelId="{50EF2E44-E52B-4A3C-B8ED-C7DA51E8DD5C}" type="presParOf" srcId="{186EAFE6-B3B2-4E13-9D41-8644A0B24103}" destId="{02AB0245-144D-4DE5-A156-51EB06748BAA}" srcOrd="0" destOrd="0" presId="urn:microsoft.com/office/officeart/2005/8/layout/cycle2"/>
    <dgm:cxn modelId="{CC3C6FE8-C508-48B4-92CA-06F5E834D902}" type="presParOf" srcId="{D1AD81F7-587B-4AAE-87FC-B81158F75B34}" destId="{161CB382-D9A4-4B7E-94D6-FE898B07F80A}" srcOrd="6" destOrd="0" presId="urn:microsoft.com/office/officeart/2005/8/layout/cycle2"/>
    <dgm:cxn modelId="{F8857FCE-197B-41E8-8D64-2B96E697E0AC}" type="presParOf" srcId="{D1AD81F7-587B-4AAE-87FC-B81158F75B34}" destId="{D033D80D-D122-459E-A92A-599180B02333}" srcOrd="7" destOrd="0" presId="urn:microsoft.com/office/officeart/2005/8/layout/cycle2"/>
    <dgm:cxn modelId="{32AC9A46-5156-4AF6-944D-380A8AF99EBA}" type="presParOf" srcId="{D033D80D-D122-459E-A92A-599180B02333}" destId="{01973ECC-2D19-4F12-857A-446BE4F68FAB}" srcOrd="0" destOrd="0" presId="urn:microsoft.com/office/officeart/2005/8/layout/cycle2"/>
    <dgm:cxn modelId="{06A9D152-747B-44B1-BF69-BCBAC99B3EE8}" type="presParOf" srcId="{D1AD81F7-587B-4AAE-87FC-B81158F75B34}" destId="{0A1F7D2F-5938-4EAF-AA87-ED47398D1A2D}" srcOrd="8" destOrd="0" presId="urn:microsoft.com/office/officeart/2005/8/layout/cycle2"/>
    <dgm:cxn modelId="{87E3278E-171E-4781-A877-3B3041B74CE5}" type="presParOf" srcId="{D1AD81F7-587B-4AAE-87FC-B81158F75B34}" destId="{16E3CEF2-CA3C-4BCE-8A2D-975080426EF2}" srcOrd="9" destOrd="0" presId="urn:microsoft.com/office/officeart/2005/8/layout/cycle2"/>
    <dgm:cxn modelId="{65523805-8F1B-42B3-B468-95845F5BBD56}" type="presParOf" srcId="{16E3CEF2-CA3C-4BCE-8A2D-975080426EF2}" destId="{3965DED5-860E-4522-B98A-381FE5F09908}"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73EFB4-46AA-5749-BC13-8AE07514E465}" type="doc">
      <dgm:prSet loTypeId="urn:microsoft.com/office/officeart/2005/8/layout/chart3" loCatId="" qsTypeId="urn:microsoft.com/office/officeart/2005/8/quickstyle/simple4" qsCatId="simple" csTypeId="urn:microsoft.com/office/officeart/2005/8/colors/accent1_2" csCatId="accent1" phldr="1"/>
      <dgm:spPr/>
    </dgm:pt>
    <dgm:pt modelId="{630E2E60-07C8-604F-9207-C851339A3BCC}">
      <dgm:prSet phldrT="[Text]" custT="1"/>
      <dgm:spPr>
        <a:solidFill>
          <a:srgbClr val="55C1E9"/>
        </a:solidFill>
        <a:effectLst>
          <a:outerShdw blurRad="444500" dist="431800" dir="8100000" sx="103000" sy="103000" algn="tr" rotWithShape="0">
            <a:prstClr val="black">
              <a:alpha val="0"/>
            </a:prstClr>
          </a:outerShdw>
        </a:effectLst>
      </dgm:spPr>
      <dgm:t>
        <a:bodyPr/>
        <a:lstStyle/>
        <a:p>
          <a:r>
            <a:rPr lang="en-US" sz="1400" b="0" i="1" noProof="0">
              <a:solidFill>
                <a:schemeClr val="bg1"/>
              </a:solidFill>
              <a:latin typeface="Prometo Medium" panose="020B0604030203060203" pitchFamily="34" charset="77"/>
            </a:rPr>
            <a:t>Section 1</a:t>
          </a:r>
          <a:endParaRPr lang="en-US" sz="1400" b="0" i="1" noProof="0" dirty="0">
            <a:solidFill>
              <a:schemeClr val="bg1"/>
            </a:solidFill>
            <a:latin typeface="Prometo Medium" panose="020B0604030203060203" pitchFamily="34" charset="77"/>
          </a:endParaRPr>
        </a:p>
      </dgm:t>
    </dgm:pt>
    <dgm:pt modelId="{709DCEE6-5D57-BC46-AB71-554A36CE3D87}" type="parTrans" cxnId="{E75ACA66-1F49-9F45-A97D-01820F8F84BF}">
      <dgm:prSet/>
      <dgm:spPr/>
      <dgm:t>
        <a:bodyPr/>
        <a:lstStyle/>
        <a:p>
          <a:endParaRPr lang="en-US" sz="1400" noProof="0" dirty="0"/>
        </a:p>
      </dgm:t>
    </dgm:pt>
    <dgm:pt modelId="{64A5CF75-9A5D-3B4D-9DA6-75749CE7CF09}" type="sibTrans" cxnId="{E75ACA66-1F49-9F45-A97D-01820F8F84BF}">
      <dgm:prSet/>
      <dgm:spPr/>
      <dgm:t>
        <a:bodyPr/>
        <a:lstStyle/>
        <a:p>
          <a:endParaRPr lang="en-US" sz="1400" noProof="0" dirty="0"/>
        </a:p>
      </dgm:t>
    </dgm:pt>
    <dgm:pt modelId="{F1F325E0-502C-474C-88B5-EA9517DB2D17}">
      <dgm:prSet phldrT="[Text]" custT="1"/>
      <dgm:spPr>
        <a:solidFill>
          <a:srgbClr val="D064CE"/>
        </a:solidFill>
      </dgm:spPr>
      <dgm:t>
        <a:bodyPr/>
        <a:lstStyle/>
        <a:p>
          <a:r>
            <a:rPr lang="en-US" sz="1400" b="0" i="1" noProof="0" dirty="0">
              <a:latin typeface="Prometo Medium" panose="020B0604030203060203" pitchFamily="34" charset="77"/>
            </a:rPr>
            <a:t>Section 2</a:t>
          </a:r>
        </a:p>
      </dgm:t>
    </dgm:pt>
    <dgm:pt modelId="{52122F8C-A209-4C48-A63E-ABCA2F93F0F5}" type="parTrans" cxnId="{2F4E19F1-0144-6847-B25B-8FD862660E77}">
      <dgm:prSet/>
      <dgm:spPr/>
      <dgm:t>
        <a:bodyPr/>
        <a:lstStyle/>
        <a:p>
          <a:endParaRPr lang="en-US" sz="1400" noProof="0" dirty="0"/>
        </a:p>
      </dgm:t>
    </dgm:pt>
    <dgm:pt modelId="{D2D24ACD-0D3C-C04D-90FA-7444995A07F2}" type="sibTrans" cxnId="{2F4E19F1-0144-6847-B25B-8FD862660E77}">
      <dgm:prSet/>
      <dgm:spPr/>
      <dgm:t>
        <a:bodyPr/>
        <a:lstStyle/>
        <a:p>
          <a:endParaRPr lang="en-US" sz="1400" noProof="0" dirty="0"/>
        </a:p>
      </dgm:t>
    </dgm:pt>
    <dgm:pt modelId="{5308E1FB-4923-6949-A295-E11374800A4F}">
      <dgm:prSet phldrT="[Text]" custT="1"/>
      <dgm:spPr>
        <a:solidFill>
          <a:srgbClr val="1E22AA"/>
        </a:solidFill>
        <a:ln w="38100">
          <a:solidFill>
            <a:schemeClr val="bg1"/>
          </a:solidFill>
        </a:ln>
      </dgm:spPr>
      <dgm:t>
        <a:bodyPr/>
        <a:lstStyle/>
        <a:p>
          <a:r>
            <a:rPr lang="en-US" sz="1400" b="0" i="1" noProof="0" dirty="0">
              <a:latin typeface="Prometo Medium" panose="020B0604030203060203" pitchFamily="34" charset="77"/>
            </a:rPr>
            <a:t>Section 3</a:t>
          </a:r>
        </a:p>
      </dgm:t>
    </dgm:pt>
    <dgm:pt modelId="{F35FF29A-E626-7149-AA4B-7FB1FD72FACE}" type="sibTrans" cxnId="{574FD4AD-B96C-F847-8E89-CD91553F38D5}">
      <dgm:prSet/>
      <dgm:spPr/>
      <dgm:t>
        <a:bodyPr/>
        <a:lstStyle/>
        <a:p>
          <a:endParaRPr lang="en-US" sz="1400" noProof="0" dirty="0"/>
        </a:p>
      </dgm:t>
    </dgm:pt>
    <dgm:pt modelId="{C6E31AE1-6FBB-754A-8BE5-8DD0E91A6754}" type="parTrans" cxnId="{574FD4AD-B96C-F847-8E89-CD91553F38D5}">
      <dgm:prSet/>
      <dgm:spPr/>
      <dgm:t>
        <a:bodyPr/>
        <a:lstStyle/>
        <a:p>
          <a:endParaRPr lang="en-US" sz="1400" noProof="0" dirty="0"/>
        </a:p>
      </dgm:t>
    </dgm:pt>
    <dgm:pt modelId="{5269AC17-CFC4-974A-B3E3-498E9AF1BAA4}" type="pres">
      <dgm:prSet presAssocID="{B573EFB4-46AA-5749-BC13-8AE07514E465}" presName="compositeShape" presStyleCnt="0">
        <dgm:presLayoutVars>
          <dgm:chMax val="7"/>
          <dgm:dir/>
          <dgm:resizeHandles val="exact"/>
        </dgm:presLayoutVars>
      </dgm:prSet>
      <dgm:spPr/>
    </dgm:pt>
    <dgm:pt modelId="{068FB998-AFF1-2145-8065-42588474EBE5}" type="pres">
      <dgm:prSet presAssocID="{B573EFB4-46AA-5749-BC13-8AE07514E465}" presName="wedge1" presStyleLbl="node1" presStyleIdx="0" presStyleCnt="3"/>
      <dgm:spPr/>
    </dgm:pt>
    <dgm:pt modelId="{767AC19F-7470-C249-B473-E5325DD35D31}" type="pres">
      <dgm:prSet presAssocID="{B573EFB4-46AA-5749-BC13-8AE07514E465}" presName="wedge1Tx" presStyleLbl="node1" presStyleIdx="0" presStyleCnt="3">
        <dgm:presLayoutVars>
          <dgm:chMax val="0"/>
          <dgm:chPref val="0"/>
          <dgm:bulletEnabled val="1"/>
        </dgm:presLayoutVars>
      </dgm:prSet>
      <dgm:spPr/>
    </dgm:pt>
    <dgm:pt modelId="{AF1DED3E-4FBF-FA4C-AB6B-BE24D01FB8D7}" type="pres">
      <dgm:prSet presAssocID="{B573EFB4-46AA-5749-BC13-8AE07514E465}" presName="wedge2" presStyleLbl="node1" presStyleIdx="1" presStyleCnt="3"/>
      <dgm:spPr/>
    </dgm:pt>
    <dgm:pt modelId="{2E209179-1190-C449-9C0F-48EA9100730B}" type="pres">
      <dgm:prSet presAssocID="{B573EFB4-46AA-5749-BC13-8AE07514E465}" presName="wedge2Tx" presStyleLbl="node1" presStyleIdx="1" presStyleCnt="3">
        <dgm:presLayoutVars>
          <dgm:chMax val="0"/>
          <dgm:chPref val="0"/>
          <dgm:bulletEnabled val="1"/>
        </dgm:presLayoutVars>
      </dgm:prSet>
      <dgm:spPr/>
    </dgm:pt>
    <dgm:pt modelId="{96C75A71-8EC3-3142-8464-76FF931C91AE}" type="pres">
      <dgm:prSet presAssocID="{B573EFB4-46AA-5749-BC13-8AE07514E465}" presName="wedge3" presStyleLbl="node1" presStyleIdx="2" presStyleCnt="3"/>
      <dgm:spPr/>
    </dgm:pt>
    <dgm:pt modelId="{E0673874-C402-4E41-8A8D-A633A7F7B9AD}" type="pres">
      <dgm:prSet presAssocID="{B573EFB4-46AA-5749-BC13-8AE07514E465}" presName="wedge3Tx" presStyleLbl="node1" presStyleIdx="2" presStyleCnt="3">
        <dgm:presLayoutVars>
          <dgm:chMax val="0"/>
          <dgm:chPref val="0"/>
          <dgm:bulletEnabled val="1"/>
        </dgm:presLayoutVars>
      </dgm:prSet>
      <dgm:spPr/>
    </dgm:pt>
  </dgm:ptLst>
  <dgm:cxnLst>
    <dgm:cxn modelId="{0D29260E-15B6-3B43-BE04-D775346ADAE3}" type="presOf" srcId="{630E2E60-07C8-604F-9207-C851339A3BCC}" destId="{767AC19F-7470-C249-B473-E5325DD35D31}" srcOrd="1" destOrd="0" presId="urn:microsoft.com/office/officeart/2005/8/layout/chart3"/>
    <dgm:cxn modelId="{670B712B-F41B-DE49-BB4F-A8E0D36CC404}" type="presOf" srcId="{F1F325E0-502C-474C-88B5-EA9517DB2D17}" destId="{2E209179-1190-C449-9C0F-48EA9100730B}" srcOrd="1" destOrd="0" presId="urn:microsoft.com/office/officeart/2005/8/layout/chart3"/>
    <dgm:cxn modelId="{20489B4A-E725-3145-A8F1-93197CA4C3C6}" type="presOf" srcId="{F1F325E0-502C-474C-88B5-EA9517DB2D17}" destId="{AF1DED3E-4FBF-FA4C-AB6B-BE24D01FB8D7}" srcOrd="0" destOrd="0" presId="urn:microsoft.com/office/officeart/2005/8/layout/chart3"/>
    <dgm:cxn modelId="{4279B84A-BDD5-2347-882E-FA878762DABC}" type="presOf" srcId="{5308E1FB-4923-6949-A295-E11374800A4F}" destId="{E0673874-C402-4E41-8A8D-A633A7F7B9AD}" srcOrd="1" destOrd="0" presId="urn:microsoft.com/office/officeart/2005/8/layout/chart3"/>
    <dgm:cxn modelId="{E75ACA66-1F49-9F45-A97D-01820F8F84BF}" srcId="{B573EFB4-46AA-5749-BC13-8AE07514E465}" destId="{630E2E60-07C8-604F-9207-C851339A3BCC}" srcOrd="0" destOrd="0" parTransId="{709DCEE6-5D57-BC46-AB71-554A36CE3D87}" sibTransId="{64A5CF75-9A5D-3B4D-9DA6-75749CE7CF09}"/>
    <dgm:cxn modelId="{1CB7CC73-9974-4A4C-86D7-2BA3F9EC0FDA}" type="presOf" srcId="{5308E1FB-4923-6949-A295-E11374800A4F}" destId="{96C75A71-8EC3-3142-8464-76FF931C91AE}" srcOrd="0" destOrd="0" presId="urn:microsoft.com/office/officeart/2005/8/layout/chart3"/>
    <dgm:cxn modelId="{15D927A7-52C7-2142-B512-D88E936352AF}" type="presOf" srcId="{630E2E60-07C8-604F-9207-C851339A3BCC}" destId="{068FB998-AFF1-2145-8065-42588474EBE5}" srcOrd="0" destOrd="0" presId="urn:microsoft.com/office/officeart/2005/8/layout/chart3"/>
    <dgm:cxn modelId="{574FD4AD-B96C-F847-8E89-CD91553F38D5}" srcId="{B573EFB4-46AA-5749-BC13-8AE07514E465}" destId="{5308E1FB-4923-6949-A295-E11374800A4F}" srcOrd="2" destOrd="0" parTransId="{C6E31AE1-6FBB-754A-8BE5-8DD0E91A6754}" sibTransId="{F35FF29A-E626-7149-AA4B-7FB1FD72FACE}"/>
    <dgm:cxn modelId="{22E4BACE-8769-D245-A0B9-F629DDCE86FE}" type="presOf" srcId="{B573EFB4-46AA-5749-BC13-8AE07514E465}" destId="{5269AC17-CFC4-974A-B3E3-498E9AF1BAA4}" srcOrd="0" destOrd="0" presId="urn:microsoft.com/office/officeart/2005/8/layout/chart3"/>
    <dgm:cxn modelId="{2F4E19F1-0144-6847-B25B-8FD862660E77}" srcId="{B573EFB4-46AA-5749-BC13-8AE07514E465}" destId="{F1F325E0-502C-474C-88B5-EA9517DB2D17}" srcOrd="1" destOrd="0" parTransId="{52122F8C-A209-4C48-A63E-ABCA2F93F0F5}" sibTransId="{D2D24ACD-0D3C-C04D-90FA-7444995A07F2}"/>
    <dgm:cxn modelId="{60C3815B-8939-544B-9D9C-D97910C617ED}" type="presParOf" srcId="{5269AC17-CFC4-974A-B3E3-498E9AF1BAA4}" destId="{068FB998-AFF1-2145-8065-42588474EBE5}" srcOrd="0" destOrd="0" presId="urn:microsoft.com/office/officeart/2005/8/layout/chart3"/>
    <dgm:cxn modelId="{905B3D91-894A-1947-A6A5-AC658525C7ED}" type="presParOf" srcId="{5269AC17-CFC4-974A-B3E3-498E9AF1BAA4}" destId="{767AC19F-7470-C249-B473-E5325DD35D31}" srcOrd="1" destOrd="0" presId="urn:microsoft.com/office/officeart/2005/8/layout/chart3"/>
    <dgm:cxn modelId="{17ADEB3C-8977-7046-890A-0C8562A89070}" type="presParOf" srcId="{5269AC17-CFC4-974A-B3E3-498E9AF1BAA4}" destId="{AF1DED3E-4FBF-FA4C-AB6B-BE24D01FB8D7}" srcOrd="2" destOrd="0" presId="urn:microsoft.com/office/officeart/2005/8/layout/chart3"/>
    <dgm:cxn modelId="{04F10D7F-5680-9440-9A2C-994B8F92B72C}" type="presParOf" srcId="{5269AC17-CFC4-974A-B3E3-498E9AF1BAA4}" destId="{2E209179-1190-C449-9C0F-48EA9100730B}" srcOrd="3" destOrd="0" presId="urn:microsoft.com/office/officeart/2005/8/layout/chart3"/>
    <dgm:cxn modelId="{3BD5A0DA-800E-E340-AB44-04BBF309F19B}" type="presParOf" srcId="{5269AC17-CFC4-974A-B3E3-498E9AF1BAA4}" destId="{96C75A71-8EC3-3142-8464-76FF931C91AE}" srcOrd="4" destOrd="0" presId="urn:microsoft.com/office/officeart/2005/8/layout/chart3"/>
    <dgm:cxn modelId="{FE1637B9-89F4-B74A-A4F2-F8123EFB2ED9}" type="presParOf" srcId="{5269AC17-CFC4-974A-B3E3-498E9AF1BAA4}" destId="{E0673874-C402-4E41-8A8D-A633A7F7B9AD}" srcOrd="5"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BE4381-E8C4-EF42-BD40-8CC6AAE0208B}" type="doc">
      <dgm:prSet loTypeId="urn:microsoft.com/office/officeart/2005/8/layout/hChevron3" loCatId="" qsTypeId="urn:microsoft.com/office/officeart/2005/8/quickstyle/simple4" qsCatId="simple" csTypeId="urn:microsoft.com/office/officeart/2005/8/colors/accent1_2" csCatId="accent1" phldr="1"/>
      <dgm:spPr/>
    </dgm:pt>
    <dgm:pt modelId="{97FE0E29-F235-8D40-87DB-4E5C749DD429}">
      <dgm:prSet phldrT="[Text]" custT="1"/>
      <dgm:spPr>
        <a:solidFill>
          <a:srgbClr val="1E22AA"/>
        </a:solidFill>
        <a:ln w="28575">
          <a:solidFill>
            <a:srgbClr val="FFFFFF"/>
          </a:solidFill>
        </a:ln>
      </dgm:spPr>
      <dgm:t>
        <a:bodyPr/>
        <a:lstStyle/>
        <a:p>
          <a:r>
            <a:rPr lang="en-US" sz="1400" b="0" i="1" noProof="0" dirty="0">
              <a:solidFill>
                <a:srgbClr val="FFFFFF"/>
              </a:solidFill>
              <a:latin typeface="Prometo Medium" panose="020B0604030203060203" pitchFamily="34" charset="77"/>
            </a:rPr>
            <a:t>Section 1</a:t>
          </a:r>
        </a:p>
      </dgm:t>
    </dgm:pt>
    <dgm:pt modelId="{4C7DBA05-8D34-D24A-A202-3F2DC8DC5DA6}" type="parTrans" cxnId="{0DD17936-57A2-2F46-B140-4EC4F50E8B68}">
      <dgm:prSet/>
      <dgm:spPr/>
      <dgm:t>
        <a:bodyPr/>
        <a:lstStyle/>
        <a:p>
          <a:endParaRPr lang="en-US" sz="1400" noProof="0" dirty="0"/>
        </a:p>
      </dgm:t>
    </dgm:pt>
    <dgm:pt modelId="{AADAD05A-1CCF-124C-AC81-2A23D72D621E}" type="sibTrans" cxnId="{0DD17936-57A2-2F46-B140-4EC4F50E8B68}">
      <dgm:prSet/>
      <dgm:spPr/>
      <dgm:t>
        <a:bodyPr/>
        <a:lstStyle/>
        <a:p>
          <a:endParaRPr lang="en-US" sz="1400" noProof="0" dirty="0"/>
        </a:p>
      </dgm:t>
    </dgm:pt>
    <dgm:pt modelId="{188E3C8A-A404-E243-A735-EF101696C4D1}">
      <dgm:prSet phldrT="[Text]" custT="1"/>
      <dgm:spPr>
        <a:solidFill>
          <a:srgbClr val="55C1E9"/>
        </a:solidFill>
        <a:ln w="28575">
          <a:solidFill>
            <a:srgbClr val="FFFFFF"/>
          </a:solidFill>
        </a:ln>
      </dgm:spPr>
      <dgm:t>
        <a:bodyPr/>
        <a:lstStyle/>
        <a:p>
          <a:r>
            <a:rPr lang="en-US" sz="1400" b="0" i="1" noProof="0" dirty="0">
              <a:latin typeface="Prometo Medium" panose="020B0604030203060203" pitchFamily="34" charset="77"/>
            </a:rPr>
            <a:t>Section 2</a:t>
          </a:r>
        </a:p>
      </dgm:t>
    </dgm:pt>
    <dgm:pt modelId="{2D33EE42-A92B-F74A-A72F-A8AF58752F66}" type="parTrans" cxnId="{770FB5DB-30DC-774E-8CA1-8F06EF17310C}">
      <dgm:prSet/>
      <dgm:spPr/>
      <dgm:t>
        <a:bodyPr/>
        <a:lstStyle/>
        <a:p>
          <a:endParaRPr lang="en-US" sz="1400" noProof="0" dirty="0"/>
        </a:p>
      </dgm:t>
    </dgm:pt>
    <dgm:pt modelId="{6051DE0F-3EF4-ED4D-BA40-EFF9345F3194}" type="sibTrans" cxnId="{770FB5DB-30DC-774E-8CA1-8F06EF17310C}">
      <dgm:prSet/>
      <dgm:spPr/>
      <dgm:t>
        <a:bodyPr/>
        <a:lstStyle/>
        <a:p>
          <a:endParaRPr lang="en-US" sz="1400" noProof="0" dirty="0"/>
        </a:p>
      </dgm:t>
    </dgm:pt>
    <dgm:pt modelId="{72925237-BD1B-4B4E-A24B-BE00623A9D4D}">
      <dgm:prSet phldrT="[Text]" custT="1"/>
      <dgm:spPr>
        <a:solidFill>
          <a:srgbClr val="D064CE"/>
        </a:solidFill>
        <a:ln w="28575">
          <a:solidFill>
            <a:srgbClr val="FFFFFF"/>
          </a:solidFill>
        </a:ln>
      </dgm:spPr>
      <dgm:t>
        <a:bodyPr/>
        <a:lstStyle/>
        <a:p>
          <a:r>
            <a:rPr lang="en-US" sz="1400" b="0" i="1" noProof="0" dirty="0">
              <a:latin typeface="Prometo Medium" panose="020B0604030203060203" pitchFamily="34" charset="77"/>
            </a:rPr>
            <a:t>Section 3</a:t>
          </a:r>
        </a:p>
      </dgm:t>
    </dgm:pt>
    <dgm:pt modelId="{F003925E-B53D-F347-90D4-7AA8A3439CF9}" type="parTrans" cxnId="{A91C42BB-5162-794F-935A-D24E517CBAAA}">
      <dgm:prSet/>
      <dgm:spPr/>
      <dgm:t>
        <a:bodyPr/>
        <a:lstStyle/>
        <a:p>
          <a:endParaRPr lang="en-US" sz="1400" noProof="0" dirty="0"/>
        </a:p>
      </dgm:t>
    </dgm:pt>
    <dgm:pt modelId="{A7DD0C38-8B45-FB4E-9FE8-68C72C0B786A}" type="sibTrans" cxnId="{A91C42BB-5162-794F-935A-D24E517CBAAA}">
      <dgm:prSet/>
      <dgm:spPr/>
      <dgm:t>
        <a:bodyPr/>
        <a:lstStyle/>
        <a:p>
          <a:endParaRPr lang="en-US" sz="1400" noProof="0" dirty="0"/>
        </a:p>
      </dgm:t>
    </dgm:pt>
    <dgm:pt modelId="{81C08AA6-04F0-7741-BACA-20A9B4DA60F4}">
      <dgm:prSet phldrT="[Text]" custT="1"/>
      <dgm:spPr>
        <a:solidFill>
          <a:srgbClr val="FFC72C"/>
        </a:solidFill>
        <a:ln w="28575">
          <a:solidFill>
            <a:srgbClr val="FFFFFF"/>
          </a:solidFill>
        </a:ln>
      </dgm:spPr>
      <dgm:t>
        <a:bodyPr/>
        <a:lstStyle/>
        <a:p>
          <a:r>
            <a:rPr lang="en-US" sz="1400" b="0" i="1" noProof="0" dirty="0">
              <a:latin typeface="Prometo Medium" panose="020B0604030203060203" pitchFamily="34" charset="77"/>
            </a:rPr>
            <a:t>Section 4</a:t>
          </a:r>
        </a:p>
      </dgm:t>
    </dgm:pt>
    <dgm:pt modelId="{34D28C59-395E-D245-9B65-439B9713F9A0}" type="parTrans" cxnId="{659B5EF4-0243-6048-8416-8099F9792577}">
      <dgm:prSet/>
      <dgm:spPr/>
      <dgm:t>
        <a:bodyPr/>
        <a:lstStyle/>
        <a:p>
          <a:endParaRPr lang="en-US" sz="1400" noProof="0" dirty="0"/>
        </a:p>
      </dgm:t>
    </dgm:pt>
    <dgm:pt modelId="{A88E9741-13F7-454B-8EFE-E53C66F5F110}" type="sibTrans" cxnId="{659B5EF4-0243-6048-8416-8099F9792577}">
      <dgm:prSet/>
      <dgm:spPr/>
      <dgm:t>
        <a:bodyPr/>
        <a:lstStyle/>
        <a:p>
          <a:endParaRPr lang="en-US" sz="1400" noProof="0" dirty="0"/>
        </a:p>
      </dgm:t>
    </dgm:pt>
    <dgm:pt modelId="{D19123CB-87CA-B940-A39C-B19F192F70DE}" type="pres">
      <dgm:prSet presAssocID="{7ABE4381-E8C4-EF42-BD40-8CC6AAE0208B}" presName="Name0" presStyleCnt="0">
        <dgm:presLayoutVars>
          <dgm:dir/>
          <dgm:resizeHandles val="exact"/>
        </dgm:presLayoutVars>
      </dgm:prSet>
      <dgm:spPr/>
    </dgm:pt>
    <dgm:pt modelId="{F055E193-6A85-6349-94EA-9FE900AD5A06}" type="pres">
      <dgm:prSet presAssocID="{97FE0E29-F235-8D40-87DB-4E5C749DD429}" presName="parTxOnly" presStyleLbl="node1" presStyleIdx="0" presStyleCnt="4" custLinFactNeighborX="2902" custLinFactNeighborY="-6069">
        <dgm:presLayoutVars>
          <dgm:bulletEnabled val="1"/>
        </dgm:presLayoutVars>
      </dgm:prSet>
      <dgm:spPr/>
    </dgm:pt>
    <dgm:pt modelId="{C69E5B72-CDC2-0D47-8532-83BDF53FECE1}" type="pres">
      <dgm:prSet presAssocID="{AADAD05A-1CCF-124C-AC81-2A23D72D621E}" presName="parSpace" presStyleCnt="0"/>
      <dgm:spPr/>
    </dgm:pt>
    <dgm:pt modelId="{519D38FD-8AB0-8147-A158-D819B0164978}" type="pres">
      <dgm:prSet presAssocID="{188E3C8A-A404-E243-A735-EF101696C4D1}" presName="parTxOnly" presStyleLbl="node1" presStyleIdx="1" presStyleCnt="4" custLinFactNeighborY="-6069">
        <dgm:presLayoutVars>
          <dgm:bulletEnabled val="1"/>
        </dgm:presLayoutVars>
      </dgm:prSet>
      <dgm:spPr/>
    </dgm:pt>
    <dgm:pt modelId="{BA57C750-D672-B043-82BE-FC6922081198}" type="pres">
      <dgm:prSet presAssocID="{6051DE0F-3EF4-ED4D-BA40-EFF9345F3194}" presName="parSpace" presStyleCnt="0"/>
      <dgm:spPr/>
    </dgm:pt>
    <dgm:pt modelId="{212E5F32-E878-9343-898B-A5BA5EAF3D71}" type="pres">
      <dgm:prSet presAssocID="{72925237-BD1B-4B4E-A24B-BE00623A9D4D}" presName="parTxOnly" presStyleLbl="node1" presStyleIdx="2" presStyleCnt="4" custLinFactNeighborY="-6069">
        <dgm:presLayoutVars>
          <dgm:bulletEnabled val="1"/>
        </dgm:presLayoutVars>
      </dgm:prSet>
      <dgm:spPr/>
    </dgm:pt>
    <dgm:pt modelId="{CC6D8F94-4058-A54C-87AE-94293879624E}" type="pres">
      <dgm:prSet presAssocID="{A7DD0C38-8B45-FB4E-9FE8-68C72C0B786A}" presName="parSpace" presStyleCnt="0"/>
      <dgm:spPr/>
    </dgm:pt>
    <dgm:pt modelId="{E997E9AD-802D-CC42-9EAC-ABDBA79690AB}" type="pres">
      <dgm:prSet presAssocID="{81C08AA6-04F0-7741-BACA-20A9B4DA60F4}" presName="parTxOnly" presStyleLbl="node1" presStyleIdx="3" presStyleCnt="4" custLinFactNeighborY="-6069">
        <dgm:presLayoutVars>
          <dgm:bulletEnabled val="1"/>
        </dgm:presLayoutVars>
      </dgm:prSet>
      <dgm:spPr/>
    </dgm:pt>
  </dgm:ptLst>
  <dgm:cxnLst>
    <dgm:cxn modelId="{F632C820-5CB3-1F4D-820F-841E15B9C0A8}" type="presOf" srcId="{81C08AA6-04F0-7741-BACA-20A9B4DA60F4}" destId="{E997E9AD-802D-CC42-9EAC-ABDBA79690AB}" srcOrd="0" destOrd="0" presId="urn:microsoft.com/office/officeart/2005/8/layout/hChevron3"/>
    <dgm:cxn modelId="{B12AE223-B66E-A645-AD35-8D347FF4BF4E}" type="presOf" srcId="{97FE0E29-F235-8D40-87DB-4E5C749DD429}" destId="{F055E193-6A85-6349-94EA-9FE900AD5A06}" srcOrd="0" destOrd="0" presId="urn:microsoft.com/office/officeart/2005/8/layout/hChevron3"/>
    <dgm:cxn modelId="{0DD17936-57A2-2F46-B140-4EC4F50E8B68}" srcId="{7ABE4381-E8C4-EF42-BD40-8CC6AAE0208B}" destId="{97FE0E29-F235-8D40-87DB-4E5C749DD429}" srcOrd="0" destOrd="0" parTransId="{4C7DBA05-8D34-D24A-A202-3F2DC8DC5DA6}" sibTransId="{AADAD05A-1CCF-124C-AC81-2A23D72D621E}"/>
    <dgm:cxn modelId="{563F554E-4011-9943-99AB-0A00B30D76D2}" type="presOf" srcId="{188E3C8A-A404-E243-A735-EF101696C4D1}" destId="{519D38FD-8AB0-8147-A158-D819B0164978}" srcOrd="0" destOrd="0" presId="urn:microsoft.com/office/officeart/2005/8/layout/hChevron3"/>
    <dgm:cxn modelId="{CCF3DEA0-03A0-8646-B268-1EE98AEF0225}" type="presOf" srcId="{72925237-BD1B-4B4E-A24B-BE00623A9D4D}" destId="{212E5F32-E878-9343-898B-A5BA5EAF3D71}" srcOrd="0" destOrd="0" presId="urn:microsoft.com/office/officeart/2005/8/layout/hChevron3"/>
    <dgm:cxn modelId="{A91C42BB-5162-794F-935A-D24E517CBAAA}" srcId="{7ABE4381-E8C4-EF42-BD40-8CC6AAE0208B}" destId="{72925237-BD1B-4B4E-A24B-BE00623A9D4D}" srcOrd="2" destOrd="0" parTransId="{F003925E-B53D-F347-90D4-7AA8A3439CF9}" sibTransId="{A7DD0C38-8B45-FB4E-9FE8-68C72C0B786A}"/>
    <dgm:cxn modelId="{AA538FCE-9BBC-9F49-B6CB-A117F3F4605C}" type="presOf" srcId="{7ABE4381-E8C4-EF42-BD40-8CC6AAE0208B}" destId="{D19123CB-87CA-B940-A39C-B19F192F70DE}" srcOrd="0" destOrd="0" presId="urn:microsoft.com/office/officeart/2005/8/layout/hChevron3"/>
    <dgm:cxn modelId="{770FB5DB-30DC-774E-8CA1-8F06EF17310C}" srcId="{7ABE4381-E8C4-EF42-BD40-8CC6AAE0208B}" destId="{188E3C8A-A404-E243-A735-EF101696C4D1}" srcOrd="1" destOrd="0" parTransId="{2D33EE42-A92B-F74A-A72F-A8AF58752F66}" sibTransId="{6051DE0F-3EF4-ED4D-BA40-EFF9345F3194}"/>
    <dgm:cxn modelId="{659B5EF4-0243-6048-8416-8099F9792577}" srcId="{7ABE4381-E8C4-EF42-BD40-8CC6AAE0208B}" destId="{81C08AA6-04F0-7741-BACA-20A9B4DA60F4}" srcOrd="3" destOrd="0" parTransId="{34D28C59-395E-D245-9B65-439B9713F9A0}" sibTransId="{A88E9741-13F7-454B-8EFE-E53C66F5F110}"/>
    <dgm:cxn modelId="{4DD28A4E-49D9-A045-AAEA-4A6D0E60C5A1}" type="presParOf" srcId="{D19123CB-87CA-B940-A39C-B19F192F70DE}" destId="{F055E193-6A85-6349-94EA-9FE900AD5A06}" srcOrd="0" destOrd="0" presId="urn:microsoft.com/office/officeart/2005/8/layout/hChevron3"/>
    <dgm:cxn modelId="{0CED32CC-AE08-1F4E-A1C8-553BDEDCA7C2}" type="presParOf" srcId="{D19123CB-87CA-B940-A39C-B19F192F70DE}" destId="{C69E5B72-CDC2-0D47-8532-83BDF53FECE1}" srcOrd="1" destOrd="0" presId="urn:microsoft.com/office/officeart/2005/8/layout/hChevron3"/>
    <dgm:cxn modelId="{4031D055-6005-C24D-8E38-FE9A47D277DE}" type="presParOf" srcId="{D19123CB-87CA-B940-A39C-B19F192F70DE}" destId="{519D38FD-8AB0-8147-A158-D819B0164978}" srcOrd="2" destOrd="0" presId="urn:microsoft.com/office/officeart/2005/8/layout/hChevron3"/>
    <dgm:cxn modelId="{9CAD19F9-43A8-DE41-B29C-9C5FA4C67FAC}" type="presParOf" srcId="{D19123CB-87CA-B940-A39C-B19F192F70DE}" destId="{BA57C750-D672-B043-82BE-FC6922081198}" srcOrd="3" destOrd="0" presId="urn:microsoft.com/office/officeart/2005/8/layout/hChevron3"/>
    <dgm:cxn modelId="{85DDDB5C-DD46-6543-8911-B237250D94C8}" type="presParOf" srcId="{D19123CB-87CA-B940-A39C-B19F192F70DE}" destId="{212E5F32-E878-9343-898B-A5BA5EAF3D71}" srcOrd="4" destOrd="0" presId="urn:microsoft.com/office/officeart/2005/8/layout/hChevron3"/>
    <dgm:cxn modelId="{E56398FC-5A05-A74E-9B12-E6C243C13960}" type="presParOf" srcId="{D19123CB-87CA-B940-A39C-B19F192F70DE}" destId="{CC6D8F94-4058-A54C-87AE-94293879624E}" srcOrd="5" destOrd="0" presId="urn:microsoft.com/office/officeart/2005/8/layout/hChevron3"/>
    <dgm:cxn modelId="{A9358011-61DB-244B-A796-EEB45F0D8CBE}" type="presParOf" srcId="{D19123CB-87CA-B940-A39C-B19F192F70DE}" destId="{E997E9AD-802D-CC42-9EAC-ABDBA79690AB}" srcOrd="6"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6472044-DD55-4339-AFE7-7FE1F646369E}" type="doc">
      <dgm:prSet loTypeId="urn:microsoft.com/office/officeart/2005/8/layout/pyramid1" loCatId="pyramid" qsTypeId="urn:microsoft.com/office/officeart/2005/8/quickstyle/simple1" qsCatId="simple" csTypeId="urn:microsoft.com/office/officeart/2005/8/colors/colorful1" csCatId="colorful" phldr="1"/>
      <dgm:spPr/>
    </dgm:pt>
    <dgm:pt modelId="{E6DBC5E3-35A8-46C1-8FC5-6F013B2111D0}">
      <dgm:prSet phldrT="[Text]" custT="1"/>
      <dgm:spPr>
        <a:ln w="25400">
          <a:solidFill>
            <a:schemeClr val="bg1"/>
          </a:solidFill>
        </a:ln>
      </dgm:spPr>
      <dgm:t>
        <a:bodyPr tIns="91440" rIns="0"/>
        <a:lstStyle/>
        <a:p>
          <a:br>
            <a:rPr lang="en-US" sz="1400" i="1" dirty="0">
              <a:latin typeface="Prometo Medium" panose="020B0704030203060203" pitchFamily="34" charset="0"/>
            </a:rPr>
          </a:br>
          <a:br>
            <a:rPr lang="en-US" sz="1400" i="1" dirty="0">
              <a:solidFill>
                <a:schemeClr val="bg1"/>
              </a:solidFill>
              <a:latin typeface="Prometo Medium" panose="020B0704030203060203" pitchFamily="34" charset="0"/>
            </a:rPr>
          </a:br>
          <a:r>
            <a:rPr lang="en-US" sz="1400" i="1" dirty="0">
              <a:solidFill>
                <a:schemeClr val="bg1"/>
              </a:solidFill>
              <a:latin typeface="Prometo Medium" panose="020B0704030203060203" pitchFamily="34" charset="0"/>
            </a:rPr>
            <a:t>Section</a:t>
          </a:r>
          <a:br>
            <a:rPr lang="en-US" sz="1400" i="1" dirty="0">
              <a:solidFill>
                <a:schemeClr val="bg1"/>
              </a:solidFill>
              <a:latin typeface="Prometo Medium" panose="020B0704030203060203" pitchFamily="34" charset="0"/>
            </a:rPr>
          </a:br>
          <a:r>
            <a:rPr lang="en-US" sz="1400" i="1" dirty="0">
              <a:solidFill>
                <a:schemeClr val="bg1"/>
              </a:solidFill>
              <a:latin typeface="Prometo Medium" panose="020B0704030203060203" pitchFamily="34" charset="0"/>
            </a:rPr>
            <a:t> 4</a:t>
          </a:r>
        </a:p>
      </dgm:t>
    </dgm:pt>
    <dgm:pt modelId="{34829037-7B1E-4474-BAC6-2DA7E0DC4957}" type="parTrans" cxnId="{E9387402-62DF-4BFF-B35F-BE6EF21A76BC}">
      <dgm:prSet/>
      <dgm:spPr/>
      <dgm:t>
        <a:bodyPr/>
        <a:lstStyle/>
        <a:p>
          <a:endParaRPr lang="en-US"/>
        </a:p>
      </dgm:t>
    </dgm:pt>
    <dgm:pt modelId="{477B799D-688A-4329-B522-21E449D05538}" type="sibTrans" cxnId="{E9387402-62DF-4BFF-B35F-BE6EF21A76BC}">
      <dgm:prSet/>
      <dgm:spPr/>
      <dgm:t>
        <a:bodyPr/>
        <a:lstStyle/>
        <a:p>
          <a:endParaRPr lang="en-US"/>
        </a:p>
      </dgm:t>
    </dgm:pt>
    <dgm:pt modelId="{130D4BC5-F4D4-47EC-B971-8B362EEBCB62}">
      <dgm:prSet phldrT="[Text]" custT="1"/>
      <dgm:spPr>
        <a:solidFill>
          <a:schemeClr val="accent1"/>
        </a:solidFill>
        <a:ln w="25400">
          <a:solidFill>
            <a:schemeClr val="lt1">
              <a:hueOff val="0"/>
              <a:satOff val="0"/>
              <a:lumOff val="0"/>
            </a:schemeClr>
          </a:solidFill>
        </a:ln>
      </dgm:spPr>
      <dgm:t>
        <a:bodyPr tIns="91440" rIns="0"/>
        <a:lstStyle/>
        <a:p>
          <a:r>
            <a:rPr lang="en-US" sz="1400" i="1" dirty="0">
              <a:solidFill>
                <a:schemeClr val="bg1"/>
              </a:solidFill>
              <a:latin typeface="Prometo Medium" panose="020B0704030203060203" pitchFamily="34" charset="0"/>
            </a:rPr>
            <a:t>Section 3</a:t>
          </a:r>
        </a:p>
      </dgm:t>
    </dgm:pt>
    <dgm:pt modelId="{2DEF51A8-AD25-4337-87EB-96F6CCE2F8B3}" type="parTrans" cxnId="{8FCA9BED-45BD-4750-BA56-F858574392B6}">
      <dgm:prSet/>
      <dgm:spPr/>
      <dgm:t>
        <a:bodyPr/>
        <a:lstStyle/>
        <a:p>
          <a:endParaRPr lang="en-US"/>
        </a:p>
      </dgm:t>
    </dgm:pt>
    <dgm:pt modelId="{B6FC9680-92F7-44DD-9E85-F76C88878266}" type="sibTrans" cxnId="{8FCA9BED-45BD-4750-BA56-F858574392B6}">
      <dgm:prSet/>
      <dgm:spPr/>
      <dgm:t>
        <a:bodyPr/>
        <a:lstStyle/>
        <a:p>
          <a:endParaRPr lang="en-US"/>
        </a:p>
      </dgm:t>
    </dgm:pt>
    <dgm:pt modelId="{B6744A3D-1E4A-433D-82C3-4A9ED538D041}">
      <dgm:prSet phldrT="[Text]" custT="1"/>
      <dgm:spPr>
        <a:solidFill>
          <a:schemeClr val="accent5"/>
        </a:solidFill>
        <a:ln w="25400">
          <a:solidFill>
            <a:schemeClr val="bg1"/>
          </a:solidFill>
        </a:ln>
      </dgm:spPr>
      <dgm:t>
        <a:bodyPr tIns="91440" rIns="0"/>
        <a:lstStyle/>
        <a:p>
          <a:r>
            <a:rPr lang="en-US" sz="1400" dirty="0">
              <a:solidFill>
                <a:schemeClr val="bg1"/>
              </a:solidFill>
              <a:latin typeface="Prometo Medium" panose="020B0704030203060203" pitchFamily="34" charset="0"/>
            </a:rPr>
            <a:t>Section 2</a:t>
          </a:r>
        </a:p>
      </dgm:t>
    </dgm:pt>
    <dgm:pt modelId="{06C24C88-58D8-4ADA-A100-DF1A7AFB740A}" type="parTrans" cxnId="{1814A355-45FB-4372-8590-0E1BA890367A}">
      <dgm:prSet/>
      <dgm:spPr/>
      <dgm:t>
        <a:bodyPr/>
        <a:lstStyle/>
        <a:p>
          <a:endParaRPr lang="en-US"/>
        </a:p>
      </dgm:t>
    </dgm:pt>
    <dgm:pt modelId="{59CE558F-FE2B-4672-B3A5-BB3005385252}" type="sibTrans" cxnId="{1814A355-45FB-4372-8590-0E1BA890367A}">
      <dgm:prSet/>
      <dgm:spPr/>
      <dgm:t>
        <a:bodyPr/>
        <a:lstStyle/>
        <a:p>
          <a:endParaRPr lang="en-US"/>
        </a:p>
      </dgm:t>
    </dgm:pt>
    <dgm:pt modelId="{1D93A292-123D-4BFA-9CEC-FB7112080F9C}">
      <dgm:prSet phldrT="[Text]" custT="1"/>
      <dgm:spPr>
        <a:solidFill>
          <a:schemeClr val="accent6"/>
        </a:solidFill>
        <a:ln w="25400">
          <a:solidFill>
            <a:schemeClr val="bg1"/>
          </a:solidFill>
        </a:ln>
      </dgm:spPr>
      <dgm:t>
        <a:bodyPr tIns="91440" rIns="0"/>
        <a:lstStyle/>
        <a:p>
          <a:r>
            <a:rPr lang="en-US" sz="1400" i="1" dirty="0">
              <a:solidFill>
                <a:schemeClr val="bg1"/>
              </a:solidFill>
              <a:latin typeface="Prometo Medium" panose="020B0704030203060203" pitchFamily="34" charset="0"/>
            </a:rPr>
            <a:t>Section 1</a:t>
          </a:r>
        </a:p>
      </dgm:t>
    </dgm:pt>
    <dgm:pt modelId="{950C0456-6340-4E94-BC4E-09F1B9669609}" type="parTrans" cxnId="{16D9DD20-152D-467E-94FD-C5C861033BC1}">
      <dgm:prSet/>
      <dgm:spPr/>
      <dgm:t>
        <a:bodyPr/>
        <a:lstStyle/>
        <a:p>
          <a:endParaRPr lang="en-US"/>
        </a:p>
      </dgm:t>
    </dgm:pt>
    <dgm:pt modelId="{4C3E7F74-4190-406F-9DFF-504808CB1EF0}" type="sibTrans" cxnId="{16D9DD20-152D-467E-94FD-C5C861033BC1}">
      <dgm:prSet/>
      <dgm:spPr/>
      <dgm:t>
        <a:bodyPr/>
        <a:lstStyle/>
        <a:p>
          <a:endParaRPr lang="en-US"/>
        </a:p>
      </dgm:t>
    </dgm:pt>
    <dgm:pt modelId="{1BBCB394-8820-48A1-9F63-D3984840FC15}" type="pres">
      <dgm:prSet presAssocID="{46472044-DD55-4339-AFE7-7FE1F646369E}" presName="Name0" presStyleCnt="0">
        <dgm:presLayoutVars>
          <dgm:dir/>
          <dgm:animLvl val="lvl"/>
          <dgm:resizeHandles val="exact"/>
        </dgm:presLayoutVars>
      </dgm:prSet>
      <dgm:spPr/>
    </dgm:pt>
    <dgm:pt modelId="{7A58EE5B-8FFD-46BB-A7AB-D69311B66C5C}" type="pres">
      <dgm:prSet presAssocID="{E6DBC5E3-35A8-46C1-8FC5-6F013B2111D0}" presName="Name8" presStyleCnt="0"/>
      <dgm:spPr/>
    </dgm:pt>
    <dgm:pt modelId="{E86EBB38-FB6F-485A-B888-40683A717203}" type="pres">
      <dgm:prSet presAssocID="{E6DBC5E3-35A8-46C1-8FC5-6F013B2111D0}" presName="level" presStyleLbl="node1" presStyleIdx="0" presStyleCnt="4">
        <dgm:presLayoutVars>
          <dgm:chMax val="1"/>
          <dgm:bulletEnabled val="1"/>
        </dgm:presLayoutVars>
      </dgm:prSet>
      <dgm:spPr/>
    </dgm:pt>
    <dgm:pt modelId="{F1A201D6-4212-4C9E-9751-3BA39DE0CA50}" type="pres">
      <dgm:prSet presAssocID="{E6DBC5E3-35A8-46C1-8FC5-6F013B2111D0}" presName="levelTx" presStyleLbl="revTx" presStyleIdx="0" presStyleCnt="0">
        <dgm:presLayoutVars>
          <dgm:chMax val="1"/>
          <dgm:bulletEnabled val="1"/>
        </dgm:presLayoutVars>
      </dgm:prSet>
      <dgm:spPr/>
    </dgm:pt>
    <dgm:pt modelId="{8DDD7691-90B7-4D0E-9FEB-242C994FEA46}" type="pres">
      <dgm:prSet presAssocID="{130D4BC5-F4D4-47EC-B971-8B362EEBCB62}" presName="Name8" presStyleCnt="0"/>
      <dgm:spPr/>
    </dgm:pt>
    <dgm:pt modelId="{E8B315B7-A4DE-486B-A8EE-A7E6FD8FDE47}" type="pres">
      <dgm:prSet presAssocID="{130D4BC5-F4D4-47EC-B971-8B362EEBCB62}" presName="level" presStyleLbl="node1" presStyleIdx="1" presStyleCnt="4" custLinFactNeighborX="-374" custLinFactNeighborY="-1361">
        <dgm:presLayoutVars>
          <dgm:chMax val="1"/>
          <dgm:bulletEnabled val="1"/>
        </dgm:presLayoutVars>
      </dgm:prSet>
      <dgm:spPr/>
    </dgm:pt>
    <dgm:pt modelId="{F2F71819-31C5-480C-99F4-6BAB80A6A73B}" type="pres">
      <dgm:prSet presAssocID="{130D4BC5-F4D4-47EC-B971-8B362EEBCB62}" presName="levelTx" presStyleLbl="revTx" presStyleIdx="0" presStyleCnt="0">
        <dgm:presLayoutVars>
          <dgm:chMax val="1"/>
          <dgm:bulletEnabled val="1"/>
        </dgm:presLayoutVars>
      </dgm:prSet>
      <dgm:spPr/>
    </dgm:pt>
    <dgm:pt modelId="{DEE96476-0E94-4D19-91CD-798D72BD1F00}" type="pres">
      <dgm:prSet presAssocID="{B6744A3D-1E4A-433D-82C3-4A9ED538D041}" presName="Name8" presStyleCnt="0"/>
      <dgm:spPr/>
    </dgm:pt>
    <dgm:pt modelId="{A601DDDD-087D-4BE5-B8B4-79A13B709C64}" type="pres">
      <dgm:prSet presAssocID="{B6744A3D-1E4A-433D-82C3-4A9ED538D041}" presName="level" presStyleLbl="node1" presStyleIdx="2" presStyleCnt="4" custLinFactNeighborX="-297" custLinFactNeighborY="-1629">
        <dgm:presLayoutVars>
          <dgm:chMax val="1"/>
          <dgm:bulletEnabled val="1"/>
        </dgm:presLayoutVars>
      </dgm:prSet>
      <dgm:spPr/>
    </dgm:pt>
    <dgm:pt modelId="{630CD6BA-9B7E-40EC-9F06-00ED5F0B201F}" type="pres">
      <dgm:prSet presAssocID="{B6744A3D-1E4A-433D-82C3-4A9ED538D041}" presName="levelTx" presStyleLbl="revTx" presStyleIdx="0" presStyleCnt="0">
        <dgm:presLayoutVars>
          <dgm:chMax val="1"/>
          <dgm:bulletEnabled val="1"/>
        </dgm:presLayoutVars>
      </dgm:prSet>
      <dgm:spPr/>
    </dgm:pt>
    <dgm:pt modelId="{581A375E-15FB-4D74-AD9D-233EA63D25D7}" type="pres">
      <dgm:prSet presAssocID="{1D93A292-123D-4BFA-9CEC-FB7112080F9C}" presName="Name8" presStyleCnt="0"/>
      <dgm:spPr/>
    </dgm:pt>
    <dgm:pt modelId="{E5BA2749-E243-4004-A582-86560319FE80}" type="pres">
      <dgm:prSet presAssocID="{1D93A292-123D-4BFA-9CEC-FB7112080F9C}" presName="level" presStyleLbl="node1" presStyleIdx="3" presStyleCnt="4" custLinFactNeighborY="9217">
        <dgm:presLayoutVars>
          <dgm:chMax val="1"/>
          <dgm:bulletEnabled val="1"/>
        </dgm:presLayoutVars>
      </dgm:prSet>
      <dgm:spPr/>
    </dgm:pt>
    <dgm:pt modelId="{AF4BB44D-19FD-488B-990C-7FFDA1B39C1B}" type="pres">
      <dgm:prSet presAssocID="{1D93A292-123D-4BFA-9CEC-FB7112080F9C}" presName="levelTx" presStyleLbl="revTx" presStyleIdx="0" presStyleCnt="0">
        <dgm:presLayoutVars>
          <dgm:chMax val="1"/>
          <dgm:bulletEnabled val="1"/>
        </dgm:presLayoutVars>
      </dgm:prSet>
      <dgm:spPr/>
    </dgm:pt>
  </dgm:ptLst>
  <dgm:cxnLst>
    <dgm:cxn modelId="{E9387402-62DF-4BFF-B35F-BE6EF21A76BC}" srcId="{46472044-DD55-4339-AFE7-7FE1F646369E}" destId="{E6DBC5E3-35A8-46C1-8FC5-6F013B2111D0}" srcOrd="0" destOrd="0" parTransId="{34829037-7B1E-4474-BAC6-2DA7E0DC4957}" sibTransId="{477B799D-688A-4329-B522-21E449D05538}"/>
    <dgm:cxn modelId="{F7918E09-C28A-41FD-B146-18361C799DBD}" type="presOf" srcId="{130D4BC5-F4D4-47EC-B971-8B362EEBCB62}" destId="{F2F71819-31C5-480C-99F4-6BAB80A6A73B}" srcOrd="1" destOrd="0" presId="urn:microsoft.com/office/officeart/2005/8/layout/pyramid1"/>
    <dgm:cxn modelId="{01F1CC0A-74C1-42DA-8501-D26426EAF0A7}" type="presOf" srcId="{B6744A3D-1E4A-433D-82C3-4A9ED538D041}" destId="{630CD6BA-9B7E-40EC-9F06-00ED5F0B201F}" srcOrd="1" destOrd="0" presId="urn:microsoft.com/office/officeart/2005/8/layout/pyramid1"/>
    <dgm:cxn modelId="{16D9DD20-152D-467E-94FD-C5C861033BC1}" srcId="{46472044-DD55-4339-AFE7-7FE1F646369E}" destId="{1D93A292-123D-4BFA-9CEC-FB7112080F9C}" srcOrd="3" destOrd="0" parTransId="{950C0456-6340-4E94-BC4E-09F1B9669609}" sibTransId="{4C3E7F74-4190-406F-9DFF-504808CB1EF0}"/>
    <dgm:cxn modelId="{8E9F5F2D-0E5A-414B-8B8D-FA892FC3B9B0}" type="presOf" srcId="{130D4BC5-F4D4-47EC-B971-8B362EEBCB62}" destId="{E8B315B7-A4DE-486B-A8EE-A7E6FD8FDE47}" srcOrd="0" destOrd="0" presId="urn:microsoft.com/office/officeart/2005/8/layout/pyramid1"/>
    <dgm:cxn modelId="{1814A355-45FB-4372-8590-0E1BA890367A}" srcId="{46472044-DD55-4339-AFE7-7FE1F646369E}" destId="{B6744A3D-1E4A-433D-82C3-4A9ED538D041}" srcOrd="2" destOrd="0" parTransId="{06C24C88-58D8-4ADA-A100-DF1A7AFB740A}" sibTransId="{59CE558F-FE2B-4672-B3A5-BB3005385252}"/>
    <dgm:cxn modelId="{1EAA6D79-D978-44A7-97BB-00828624A528}" type="presOf" srcId="{E6DBC5E3-35A8-46C1-8FC5-6F013B2111D0}" destId="{F1A201D6-4212-4C9E-9751-3BA39DE0CA50}" srcOrd="1" destOrd="0" presId="urn:microsoft.com/office/officeart/2005/8/layout/pyramid1"/>
    <dgm:cxn modelId="{0004B19F-5899-4A6A-AAEC-AD4136D6092D}" type="presOf" srcId="{1D93A292-123D-4BFA-9CEC-FB7112080F9C}" destId="{AF4BB44D-19FD-488B-990C-7FFDA1B39C1B}" srcOrd="1" destOrd="0" presId="urn:microsoft.com/office/officeart/2005/8/layout/pyramid1"/>
    <dgm:cxn modelId="{6D05CFA8-ED4F-42E2-9D33-CE08A1300AD1}" type="presOf" srcId="{E6DBC5E3-35A8-46C1-8FC5-6F013B2111D0}" destId="{E86EBB38-FB6F-485A-B888-40683A717203}" srcOrd="0" destOrd="0" presId="urn:microsoft.com/office/officeart/2005/8/layout/pyramid1"/>
    <dgm:cxn modelId="{A54393ED-D0C1-4C59-80B2-484705145649}" type="presOf" srcId="{B6744A3D-1E4A-433D-82C3-4A9ED538D041}" destId="{A601DDDD-087D-4BE5-B8B4-79A13B709C64}" srcOrd="0" destOrd="0" presId="urn:microsoft.com/office/officeart/2005/8/layout/pyramid1"/>
    <dgm:cxn modelId="{8FCA9BED-45BD-4750-BA56-F858574392B6}" srcId="{46472044-DD55-4339-AFE7-7FE1F646369E}" destId="{130D4BC5-F4D4-47EC-B971-8B362EEBCB62}" srcOrd="1" destOrd="0" parTransId="{2DEF51A8-AD25-4337-87EB-96F6CCE2F8B3}" sibTransId="{B6FC9680-92F7-44DD-9E85-F76C88878266}"/>
    <dgm:cxn modelId="{2B1CE0F3-A8B7-400F-8ECE-F5A6CDA9A5F1}" type="presOf" srcId="{46472044-DD55-4339-AFE7-7FE1F646369E}" destId="{1BBCB394-8820-48A1-9F63-D3984840FC15}" srcOrd="0" destOrd="0" presId="urn:microsoft.com/office/officeart/2005/8/layout/pyramid1"/>
    <dgm:cxn modelId="{D16B92F8-1D65-4619-AB5B-E0681FF70C8C}" type="presOf" srcId="{1D93A292-123D-4BFA-9CEC-FB7112080F9C}" destId="{E5BA2749-E243-4004-A582-86560319FE80}" srcOrd="0" destOrd="0" presId="urn:microsoft.com/office/officeart/2005/8/layout/pyramid1"/>
    <dgm:cxn modelId="{0DDBD8AA-6877-4924-AFC3-3D16747EAF29}" type="presParOf" srcId="{1BBCB394-8820-48A1-9F63-D3984840FC15}" destId="{7A58EE5B-8FFD-46BB-A7AB-D69311B66C5C}" srcOrd="0" destOrd="0" presId="urn:microsoft.com/office/officeart/2005/8/layout/pyramid1"/>
    <dgm:cxn modelId="{ADFACCAA-4AD4-437D-985F-5C2A814C4003}" type="presParOf" srcId="{7A58EE5B-8FFD-46BB-A7AB-D69311B66C5C}" destId="{E86EBB38-FB6F-485A-B888-40683A717203}" srcOrd="0" destOrd="0" presId="urn:microsoft.com/office/officeart/2005/8/layout/pyramid1"/>
    <dgm:cxn modelId="{81CD7EA4-D918-4DA5-B5EA-AC84B83B1645}" type="presParOf" srcId="{7A58EE5B-8FFD-46BB-A7AB-D69311B66C5C}" destId="{F1A201D6-4212-4C9E-9751-3BA39DE0CA50}" srcOrd="1" destOrd="0" presId="urn:microsoft.com/office/officeart/2005/8/layout/pyramid1"/>
    <dgm:cxn modelId="{E965AB0E-919D-44DF-B1BB-237564C680DC}" type="presParOf" srcId="{1BBCB394-8820-48A1-9F63-D3984840FC15}" destId="{8DDD7691-90B7-4D0E-9FEB-242C994FEA46}" srcOrd="1" destOrd="0" presId="urn:microsoft.com/office/officeart/2005/8/layout/pyramid1"/>
    <dgm:cxn modelId="{1E290158-F6EF-4EE4-98D9-09E7D1353877}" type="presParOf" srcId="{8DDD7691-90B7-4D0E-9FEB-242C994FEA46}" destId="{E8B315B7-A4DE-486B-A8EE-A7E6FD8FDE47}" srcOrd="0" destOrd="0" presId="urn:microsoft.com/office/officeart/2005/8/layout/pyramid1"/>
    <dgm:cxn modelId="{95F596D3-D962-4450-AB6F-40FEFFD7239D}" type="presParOf" srcId="{8DDD7691-90B7-4D0E-9FEB-242C994FEA46}" destId="{F2F71819-31C5-480C-99F4-6BAB80A6A73B}" srcOrd="1" destOrd="0" presId="urn:microsoft.com/office/officeart/2005/8/layout/pyramid1"/>
    <dgm:cxn modelId="{E9E974C2-38E8-4A86-8578-92F2B7AFF1CB}" type="presParOf" srcId="{1BBCB394-8820-48A1-9F63-D3984840FC15}" destId="{DEE96476-0E94-4D19-91CD-798D72BD1F00}" srcOrd="2" destOrd="0" presId="urn:microsoft.com/office/officeart/2005/8/layout/pyramid1"/>
    <dgm:cxn modelId="{5CB888D4-B156-42A1-8F6B-18D0A2945725}" type="presParOf" srcId="{DEE96476-0E94-4D19-91CD-798D72BD1F00}" destId="{A601DDDD-087D-4BE5-B8B4-79A13B709C64}" srcOrd="0" destOrd="0" presId="urn:microsoft.com/office/officeart/2005/8/layout/pyramid1"/>
    <dgm:cxn modelId="{8AAFBFFC-6B9A-4735-806A-A1767D7B26A4}" type="presParOf" srcId="{DEE96476-0E94-4D19-91CD-798D72BD1F00}" destId="{630CD6BA-9B7E-40EC-9F06-00ED5F0B201F}" srcOrd="1" destOrd="0" presId="urn:microsoft.com/office/officeart/2005/8/layout/pyramid1"/>
    <dgm:cxn modelId="{F8B139EA-652D-4B5A-842C-A58D68C6C66A}" type="presParOf" srcId="{1BBCB394-8820-48A1-9F63-D3984840FC15}" destId="{581A375E-15FB-4D74-AD9D-233EA63D25D7}" srcOrd="3" destOrd="0" presId="urn:microsoft.com/office/officeart/2005/8/layout/pyramid1"/>
    <dgm:cxn modelId="{BF1B98CC-BF2A-4318-8020-071A70F364AC}" type="presParOf" srcId="{581A375E-15FB-4D74-AD9D-233EA63D25D7}" destId="{E5BA2749-E243-4004-A582-86560319FE80}" srcOrd="0" destOrd="0" presId="urn:microsoft.com/office/officeart/2005/8/layout/pyramid1"/>
    <dgm:cxn modelId="{1007EC2A-1723-4A78-A99A-AD8736D9D1CB}" type="presParOf" srcId="{581A375E-15FB-4D74-AD9D-233EA63D25D7}" destId="{AF4BB44D-19FD-488B-990C-7FFDA1B39C1B}"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7C31C0C-5DF2-411B-A0C7-E6C037C9567B}" type="doc">
      <dgm:prSet loTypeId="urn:microsoft.com/office/officeart/2005/8/layout/pyramid4" loCatId="pyramid" qsTypeId="urn:microsoft.com/office/officeart/2005/8/quickstyle/simple1" qsCatId="simple" csTypeId="urn:microsoft.com/office/officeart/2005/8/colors/accent1_2" csCatId="accent1" phldr="1"/>
      <dgm:spPr/>
      <dgm:t>
        <a:bodyPr/>
        <a:lstStyle/>
        <a:p>
          <a:endParaRPr lang="en-US"/>
        </a:p>
      </dgm:t>
    </dgm:pt>
    <dgm:pt modelId="{24B53BE0-31A5-457C-A57A-D4E886A1C830}">
      <dgm:prSet phldrT="[Text]" custT="1"/>
      <dgm:spPr/>
      <dgm:t>
        <a:bodyPr/>
        <a:lstStyle/>
        <a:p>
          <a:r>
            <a:rPr lang="en-US" sz="1400" i="1" dirty="0">
              <a:latin typeface="Prometo Medium" panose="020B0704030203060203" pitchFamily="34" charset="0"/>
            </a:rPr>
            <a:t>Section 1</a:t>
          </a:r>
        </a:p>
      </dgm:t>
    </dgm:pt>
    <dgm:pt modelId="{3D149FD5-8E38-4641-9EE3-523292BB97B0}" type="parTrans" cxnId="{C5734D45-1B76-453B-8194-34C13FED2A65}">
      <dgm:prSet/>
      <dgm:spPr/>
      <dgm:t>
        <a:bodyPr/>
        <a:lstStyle/>
        <a:p>
          <a:endParaRPr lang="en-US" sz="1400" i="1">
            <a:latin typeface="Prometo Medium" panose="020B0704030203060203" pitchFamily="34" charset="0"/>
          </a:endParaRPr>
        </a:p>
      </dgm:t>
    </dgm:pt>
    <dgm:pt modelId="{800019A9-CA2B-4456-8B4A-E4489FE5F904}" type="sibTrans" cxnId="{C5734D45-1B76-453B-8194-34C13FED2A65}">
      <dgm:prSet/>
      <dgm:spPr/>
      <dgm:t>
        <a:bodyPr/>
        <a:lstStyle/>
        <a:p>
          <a:endParaRPr lang="en-US" sz="1400" i="1">
            <a:latin typeface="Prometo Medium" panose="020B0704030203060203" pitchFamily="34" charset="0"/>
          </a:endParaRPr>
        </a:p>
      </dgm:t>
    </dgm:pt>
    <dgm:pt modelId="{D5BE1E70-3EA8-4A64-B47E-622EECBF59D0}">
      <dgm:prSet phldrT="[Text]" custT="1"/>
      <dgm:spPr>
        <a:solidFill>
          <a:schemeClr val="accent5"/>
        </a:solidFill>
      </dgm:spPr>
      <dgm:t>
        <a:bodyPr/>
        <a:lstStyle/>
        <a:p>
          <a:r>
            <a:rPr lang="en-US" sz="1400" i="1" dirty="0">
              <a:latin typeface="Prometo Medium" panose="020B0704030203060203" pitchFamily="34" charset="0"/>
            </a:rPr>
            <a:t>Section 3</a:t>
          </a:r>
        </a:p>
      </dgm:t>
    </dgm:pt>
    <dgm:pt modelId="{4A2671D4-D7CC-4327-9A13-ABCAB5A2CA0E}" type="parTrans" cxnId="{B82607B1-7167-4F78-A872-53A909E1CF8F}">
      <dgm:prSet/>
      <dgm:spPr/>
      <dgm:t>
        <a:bodyPr/>
        <a:lstStyle/>
        <a:p>
          <a:endParaRPr lang="en-US" sz="1400" i="1">
            <a:latin typeface="Prometo Medium" panose="020B0704030203060203" pitchFamily="34" charset="0"/>
          </a:endParaRPr>
        </a:p>
      </dgm:t>
    </dgm:pt>
    <dgm:pt modelId="{7237C186-92F2-444F-97FC-FE341632403F}" type="sibTrans" cxnId="{B82607B1-7167-4F78-A872-53A909E1CF8F}">
      <dgm:prSet/>
      <dgm:spPr/>
      <dgm:t>
        <a:bodyPr/>
        <a:lstStyle/>
        <a:p>
          <a:endParaRPr lang="en-US" sz="1400" i="1">
            <a:latin typeface="Prometo Medium" panose="020B0704030203060203" pitchFamily="34" charset="0"/>
          </a:endParaRPr>
        </a:p>
      </dgm:t>
    </dgm:pt>
    <dgm:pt modelId="{539E4CDE-FD8D-4B69-A042-CEAF814BC2C3}">
      <dgm:prSet phldrT="[Text]" custT="1"/>
      <dgm:spPr>
        <a:solidFill>
          <a:schemeClr val="accent2"/>
        </a:solidFill>
      </dgm:spPr>
      <dgm:t>
        <a:bodyPr/>
        <a:lstStyle/>
        <a:p>
          <a:r>
            <a:rPr lang="en-US" sz="1400" i="1" dirty="0">
              <a:latin typeface="Prometo Medium" panose="020B0704030203060203" pitchFamily="34" charset="0"/>
            </a:rPr>
            <a:t>Section 2</a:t>
          </a:r>
        </a:p>
      </dgm:t>
    </dgm:pt>
    <dgm:pt modelId="{4FD57B2E-180A-425B-8EFF-02FDEE3CF579}" type="parTrans" cxnId="{E6ED1C22-CA75-4471-AFA9-79E339043C0A}">
      <dgm:prSet/>
      <dgm:spPr/>
      <dgm:t>
        <a:bodyPr/>
        <a:lstStyle/>
        <a:p>
          <a:endParaRPr lang="en-US" sz="1400" i="1">
            <a:latin typeface="Prometo Medium" panose="020B0704030203060203" pitchFamily="34" charset="0"/>
          </a:endParaRPr>
        </a:p>
      </dgm:t>
    </dgm:pt>
    <dgm:pt modelId="{AFAB3E17-A9F7-4230-B3C3-B820A2646DE5}" type="sibTrans" cxnId="{E6ED1C22-CA75-4471-AFA9-79E339043C0A}">
      <dgm:prSet/>
      <dgm:spPr/>
      <dgm:t>
        <a:bodyPr/>
        <a:lstStyle/>
        <a:p>
          <a:endParaRPr lang="en-US" sz="1400" i="1">
            <a:latin typeface="Prometo Medium" panose="020B0704030203060203" pitchFamily="34" charset="0"/>
          </a:endParaRPr>
        </a:p>
      </dgm:t>
    </dgm:pt>
    <dgm:pt modelId="{68EF2E0F-4CD4-4837-9219-ACDCA2FD672D}">
      <dgm:prSet phldrT="[Text]" custT="1"/>
      <dgm:spPr>
        <a:solidFill>
          <a:srgbClr val="D064CE"/>
        </a:solidFill>
      </dgm:spPr>
      <dgm:t>
        <a:bodyPr/>
        <a:lstStyle/>
        <a:p>
          <a:r>
            <a:rPr lang="en-US" sz="1400" i="1" dirty="0">
              <a:latin typeface="Prometo Medium" panose="020B0704030203060203" pitchFamily="34" charset="0"/>
            </a:rPr>
            <a:t>Section 4</a:t>
          </a:r>
        </a:p>
      </dgm:t>
    </dgm:pt>
    <dgm:pt modelId="{CEE6B75D-9C7D-4022-814F-DB67B322065A}" type="parTrans" cxnId="{8EBF8143-1C0B-41D5-A72A-30F89AB6CAA4}">
      <dgm:prSet/>
      <dgm:spPr/>
      <dgm:t>
        <a:bodyPr/>
        <a:lstStyle/>
        <a:p>
          <a:endParaRPr lang="en-US" sz="1400" i="1">
            <a:latin typeface="Prometo Medium" panose="020B0704030203060203" pitchFamily="34" charset="0"/>
          </a:endParaRPr>
        </a:p>
      </dgm:t>
    </dgm:pt>
    <dgm:pt modelId="{759DC359-7011-48F1-9EDE-0271799A6B67}" type="sibTrans" cxnId="{8EBF8143-1C0B-41D5-A72A-30F89AB6CAA4}">
      <dgm:prSet/>
      <dgm:spPr/>
      <dgm:t>
        <a:bodyPr/>
        <a:lstStyle/>
        <a:p>
          <a:endParaRPr lang="en-US" sz="1400" i="1">
            <a:latin typeface="Prometo Medium" panose="020B0704030203060203" pitchFamily="34" charset="0"/>
          </a:endParaRPr>
        </a:p>
      </dgm:t>
    </dgm:pt>
    <dgm:pt modelId="{498B8338-3664-4298-A361-23E679E7396F}" type="pres">
      <dgm:prSet presAssocID="{B7C31C0C-5DF2-411B-A0C7-E6C037C9567B}" presName="compositeShape" presStyleCnt="0">
        <dgm:presLayoutVars>
          <dgm:chMax val="9"/>
          <dgm:dir/>
          <dgm:resizeHandles val="exact"/>
        </dgm:presLayoutVars>
      </dgm:prSet>
      <dgm:spPr/>
    </dgm:pt>
    <dgm:pt modelId="{9B1C7FC6-0854-4C68-A243-1B264595D851}" type="pres">
      <dgm:prSet presAssocID="{B7C31C0C-5DF2-411B-A0C7-E6C037C9567B}" presName="triangle1" presStyleLbl="node1" presStyleIdx="0" presStyleCnt="4" custScaleX="136920">
        <dgm:presLayoutVars>
          <dgm:bulletEnabled val="1"/>
        </dgm:presLayoutVars>
      </dgm:prSet>
      <dgm:spPr/>
    </dgm:pt>
    <dgm:pt modelId="{7C6691E2-E755-48B0-8D82-7ED5B90DF6AF}" type="pres">
      <dgm:prSet presAssocID="{B7C31C0C-5DF2-411B-A0C7-E6C037C9567B}" presName="triangle2" presStyleLbl="node1" presStyleIdx="1" presStyleCnt="4" custScaleX="136920" custLinFactNeighborX="-18194">
        <dgm:presLayoutVars>
          <dgm:bulletEnabled val="1"/>
        </dgm:presLayoutVars>
      </dgm:prSet>
      <dgm:spPr/>
    </dgm:pt>
    <dgm:pt modelId="{78334D43-FF14-44EC-B2C2-2CDA21D11069}" type="pres">
      <dgm:prSet presAssocID="{B7C31C0C-5DF2-411B-A0C7-E6C037C9567B}" presName="triangle3" presStyleLbl="node1" presStyleIdx="2" presStyleCnt="4" custScaleX="136920">
        <dgm:presLayoutVars>
          <dgm:bulletEnabled val="1"/>
        </dgm:presLayoutVars>
      </dgm:prSet>
      <dgm:spPr/>
    </dgm:pt>
    <dgm:pt modelId="{3497971F-99DC-4028-A0F6-93A38FC4EA3D}" type="pres">
      <dgm:prSet presAssocID="{B7C31C0C-5DF2-411B-A0C7-E6C037C9567B}" presName="triangle4" presStyleLbl="node1" presStyleIdx="3" presStyleCnt="4" custScaleX="136920" custLinFactNeighborX="18686">
        <dgm:presLayoutVars>
          <dgm:bulletEnabled val="1"/>
        </dgm:presLayoutVars>
      </dgm:prSet>
      <dgm:spPr/>
    </dgm:pt>
  </dgm:ptLst>
  <dgm:cxnLst>
    <dgm:cxn modelId="{DCC5670F-49E0-4038-ABE2-92D402F32320}" type="presOf" srcId="{B7C31C0C-5DF2-411B-A0C7-E6C037C9567B}" destId="{498B8338-3664-4298-A361-23E679E7396F}" srcOrd="0" destOrd="0" presId="urn:microsoft.com/office/officeart/2005/8/layout/pyramid4"/>
    <dgm:cxn modelId="{E6ED1C22-CA75-4471-AFA9-79E339043C0A}" srcId="{B7C31C0C-5DF2-411B-A0C7-E6C037C9567B}" destId="{539E4CDE-FD8D-4B69-A042-CEAF814BC2C3}" srcOrd="2" destOrd="0" parTransId="{4FD57B2E-180A-425B-8EFF-02FDEE3CF579}" sibTransId="{AFAB3E17-A9F7-4230-B3C3-B820A2646DE5}"/>
    <dgm:cxn modelId="{8EBF8143-1C0B-41D5-A72A-30F89AB6CAA4}" srcId="{B7C31C0C-5DF2-411B-A0C7-E6C037C9567B}" destId="{68EF2E0F-4CD4-4837-9219-ACDCA2FD672D}" srcOrd="3" destOrd="0" parTransId="{CEE6B75D-9C7D-4022-814F-DB67B322065A}" sibTransId="{759DC359-7011-48F1-9EDE-0271799A6B67}"/>
    <dgm:cxn modelId="{C5734D45-1B76-453B-8194-34C13FED2A65}" srcId="{B7C31C0C-5DF2-411B-A0C7-E6C037C9567B}" destId="{24B53BE0-31A5-457C-A57A-D4E886A1C830}" srcOrd="0" destOrd="0" parTransId="{3D149FD5-8E38-4641-9EE3-523292BB97B0}" sibTransId="{800019A9-CA2B-4456-8B4A-E4489FE5F904}"/>
    <dgm:cxn modelId="{4E59135A-C158-41EF-9311-2E8AA7B2C4A4}" type="presOf" srcId="{539E4CDE-FD8D-4B69-A042-CEAF814BC2C3}" destId="{78334D43-FF14-44EC-B2C2-2CDA21D11069}" srcOrd="0" destOrd="0" presId="urn:microsoft.com/office/officeart/2005/8/layout/pyramid4"/>
    <dgm:cxn modelId="{F0A2DB99-8A67-4723-9D4B-BE1AFE7E8591}" type="presOf" srcId="{D5BE1E70-3EA8-4A64-B47E-622EECBF59D0}" destId="{7C6691E2-E755-48B0-8D82-7ED5B90DF6AF}" srcOrd="0" destOrd="0" presId="urn:microsoft.com/office/officeart/2005/8/layout/pyramid4"/>
    <dgm:cxn modelId="{7B2100A1-80B1-460B-AE5B-CA8A7B49EDA4}" type="presOf" srcId="{68EF2E0F-4CD4-4837-9219-ACDCA2FD672D}" destId="{3497971F-99DC-4028-A0F6-93A38FC4EA3D}" srcOrd="0" destOrd="0" presId="urn:microsoft.com/office/officeart/2005/8/layout/pyramid4"/>
    <dgm:cxn modelId="{B82607B1-7167-4F78-A872-53A909E1CF8F}" srcId="{B7C31C0C-5DF2-411B-A0C7-E6C037C9567B}" destId="{D5BE1E70-3EA8-4A64-B47E-622EECBF59D0}" srcOrd="1" destOrd="0" parTransId="{4A2671D4-D7CC-4327-9A13-ABCAB5A2CA0E}" sibTransId="{7237C186-92F2-444F-97FC-FE341632403F}"/>
    <dgm:cxn modelId="{EBB4ECB3-9352-47DD-BFEA-954E18C1F0F0}" type="presOf" srcId="{24B53BE0-31A5-457C-A57A-D4E886A1C830}" destId="{9B1C7FC6-0854-4C68-A243-1B264595D851}" srcOrd="0" destOrd="0" presId="urn:microsoft.com/office/officeart/2005/8/layout/pyramid4"/>
    <dgm:cxn modelId="{F4D94215-9D57-4277-A717-653CA0D1D2FC}" type="presParOf" srcId="{498B8338-3664-4298-A361-23E679E7396F}" destId="{9B1C7FC6-0854-4C68-A243-1B264595D851}" srcOrd="0" destOrd="0" presId="urn:microsoft.com/office/officeart/2005/8/layout/pyramid4"/>
    <dgm:cxn modelId="{58B21FE6-67E9-41F7-95F3-44FB42F382CB}" type="presParOf" srcId="{498B8338-3664-4298-A361-23E679E7396F}" destId="{7C6691E2-E755-48B0-8D82-7ED5B90DF6AF}" srcOrd="1" destOrd="0" presId="urn:microsoft.com/office/officeart/2005/8/layout/pyramid4"/>
    <dgm:cxn modelId="{F1D061DD-E55A-4B93-80C4-C9A302EEA561}" type="presParOf" srcId="{498B8338-3664-4298-A361-23E679E7396F}" destId="{78334D43-FF14-44EC-B2C2-2CDA21D11069}" srcOrd="2" destOrd="0" presId="urn:microsoft.com/office/officeart/2005/8/layout/pyramid4"/>
    <dgm:cxn modelId="{7BA043EA-F1FC-4354-B02C-3DB04BBDBFD2}" type="presParOf" srcId="{498B8338-3664-4298-A361-23E679E7396F}" destId="{3497971F-99DC-4028-A0F6-93A38FC4EA3D}"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3EB224-C9C0-42C6-8926-A4ED2C03F2D5}">
      <dsp:nvSpPr>
        <dsp:cNvPr id="0" name=""/>
        <dsp:cNvSpPr/>
      </dsp:nvSpPr>
      <dsp:spPr>
        <a:xfrm>
          <a:off x="6792517" y="3532080"/>
          <a:ext cx="91440" cy="366526"/>
        </a:xfrm>
        <a:custGeom>
          <a:avLst/>
          <a:gdLst/>
          <a:ahLst/>
          <a:cxnLst/>
          <a:rect l="0" t="0" r="0" b="0"/>
          <a:pathLst>
            <a:path>
              <a:moveTo>
                <a:pt x="45720" y="0"/>
              </a:moveTo>
              <a:lnTo>
                <a:pt x="45720" y="366526"/>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0F82367D-9603-48E8-BDC5-2A83E5E76AD4}">
      <dsp:nvSpPr>
        <dsp:cNvPr id="0" name=""/>
        <dsp:cNvSpPr/>
      </dsp:nvSpPr>
      <dsp:spPr>
        <a:xfrm>
          <a:off x="4363291" y="2031508"/>
          <a:ext cx="2474945" cy="336995"/>
        </a:xfrm>
        <a:custGeom>
          <a:avLst/>
          <a:gdLst/>
          <a:ahLst/>
          <a:cxnLst/>
          <a:rect l="0" t="0" r="0" b="0"/>
          <a:pathLst>
            <a:path>
              <a:moveTo>
                <a:pt x="0" y="0"/>
              </a:moveTo>
              <a:lnTo>
                <a:pt x="0" y="155186"/>
              </a:lnTo>
              <a:lnTo>
                <a:pt x="2474945" y="155186"/>
              </a:lnTo>
              <a:lnTo>
                <a:pt x="2474945" y="336995"/>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C8A10F2B-E2C0-41F2-B4B4-1695F1C77E1F}">
      <dsp:nvSpPr>
        <dsp:cNvPr id="0" name=""/>
        <dsp:cNvSpPr/>
      </dsp:nvSpPr>
      <dsp:spPr>
        <a:xfrm>
          <a:off x="2137642" y="3532080"/>
          <a:ext cx="1562695" cy="366526"/>
        </a:xfrm>
        <a:custGeom>
          <a:avLst/>
          <a:gdLst/>
          <a:ahLst/>
          <a:cxnLst/>
          <a:rect l="0" t="0" r="0" b="0"/>
          <a:pathLst>
            <a:path>
              <a:moveTo>
                <a:pt x="0" y="0"/>
              </a:moveTo>
              <a:lnTo>
                <a:pt x="0" y="184717"/>
              </a:lnTo>
              <a:lnTo>
                <a:pt x="1562695" y="184717"/>
              </a:lnTo>
              <a:lnTo>
                <a:pt x="1562695" y="366526"/>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DC84598F-1DE7-45B6-A2B1-8A222B361737}">
      <dsp:nvSpPr>
        <dsp:cNvPr id="0" name=""/>
        <dsp:cNvSpPr/>
      </dsp:nvSpPr>
      <dsp:spPr>
        <a:xfrm>
          <a:off x="581788" y="3532080"/>
          <a:ext cx="1555853" cy="366526"/>
        </a:xfrm>
        <a:custGeom>
          <a:avLst/>
          <a:gdLst/>
          <a:ahLst/>
          <a:cxnLst/>
          <a:rect l="0" t="0" r="0" b="0"/>
          <a:pathLst>
            <a:path>
              <a:moveTo>
                <a:pt x="1555853" y="0"/>
              </a:moveTo>
              <a:lnTo>
                <a:pt x="1555853" y="184717"/>
              </a:lnTo>
              <a:lnTo>
                <a:pt x="0" y="184717"/>
              </a:lnTo>
              <a:lnTo>
                <a:pt x="0" y="366526"/>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5A8B39BC-45A5-4A16-9931-B9EB98336B0A}">
      <dsp:nvSpPr>
        <dsp:cNvPr id="0" name=""/>
        <dsp:cNvSpPr/>
      </dsp:nvSpPr>
      <dsp:spPr>
        <a:xfrm>
          <a:off x="2137642" y="2031508"/>
          <a:ext cx="2225649" cy="336995"/>
        </a:xfrm>
        <a:custGeom>
          <a:avLst/>
          <a:gdLst/>
          <a:ahLst/>
          <a:cxnLst/>
          <a:rect l="0" t="0" r="0" b="0"/>
          <a:pathLst>
            <a:path>
              <a:moveTo>
                <a:pt x="2225649" y="0"/>
              </a:moveTo>
              <a:lnTo>
                <a:pt x="2225649" y="155186"/>
              </a:lnTo>
              <a:lnTo>
                <a:pt x="0" y="155186"/>
              </a:lnTo>
              <a:lnTo>
                <a:pt x="0" y="336995"/>
              </a:lnTo>
            </a:path>
          </a:pathLst>
        </a:custGeom>
        <a:noFill/>
        <a:ln w="12700" cap="flat" cmpd="sng" algn="ctr">
          <a:solidFill>
            <a:schemeClr val="bg1">
              <a:lumMod val="95000"/>
            </a:schemeClr>
          </a:solidFill>
          <a:prstDash val="solid"/>
          <a:miter lim="800000"/>
        </a:ln>
        <a:effectLst/>
      </dsp:spPr>
      <dsp:style>
        <a:lnRef idx="2">
          <a:scrgbClr r="0" g="0" b="0"/>
        </a:lnRef>
        <a:fillRef idx="0">
          <a:scrgbClr r="0" g="0" b="0"/>
        </a:fillRef>
        <a:effectRef idx="0">
          <a:scrgbClr r="0" g="0" b="0"/>
        </a:effectRef>
        <a:fontRef idx="minor"/>
      </dsp:style>
    </dsp:sp>
    <dsp:sp modelId="{A400781E-FDA7-461B-BA83-705F1720ADFD}">
      <dsp:nvSpPr>
        <dsp:cNvPr id="0" name=""/>
        <dsp:cNvSpPr/>
      </dsp:nvSpPr>
      <dsp:spPr>
        <a:xfrm>
          <a:off x="3781503" y="867931"/>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4FFFE64-F451-4B57-BE99-3EA4D25113E1}">
      <dsp:nvSpPr>
        <dsp:cNvPr id="0" name=""/>
        <dsp:cNvSpPr/>
      </dsp:nvSpPr>
      <dsp:spPr>
        <a:xfrm>
          <a:off x="5026257" y="854946"/>
          <a:ext cx="2175633"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5026257" y="854946"/>
        <a:ext cx="2175633" cy="1163577"/>
      </dsp:txXfrm>
    </dsp:sp>
    <dsp:sp modelId="{AA8FAFFA-EC5C-426E-8ABD-BCC4822B1083}">
      <dsp:nvSpPr>
        <dsp:cNvPr id="0" name=""/>
        <dsp:cNvSpPr/>
      </dsp:nvSpPr>
      <dsp:spPr>
        <a:xfrm>
          <a:off x="1555853" y="2368503"/>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39614B-5BEA-4912-AB74-C0658F67A5D6}">
      <dsp:nvSpPr>
        <dsp:cNvPr id="0" name=""/>
        <dsp:cNvSpPr/>
      </dsp:nvSpPr>
      <dsp:spPr>
        <a:xfrm>
          <a:off x="2827655" y="2365595"/>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2827655" y="2365595"/>
        <a:ext cx="1745365" cy="1163577"/>
      </dsp:txXfrm>
    </dsp:sp>
    <dsp:sp modelId="{6D307431-FF06-44FE-87D2-57A5208FC066}">
      <dsp:nvSpPr>
        <dsp:cNvPr id="0" name=""/>
        <dsp:cNvSpPr/>
      </dsp:nvSpPr>
      <dsp:spPr>
        <a:xfrm>
          <a:off x="0" y="3898607"/>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9A2657-4E6E-48FE-A5DA-11E53C82EFC2}">
      <dsp:nvSpPr>
        <dsp:cNvPr id="0" name=""/>
        <dsp:cNvSpPr/>
      </dsp:nvSpPr>
      <dsp:spPr>
        <a:xfrm>
          <a:off x="1218660" y="3895698"/>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1218660" y="3895698"/>
        <a:ext cx="1745365" cy="1163577"/>
      </dsp:txXfrm>
    </dsp:sp>
    <dsp:sp modelId="{5CC0C1A2-9B95-46FF-AFCB-E7B49CCF4059}">
      <dsp:nvSpPr>
        <dsp:cNvPr id="0" name=""/>
        <dsp:cNvSpPr/>
      </dsp:nvSpPr>
      <dsp:spPr>
        <a:xfrm>
          <a:off x="3118549" y="3898607"/>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29F009E-BFC5-47D2-B107-4E9D2B346B2A}">
      <dsp:nvSpPr>
        <dsp:cNvPr id="0" name=""/>
        <dsp:cNvSpPr/>
      </dsp:nvSpPr>
      <dsp:spPr>
        <a:xfrm>
          <a:off x="4363413" y="3895698"/>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4363413" y="3895698"/>
        <a:ext cx="1745365" cy="1163577"/>
      </dsp:txXfrm>
    </dsp:sp>
    <dsp:sp modelId="{313DC1A1-6E6B-426D-B1E6-4F939C8CDBA4}">
      <dsp:nvSpPr>
        <dsp:cNvPr id="0" name=""/>
        <dsp:cNvSpPr/>
      </dsp:nvSpPr>
      <dsp:spPr>
        <a:xfrm>
          <a:off x="6256448" y="2368503"/>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B611A3-DDC7-4C5C-9538-A0315C88CC22}">
      <dsp:nvSpPr>
        <dsp:cNvPr id="0" name=""/>
        <dsp:cNvSpPr/>
      </dsp:nvSpPr>
      <dsp:spPr>
        <a:xfrm>
          <a:off x="7541223" y="2365595"/>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7541223" y="2365595"/>
        <a:ext cx="1745365" cy="1163577"/>
      </dsp:txXfrm>
    </dsp:sp>
    <dsp:sp modelId="{D0DA506E-CE56-4929-A603-4C67CAA2C2A2}">
      <dsp:nvSpPr>
        <dsp:cNvPr id="0" name=""/>
        <dsp:cNvSpPr/>
      </dsp:nvSpPr>
      <dsp:spPr>
        <a:xfrm>
          <a:off x="6256448" y="3898607"/>
          <a:ext cx="1163577" cy="1163577"/>
        </a:xfrm>
        <a:prstGeom prst="ellipse">
          <a:avLst/>
        </a:prstGeom>
        <a:gradFill rotWithShape="0">
          <a:gsLst>
            <a:gs pos="0">
              <a:schemeClr val="bg1">
                <a:lumMod val="85000"/>
              </a:schemeClr>
            </a:gs>
            <a:gs pos="99000">
              <a:schemeClr val="bg1">
                <a:lumMod val="75000"/>
              </a:schemeClr>
            </a:gs>
          </a:gsLst>
          <a:lin ang="2700000" scaled="1"/>
        </a:gra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E04D2B-953B-4918-96EB-9349AE4DF3AE}">
      <dsp:nvSpPr>
        <dsp:cNvPr id="0" name=""/>
        <dsp:cNvSpPr/>
      </dsp:nvSpPr>
      <dsp:spPr>
        <a:xfrm>
          <a:off x="7530210" y="3895698"/>
          <a:ext cx="1745365" cy="11635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dirty="0">
              <a:solidFill>
                <a:schemeClr val="accent1"/>
              </a:solidFill>
              <a:latin typeface="Prometo Medium" panose="020B0704030203060203" pitchFamily="34" charset="0"/>
            </a:rPr>
            <a:t>Speaker </a:t>
          </a:r>
          <a:br>
            <a:rPr lang="en-US" sz="1600" kern="1200" dirty="0">
              <a:solidFill>
                <a:schemeClr val="accent1"/>
              </a:solidFill>
              <a:latin typeface="Prometo Medium" panose="020B0704030203060203" pitchFamily="34" charset="0"/>
            </a:rPr>
          </a:br>
          <a:r>
            <a:rPr lang="en-US" sz="1600" kern="1200" dirty="0">
              <a:solidFill>
                <a:schemeClr val="accent1"/>
              </a:solidFill>
              <a:latin typeface="Prometo Medium" panose="020B0704030203060203" pitchFamily="34" charset="0"/>
            </a:rPr>
            <a:t>Name</a:t>
          </a:r>
        </a:p>
      </dsp:txBody>
      <dsp:txXfrm>
        <a:off x="7530210" y="3895698"/>
        <a:ext cx="1745365" cy="11635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DBE049-95FC-4CFC-80A6-0FCE62AC218A}">
      <dsp:nvSpPr>
        <dsp:cNvPr id="0" name=""/>
        <dsp:cNvSpPr/>
      </dsp:nvSpPr>
      <dsp:spPr>
        <a:xfrm>
          <a:off x="3119524" y="513"/>
          <a:ext cx="1571203" cy="1571203"/>
        </a:xfrm>
        <a:prstGeom prst="ellipse">
          <a:avLst/>
        </a:prstGeom>
        <a:solidFill>
          <a:srgbClr val="D064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1</a:t>
          </a:r>
        </a:p>
      </dsp:txBody>
      <dsp:txXfrm>
        <a:off x="3349621" y="230610"/>
        <a:ext cx="1111009" cy="1111009"/>
      </dsp:txXfrm>
    </dsp:sp>
    <dsp:sp modelId="{50F8FED4-3553-4C58-9D3F-3222EBA4FBB6}">
      <dsp:nvSpPr>
        <dsp:cNvPr id="0" name=""/>
        <dsp:cNvSpPr/>
      </dsp:nvSpPr>
      <dsp:spPr>
        <a:xfrm rot="2160000">
          <a:off x="4622342" y="1336131"/>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a:off x="4630201" y="1366809"/>
        <a:ext cx="374905" cy="164591"/>
      </dsp:txXfrm>
    </dsp:sp>
    <dsp:sp modelId="{A3EF045B-6DAC-4B77-B063-FCB5CE4B29B0}">
      <dsp:nvSpPr>
        <dsp:cNvPr id="0" name=""/>
        <dsp:cNvSpPr/>
      </dsp:nvSpPr>
      <dsp:spPr>
        <a:xfrm>
          <a:off x="5030349" y="1388809"/>
          <a:ext cx="1571203" cy="1571203"/>
        </a:xfrm>
        <a:prstGeom prst="ellipse">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2</a:t>
          </a:r>
        </a:p>
      </dsp:txBody>
      <dsp:txXfrm>
        <a:off x="5260446" y="1618906"/>
        <a:ext cx="1111009" cy="1111009"/>
      </dsp:txXfrm>
    </dsp:sp>
    <dsp:sp modelId="{7978FB0A-7EA4-4760-A6FD-101EB38827D9}">
      <dsp:nvSpPr>
        <dsp:cNvPr id="0" name=""/>
        <dsp:cNvSpPr/>
      </dsp:nvSpPr>
      <dsp:spPr>
        <a:xfrm rot="6480000">
          <a:off x="5226079" y="3149125"/>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rot="10800000">
        <a:off x="5279942" y="3164855"/>
        <a:ext cx="374905" cy="164591"/>
      </dsp:txXfrm>
    </dsp:sp>
    <dsp:sp modelId="{DBDED9E4-C725-4ECE-92F6-AF3BF0D1C21F}">
      <dsp:nvSpPr>
        <dsp:cNvPr id="0" name=""/>
        <dsp:cNvSpPr/>
      </dsp:nvSpPr>
      <dsp:spPr>
        <a:xfrm>
          <a:off x="4300479" y="3635118"/>
          <a:ext cx="1571203" cy="1571203"/>
        </a:xfrm>
        <a:prstGeom prst="ellips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3</a:t>
          </a:r>
        </a:p>
      </dsp:txBody>
      <dsp:txXfrm>
        <a:off x="4530576" y="3865215"/>
        <a:ext cx="1111009" cy="1111009"/>
      </dsp:txXfrm>
    </dsp:sp>
    <dsp:sp modelId="{186EAFE6-B3B2-4E13-9D41-8644A0B24103}">
      <dsp:nvSpPr>
        <dsp:cNvPr id="0" name=""/>
        <dsp:cNvSpPr/>
      </dsp:nvSpPr>
      <dsp:spPr>
        <a:xfrm rot="10800000">
          <a:off x="3688385" y="4283559"/>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rot="10800000">
        <a:off x="3770681" y="4338423"/>
        <a:ext cx="374905" cy="164591"/>
      </dsp:txXfrm>
    </dsp:sp>
    <dsp:sp modelId="{161CB382-D9A4-4B7E-94D6-FE898B07F80A}">
      <dsp:nvSpPr>
        <dsp:cNvPr id="0" name=""/>
        <dsp:cNvSpPr/>
      </dsp:nvSpPr>
      <dsp:spPr>
        <a:xfrm>
          <a:off x="1938569" y="3635118"/>
          <a:ext cx="1571203" cy="1571203"/>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4</a:t>
          </a:r>
        </a:p>
      </dsp:txBody>
      <dsp:txXfrm>
        <a:off x="2168666" y="3865215"/>
        <a:ext cx="1111009" cy="1111009"/>
      </dsp:txXfrm>
    </dsp:sp>
    <dsp:sp modelId="{D033D80D-D122-459E-A92A-599180B02333}">
      <dsp:nvSpPr>
        <dsp:cNvPr id="0" name=""/>
        <dsp:cNvSpPr/>
      </dsp:nvSpPr>
      <dsp:spPr>
        <a:xfrm rot="15120000">
          <a:off x="2134300" y="3171685"/>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rot="10800000">
        <a:off x="2188163" y="3265683"/>
        <a:ext cx="374905" cy="164591"/>
      </dsp:txXfrm>
    </dsp:sp>
    <dsp:sp modelId="{0A1F7D2F-5938-4EAF-AA87-ED47398D1A2D}">
      <dsp:nvSpPr>
        <dsp:cNvPr id="0" name=""/>
        <dsp:cNvSpPr/>
      </dsp:nvSpPr>
      <dsp:spPr>
        <a:xfrm>
          <a:off x="1208699" y="1388809"/>
          <a:ext cx="1571203" cy="1571203"/>
        </a:xfrm>
        <a:prstGeom prst="ellips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5</a:t>
          </a:r>
        </a:p>
      </dsp:txBody>
      <dsp:txXfrm>
        <a:off x="1438796" y="1618906"/>
        <a:ext cx="1111009" cy="1111009"/>
      </dsp:txXfrm>
    </dsp:sp>
    <dsp:sp modelId="{16E3CEF2-CA3C-4BCE-8A2D-975080426EF2}">
      <dsp:nvSpPr>
        <dsp:cNvPr id="0" name=""/>
        <dsp:cNvSpPr/>
      </dsp:nvSpPr>
      <dsp:spPr>
        <a:xfrm rot="19440000">
          <a:off x="2711517" y="1350074"/>
          <a:ext cx="457201" cy="274319"/>
        </a:xfrm>
        <a:prstGeom prst="rightArrow">
          <a:avLst>
            <a:gd name="adj1" fmla="val 60000"/>
            <a:gd name="adj2" fmla="val 50000"/>
          </a:avLst>
        </a:prstGeom>
        <a:solidFill>
          <a:schemeClr val="bg1">
            <a:lumMod val="95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US" sz="1400" i="1" kern="1200">
            <a:latin typeface="Prometo Medium" panose="020B0704030203060203" pitchFamily="34" charset="0"/>
          </a:endParaRPr>
        </a:p>
      </dsp:txBody>
      <dsp:txXfrm>
        <a:off x="2719376" y="1429124"/>
        <a:ext cx="374905" cy="16459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8FB998-AFF1-2145-8065-42588474EBE5}">
      <dsp:nvSpPr>
        <dsp:cNvPr id="0" name=""/>
        <dsp:cNvSpPr/>
      </dsp:nvSpPr>
      <dsp:spPr>
        <a:xfrm>
          <a:off x="1905474" y="365760"/>
          <a:ext cx="4551680" cy="4551680"/>
        </a:xfrm>
        <a:prstGeom prst="pie">
          <a:avLst>
            <a:gd name="adj1" fmla="val 16200000"/>
            <a:gd name="adj2" fmla="val 1800000"/>
          </a:avLst>
        </a:prstGeom>
        <a:solidFill>
          <a:srgbClr val="55C1E9"/>
        </a:solidFill>
        <a:ln>
          <a:noFill/>
        </a:ln>
        <a:effectLst>
          <a:outerShdw blurRad="444500" dist="431800" dir="8100000" sx="103000" sy="103000" algn="tr" rotWithShape="0">
            <a:prstClr val="black">
              <a:alpha val="0"/>
            </a:prst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1" kern="1200" noProof="0">
              <a:solidFill>
                <a:schemeClr val="bg1"/>
              </a:solidFill>
              <a:latin typeface="Prometo Medium" panose="020B0604030203060203" pitchFamily="34" charset="77"/>
            </a:rPr>
            <a:t>Section 1</a:t>
          </a:r>
          <a:endParaRPr lang="en-US" sz="1400" b="0" i="1" kern="1200" noProof="0" dirty="0">
            <a:solidFill>
              <a:schemeClr val="bg1"/>
            </a:solidFill>
            <a:latin typeface="Prometo Medium" panose="020B0604030203060203" pitchFamily="34" charset="77"/>
          </a:endParaRPr>
        </a:p>
      </dsp:txBody>
      <dsp:txXfrm>
        <a:off x="4380179" y="1205653"/>
        <a:ext cx="1544320" cy="1517226"/>
      </dsp:txXfrm>
    </dsp:sp>
    <dsp:sp modelId="{AF1DED3E-4FBF-FA4C-AB6B-BE24D01FB8D7}">
      <dsp:nvSpPr>
        <dsp:cNvPr id="0" name=""/>
        <dsp:cNvSpPr/>
      </dsp:nvSpPr>
      <dsp:spPr>
        <a:xfrm>
          <a:off x="1670845" y="501226"/>
          <a:ext cx="4551680" cy="4551680"/>
        </a:xfrm>
        <a:prstGeom prst="pie">
          <a:avLst>
            <a:gd name="adj1" fmla="val 1800000"/>
            <a:gd name="adj2" fmla="val 9000000"/>
          </a:avLst>
        </a:prstGeom>
        <a:solidFill>
          <a:srgbClr val="D064CE"/>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2</a:t>
          </a:r>
        </a:p>
      </dsp:txBody>
      <dsp:txXfrm>
        <a:off x="2917139" y="3373120"/>
        <a:ext cx="2059093" cy="1408853"/>
      </dsp:txXfrm>
    </dsp:sp>
    <dsp:sp modelId="{96C75A71-8EC3-3142-8464-76FF931C91AE}">
      <dsp:nvSpPr>
        <dsp:cNvPr id="0" name=""/>
        <dsp:cNvSpPr/>
      </dsp:nvSpPr>
      <dsp:spPr>
        <a:xfrm>
          <a:off x="1670845" y="501226"/>
          <a:ext cx="4551680" cy="4551680"/>
        </a:xfrm>
        <a:prstGeom prst="pie">
          <a:avLst>
            <a:gd name="adj1" fmla="val 9000000"/>
            <a:gd name="adj2" fmla="val 16200000"/>
          </a:avLst>
        </a:prstGeom>
        <a:solidFill>
          <a:srgbClr val="1E22AA"/>
        </a:solidFill>
        <a:ln w="38100">
          <a:solidFill>
            <a:schemeClr val="bg1"/>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3</a:t>
          </a:r>
        </a:p>
      </dsp:txBody>
      <dsp:txXfrm>
        <a:off x="2158525" y="1395306"/>
        <a:ext cx="1544320" cy="151722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55E193-6A85-6349-94EA-9FE900AD5A06}">
      <dsp:nvSpPr>
        <dsp:cNvPr id="0" name=""/>
        <dsp:cNvSpPr/>
      </dsp:nvSpPr>
      <dsp:spPr>
        <a:xfrm>
          <a:off x="21017" y="272209"/>
          <a:ext cx="3090557" cy="1236222"/>
        </a:xfrm>
        <a:prstGeom prst="homePlate">
          <a:avLst/>
        </a:prstGeom>
        <a:solidFill>
          <a:srgbClr val="1E22AA"/>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solidFill>
                <a:srgbClr val="FFFFFF"/>
              </a:solidFill>
              <a:latin typeface="Prometo Medium" panose="020B0604030203060203" pitchFamily="34" charset="77"/>
            </a:rPr>
            <a:t>Section 1</a:t>
          </a:r>
        </a:p>
      </dsp:txBody>
      <dsp:txXfrm>
        <a:off x="21017" y="272209"/>
        <a:ext cx="2781502" cy="1236222"/>
      </dsp:txXfrm>
    </dsp:sp>
    <dsp:sp modelId="{519D38FD-8AB0-8147-A158-D819B0164978}">
      <dsp:nvSpPr>
        <dsp:cNvPr id="0" name=""/>
        <dsp:cNvSpPr/>
      </dsp:nvSpPr>
      <dsp:spPr>
        <a:xfrm>
          <a:off x="2475526" y="272209"/>
          <a:ext cx="3090557" cy="1236222"/>
        </a:xfrm>
        <a:prstGeom prst="chevron">
          <a:avLst/>
        </a:prstGeom>
        <a:solidFill>
          <a:srgbClr val="55C1E9"/>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2</a:t>
          </a:r>
        </a:p>
      </dsp:txBody>
      <dsp:txXfrm>
        <a:off x="3093637" y="272209"/>
        <a:ext cx="1854335" cy="1236222"/>
      </dsp:txXfrm>
    </dsp:sp>
    <dsp:sp modelId="{212E5F32-E878-9343-898B-A5BA5EAF3D71}">
      <dsp:nvSpPr>
        <dsp:cNvPr id="0" name=""/>
        <dsp:cNvSpPr/>
      </dsp:nvSpPr>
      <dsp:spPr>
        <a:xfrm>
          <a:off x="4947972" y="272209"/>
          <a:ext cx="3090557" cy="1236222"/>
        </a:xfrm>
        <a:prstGeom prst="chevron">
          <a:avLst/>
        </a:prstGeom>
        <a:solidFill>
          <a:srgbClr val="D064CE"/>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3</a:t>
          </a:r>
        </a:p>
      </dsp:txBody>
      <dsp:txXfrm>
        <a:off x="5566083" y="272209"/>
        <a:ext cx="1854335" cy="1236222"/>
      </dsp:txXfrm>
    </dsp:sp>
    <dsp:sp modelId="{E997E9AD-802D-CC42-9EAC-ABDBA79690AB}">
      <dsp:nvSpPr>
        <dsp:cNvPr id="0" name=""/>
        <dsp:cNvSpPr/>
      </dsp:nvSpPr>
      <dsp:spPr>
        <a:xfrm>
          <a:off x="7420418" y="272209"/>
          <a:ext cx="3090557" cy="1236222"/>
        </a:xfrm>
        <a:prstGeom prst="chevron">
          <a:avLst/>
        </a:prstGeom>
        <a:solidFill>
          <a:srgbClr val="FFC72C"/>
        </a:solidFill>
        <a:ln w="28575">
          <a:solidFill>
            <a:srgbClr val="FFFFFF"/>
          </a:solidFill>
        </a:ln>
        <a:effectLst/>
      </dsp:spPr>
      <dsp:style>
        <a:lnRef idx="0">
          <a:scrgbClr r="0" g="0" b="0"/>
        </a:lnRef>
        <a:fillRef idx="3">
          <a:scrgbClr r="0" g="0" b="0"/>
        </a:fillRef>
        <a:effectRef idx="2">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0" i="1" kern="1200" noProof="0" dirty="0">
              <a:latin typeface="Prometo Medium" panose="020B0604030203060203" pitchFamily="34" charset="77"/>
            </a:rPr>
            <a:t>Section 4</a:t>
          </a:r>
        </a:p>
      </dsp:txBody>
      <dsp:txXfrm>
        <a:off x="8038529" y="272209"/>
        <a:ext cx="1854335" cy="123622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6EBB38-FB6F-485A-B888-40683A717203}">
      <dsp:nvSpPr>
        <dsp:cNvPr id="0" name=""/>
        <dsp:cNvSpPr/>
      </dsp:nvSpPr>
      <dsp:spPr>
        <a:xfrm>
          <a:off x="2234391" y="0"/>
          <a:ext cx="1489594" cy="1123717"/>
        </a:xfrm>
        <a:prstGeom prst="trapezoid">
          <a:avLst>
            <a:gd name="adj" fmla="val 66280"/>
          </a:avLst>
        </a:prstGeom>
        <a:solidFill>
          <a:schemeClr val="accent2">
            <a:hueOff val="0"/>
            <a:satOff val="0"/>
            <a:lumOff val="0"/>
            <a:alphaOff val="0"/>
          </a:schemeClr>
        </a:solidFill>
        <a:ln w="25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br>
            <a:rPr lang="en-US" sz="1400" i="1" kern="1200" dirty="0">
              <a:latin typeface="Prometo Medium" panose="020B0704030203060203" pitchFamily="34" charset="0"/>
            </a:rPr>
          </a:br>
          <a:br>
            <a:rPr lang="en-US" sz="1400" i="1" kern="1200" dirty="0">
              <a:solidFill>
                <a:schemeClr val="bg1"/>
              </a:solidFill>
              <a:latin typeface="Prometo Medium" panose="020B0704030203060203" pitchFamily="34" charset="0"/>
            </a:rPr>
          </a:br>
          <a:r>
            <a:rPr lang="en-US" sz="1400" i="1" kern="1200" dirty="0">
              <a:solidFill>
                <a:schemeClr val="bg1"/>
              </a:solidFill>
              <a:latin typeface="Prometo Medium" panose="020B0704030203060203" pitchFamily="34" charset="0"/>
            </a:rPr>
            <a:t>Section</a:t>
          </a:r>
          <a:br>
            <a:rPr lang="en-US" sz="1400" i="1" kern="1200" dirty="0">
              <a:solidFill>
                <a:schemeClr val="bg1"/>
              </a:solidFill>
              <a:latin typeface="Prometo Medium" panose="020B0704030203060203" pitchFamily="34" charset="0"/>
            </a:rPr>
          </a:br>
          <a:r>
            <a:rPr lang="en-US" sz="1400" i="1" kern="1200" dirty="0">
              <a:solidFill>
                <a:schemeClr val="bg1"/>
              </a:solidFill>
              <a:latin typeface="Prometo Medium" panose="020B0704030203060203" pitchFamily="34" charset="0"/>
            </a:rPr>
            <a:t> 4</a:t>
          </a:r>
        </a:p>
      </dsp:txBody>
      <dsp:txXfrm>
        <a:off x="2234391" y="0"/>
        <a:ext cx="1489594" cy="1123717"/>
      </dsp:txXfrm>
    </dsp:sp>
    <dsp:sp modelId="{E8B315B7-A4DE-486B-A8EE-A7E6FD8FDE47}">
      <dsp:nvSpPr>
        <dsp:cNvPr id="0" name=""/>
        <dsp:cNvSpPr/>
      </dsp:nvSpPr>
      <dsp:spPr>
        <a:xfrm>
          <a:off x="1478452" y="1108423"/>
          <a:ext cx="2979189" cy="1123717"/>
        </a:xfrm>
        <a:prstGeom prst="trapezoid">
          <a:avLst>
            <a:gd name="adj" fmla="val 66280"/>
          </a:avLst>
        </a:prstGeom>
        <a:solidFill>
          <a:schemeClr val="accent1"/>
        </a:solidFill>
        <a:ln w="254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solidFill>
                <a:schemeClr val="bg1"/>
              </a:solidFill>
              <a:latin typeface="Prometo Medium" panose="020B0704030203060203" pitchFamily="34" charset="0"/>
            </a:rPr>
            <a:t>Section 3</a:t>
          </a:r>
        </a:p>
      </dsp:txBody>
      <dsp:txXfrm>
        <a:off x="1999810" y="1108423"/>
        <a:ext cx="1936472" cy="1123717"/>
      </dsp:txXfrm>
    </dsp:sp>
    <dsp:sp modelId="{A601DDDD-087D-4BE5-B8B4-79A13B709C64}">
      <dsp:nvSpPr>
        <dsp:cNvPr id="0" name=""/>
        <dsp:cNvSpPr/>
      </dsp:nvSpPr>
      <dsp:spPr>
        <a:xfrm>
          <a:off x="731524" y="2229128"/>
          <a:ext cx="4468783" cy="1123717"/>
        </a:xfrm>
        <a:prstGeom prst="trapezoid">
          <a:avLst>
            <a:gd name="adj" fmla="val 66280"/>
          </a:avLst>
        </a:prstGeom>
        <a:solidFill>
          <a:schemeClr val="accent5"/>
        </a:solidFill>
        <a:ln w="25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r>
            <a:rPr lang="en-US" sz="1400" kern="1200" dirty="0">
              <a:solidFill>
                <a:schemeClr val="bg1"/>
              </a:solidFill>
              <a:latin typeface="Prometo Medium" panose="020B0704030203060203" pitchFamily="34" charset="0"/>
            </a:rPr>
            <a:t>Section 2</a:t>
          </a:r>
        </a:p>
      </dsp:txBody>
      <dsp:txXfrm>
        <a:off x="1513562" y="2229128"/>
        <a:ext cx="2904709" cy="1123717"/>
      </dsp:txXfrm>
    </dsp:sp>
    <dsp:sp modelId="{E5BA2749-E243-4004-A582-86560319FE80}">
      <dsp:nvSpPr>
        <dsp:cNvPr id="0" name=""/>
        <dsp:cNvSpPr/>
      </dsp:nvSpPr>
      <dsp:spPr>
        <a:xfrm>
          <a:off x="0" y="3371150"/>
          <a:ext cx="5958378" cy="1123717"/>
        </a:xfrm>
        <a:prstGeom prst="trapezoid">
          <a:avLst>
            <a:gd name="adj" fmla="val 66280"/>
          </a:avLst>
        </a:prstGeom>
        <a:solidFill>
          <a:schemeClr val="accent6"/>
        </a:solidFill>
        <a:ln w="254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91440" rIns="0" bIns="17780" numCol="1" spcCol="1270" anchor="ctr" anchorCtr="0">
          <a:noAutofit/>
        </a:bodyPr>
        <a:lstStyle/>
        <a:p>
          <a:pPr marL="0" lvl="0" indent="0" algn="ctr" defTabSz="622300">
            <a:lnSpc>
              <a:spcPct val="90000"/>
            </a:lnSpc>
            <a:spcBef>
              <a:spcPct val="0"/>
            </a:spcBef>
            <a:spcAft>
              <a:spcPct val="35000"/>
            </a:spcAft>
            <a:buNone/>
          </a:pPr>
          <a:r>
            <a:rPr lang="en-US" sz="1400" i="1" kern="1200" dirty="0">
              <a:solidFill>
                <a:schemeClr val="bg1"/>
              </a:solidFill>
              <a:latin typeface="Prometo Medium" panose="020B0704030203060203" pitchFamily="34" charset="0"/>
            </a:rPr>
            <a:t>Section 1</a:t>
          </a:r>
        </a:p>
      </dsp:txBody>
      <dsp:txXfrm>
        <a:off x="1042716" y="3371150"/>
        <a:ext cx="3872945" cy="112371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1C7FC6-0854-4C68-A243-1B264595D851}">
      <dsp:nvSpPr>
        <dsp:cNvPr id="0" name=""/>
        <dsp:cNvSpPr/>
      </dsp:nvSpPr>
      <dsp:spPr>
        <a:xfrm>
          <a:off x="2516604" y="0"/>
          <a:ext cx="3104951" cy="2267712"/>
        </a:xfrm>
        <a:prstGeom prst="triangl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1</a:t>
          </a:r>
        </a:p>
      </dsp:txBody>
      <dsp:txXfrm>
        <a:off x="3292842" y="1133856"/>
        <a:ext cx="1552475" cy="1133856"/>
      </dsp:txXfrm>
    </dsp:sp>
    <dsp:sp modelId="{7C6691E2-E755-48B0-8D82-7ED5B90DF6AF}">
      <dsp:nvSpPr>
        <dsp:cNvPr id="0" name=""/>
        <dsp:cNvSpPr/>
      </dsp:nvSpPr>
      <dsp:spPr>
        <a:xfrm>
          <a:off x="970160" y="2267712"/>
          <a:ext cx="3104951" cy="2267712"/>
        </a:xfrm>
        <a:prstGeom prst="triangle">
          <a:avLst/>
        </a:prstGeom>
        <a:solidFill>
          <a:schemeClr val="accent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3</a:t>
          </a:r>
        </a:p>
      </dsp:txBody>
      <dsp:txXfrm>
        <a:off x="1746398" y="3401568"/>
        <a:ext cx="1552475" cy="1133856"/>
      </dsp:txXfrm>
    </dsp:sp>
    <dsp:sp modelId="{78334D43-FF14-44EC-B2C2-2CDA21D11069}">
      <dsp:nvSpPr>
        <dsp:cNvPr id="0" name=""/>
        <dsp:cNvSpPr/>
      </dsp:nvSpPr>
      <dsp:spPr>
        <a:xfrm rot="10800000">
          <a:off x="2516604" y="2267712"/>
          <a:ext cx="3104951" cy="2267712"/>
        </a:xfrm>
        <a:prstGeom prst="triangle">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2</a:t>
          </a:r>
        </a:p>
      </dsp:txBody>
      <dsp:txXfrm rot="10800000">
        <a:off x="3292842" y="2267712"/>
        <a:ext cx="1552475" cy="1133856"/>
      </dsp:txXfrm>
    </dsp:sp>
    <dsp:sp modelId="{3497971F-99DC-4028-A0F6-93A38FC4EA3D}">
      <dsp:nvSpPr>
        <dsp:cNvPr id="0" name=""/>
        <dsp:cNvSpPr/>
      </dsp:nvSpPr>
      <dsp:spPr>
        <a:xfrm>
          <a:off x="4074205" y="2267712"/>
          <a:ext cx="3104951" cy="2267712"/>
        </a:xfrm>
        <a:prstGeom prst="triangle">
          <a:avLst/>
        </a:prstGeom>
        <a:solidFill>
          <a:srgbClr val="D064CE"/>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i="1" kern="1200" dirty="0">
              <a:latin typeface="Prometo Medium" panose="020B0704030203060203" pitchFamily="34" charset="0"/>
            </a:rPr>
            <a:t>Section 4</a:t>
          </a:r>
        </a:p>
      </dsp:txBody>
      <dsp:txXfrm>
        <a:off x="4850443" y="3401568"/>
        <a:ext cx="1552475" cy="1133856"/>
      </dsp:txXfrm>
    </dsp:sp>
  </dsp:spTree>
</dsp:drawing>
</file>

<file path=ppt/diagrams/layout1.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D258B16-3D20-BDE0-F33E-0E4CA618079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D20887B-FDB2-4BAA-3709-1E24C312F1C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48F97BC-9B16-9140-B85D-BFBDB4CB7FAD}" type="datetimeFigureOut">
              <a:rPr lang="en-US" smtClean="0"/>
              <a:t>12/11/24</a:t>
            </a:fld>
            <a:endParaRPr lang="en-US"/>
          </a:p>
        </p:txBody>
      </p:sp>
      <p:sp>
        <p:nvSpPr>
          <p:cNvPr id="4" name="Footer Placeholder 3">
            <a:extLst>
              <a:ext uri="{FF2B5EF4-FFF2-40B4-BE49-F238E27FC236}">
                <a16:creationId xmlns:a16="http://schemas.microsoft.com/office/drawing/2014/main" id="{2761331C-6B8F-DDB9-331C-602A2C894CD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5054F9-3F80-8667-C4BA-03C4E3C2DF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BD1B390-D13F-C943-98FE-AB21D2515AB8}" type="slidenum">
              <a:rPr lang="en-US" smtClean="0"/>
              <a:t>‹#›</a:t>
            </a:fld>
            <a:endParaRPr lang="en-US"/>
          </a:p>
        </p:txBody>
      </p:sp>
    </p:spTree>
    <p:extLst>
      <p:ext uri="{BB962C8B-B14F-4D97-AF65-F5344CB8AC3E}">
        <p14:creationId xmlns:p14="http://schemas.microsoft.com/office/powerpoint/2010/main" val="5111147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Century Gothic" panose="020B0502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Century Gothic" panose="020B0502020202020204" pitchFamily="34" charset="0"/>
              </a:defRPr>
            </a:lvl1pPr>
          </a:lstStyle>
          <a:p>
            <a:fld id="{C14AB680-645A-4C41-AF99-A6C070810F36}" type="datetimeFigureOut">
              <a:rPr lang="en-US" smtClean="0"/>
              <a:pPr/>
              <a:t>12/11/24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Century Gothic" panose="020B0502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Century Gothic" panose="020B0502020202020204" pitchFamily="34" charset="0"/>
              </a:defRPr>
            </a:lvl1pPr>
          </a:lstStyle>
          <a:p>
            <a:fld id="{F7DF604D-C3B7-41B7-992A-9AD867AC1F65}" type="slidenum">
              <a:rPr lang="en-US" smtClean="0"/>
              <a:pPr/>
              <a:t>‹#›</a:t>
            </a:fld>
            <a:endParaRPr lang="en-US" dirty="0"/>
          </a:p>
        </p:txBody>
      </p:sp>
    </p:spTree>
    <p:extLst>
      <p:ext uri="{BB962C8B-B14F-4D97-AF65-F5344CB8AC3E}">
        <p14:creationId xmlns:p14="http://schemas.microsoft.com/office/powerpoint/2010/main" val="1279778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Century Gothic" panose="020B0502020202020204" pitchFamily="34" charset="0"/>
        <a:ea typeface="+mn-ea"/>
        <a:cs typeface="+mn-cs"/>
      </a:defRPr>
    </a:lvl1pPr>
    <a:lvl2pPr marL="457200" algn="l" defTabSz="914400" rtl="0" eaLnBrk="1" latinLnBrk="0" hangingPunct="1">
      <a:defRPr sz="1200" kern="1200">
        <a:solidFill>
          <a:schemeClr val="tx1"/>
        </a:solidFill>
        <a:latin typeface="Century Gothic" panose="020B0502020202020204" pitchFamily="34" charset="0"/>
        <a:ea typeface="+mn-ea"/>
        <a:cs typeface="+mn-cs"/>
      </a:defRPr>
    </a:lvl2pPr>
    <a:lvl3pPr marL="914400" algn="l" defTabSz="914400" rtl="0" eaLnBrk="1" latinLnBrk="0" hangingPunct="1">
      <a:defRPr sz="1200" kern="1200">
        <a:solidFill>
          <a:schemeClr val="tx1"/>
        </a:solidFill>
        <a:latin typeface="Century Gothic" panose="020B0502020202020204" pitchFamily="34" charset="0"/>
        <a:ea typeface="+mn-ea"/>
        <a:cs typeface="+mn-cs"/>
      </a:defRPr>
    </a:lvl3pPr>
    <a:lvl4pPr marL="1371600" algn="l" defTabSz="914400" rtl="0" eaLnBrk="1" latinLnBrk="0" hangingPunct="1">
      <a:defRPr sz="1200" kern="1200">
        <a:solidFill>
          <a:schemeClr val="tx1"/>
        </a:solidFill>
        <a:latin typeface="Century Gothic" panose="020B0502020202020204" pitchFamily="34" charset="0"/>
        <a:ea typeface="+mn-ea"/>
        <a:cs typeface="+mn-cs"/>
      </a:defRPr>
    </a:lvl4pPr>
    <a:lvl5pPr marL="1828800" algn="l" defTabSz="914400" rtl="0" eaLnBrk="1" latinLnBrk="0" hangingPunct="1">
      <a:defRPr sz="1200" kern="1200">
        <a:solidFill>
          <a:schemeClr val="tx1"/>
        </a:solidFill>
        <a:latin typeface="Century Gothic" panose="020B0502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6BED9E-78BD-4C4E-B037-F792E5B37933}" type="slidenum">
              <a:rPr lang="en-US" smtClean="0"/>
              <a:t>17</a:t>
            </a:fld>
            <a:endParaRPr lang="en-US"/>
          </a:p>
        </p:txBody>
      </p:sp>
    </p:spTree>
    <p:extLst>
      <p:ext uri="{BB962C8B-B14F-4D97-AF65-F5344CB8AC3E}">
        <p14:creationId xmlns:p14="http://schemas.microsoft.com/office/powerpoint/2010/main" val="14736052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6BED9E-78BD-4C4E-B037-F792E5B37933}" type="slidenum">
              <a:rPr lang="en-US" smtClean="0"/>
              <a:t>21</a:t>
            </a:fld>
            <a:endParaRPr lang="en-US"/>
          </a:p>
        </p:txBody>
      </p:sp>
    </p:spTree>
    <p:extLst>
      <p:ext uri="{BB962C8B-B14F-4D97-AF65-F5344CB8AC3E}">
        <p14:creationId xmlns:p14="http://schemas.microsoft.com/office/powerpoint/2010/main" val="36339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6BED9E-78BD-4C4E-B037-F792E5B37933}" type="slidenum">
              <a:rPr lang="en-US" smtClean="0"/>
              <a:t>22</a:t>
            </a:fld>
            <a:endParaRPr lang="en-US"/>
          </a:p>
        </p:txBody>
      </p:sp>
    </p:spTree>
    <p:extLst>
      <p:ext uri="{BB962C8B-B14F-4D97-AF65-F5344CB8AC3E}">
        <p14:creationId xmlns:p14="http://schemas.microsoft.com/office/powerpoint/2010/main" val="1514787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8"/>
          <p:cNvSpPr>
            <a:spLocks noGrp="1" noChangeArrowheads="1"/>
          </p:cNvSpPr>
          <p:nvPr>
            <p:ph type="sldNum"/>
          </p:nvPr>
        </p:nvSpPr>
        <p:spPr>
          <a:ln/>
        </p:spPr>
        <p:txBody>
          <a:bodyPr/>
          <a:lstStyle/>
          <a:p>
            <a:fld id="{5FDC0BE5-8237-434B-AB26-F93C2EF449B3}" type="slidenum">
              <a:rPr lang="en-US" altLang="x-none"/>
              <a:pPr/>
              <a:t>30</a:t>
            </a:fld>
            <a:endParaRPr lang="en-US" altLang="x-none"/>
          </a:p>
        </p:txBody>
      </p:sp>
      <p:sp>
        <p:nvSpPr>
          <p:cNvPr id="6145" name="Text Box 1"/>
          <p:cNvSpPr txBox="1">
            <a:spLocks noGrp="1" noRot="1" noChangeAspect="1" noChangeArrowheads="1"/>
          </p:cNvSpPr>
          <p:nvPr>
            <p:ph type="sldImg"/>
          </p:nvPr>
        </p:nvSpPr>
        <p:spPr bwMode="auto">
          <a:xfrm>
            <a:off x="687388" y="1143000"/>
            <a:ext cx="5481637" cy="30845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6" name="Text Box 2"/>
          <p:cNvSpPr txBox="1">
            <a:spLocks noGrp="1" noChangeArrowheads="1"/>
          </p:cNvSpPr>
          <p:nvPr>
            <p:ph type="body" idx="1"/>
          </p:nvPr>
        </p:nvSpPr>
        <p:spPr bwMode="auto">
          <a:xfrm>
            <a:off x="685800" y="4400550"/>
            <a:ext cx="5484813" cy="3598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x-none" altLang="x-none"/>
          </a:p>
        </p:txBody>
      </p:sp>
    </p:spTree>
    <p:extLst>
      <p:ext uri="{BB962C8B-B14F-4D97-AF65-F5344CB8AC3E}">
        <p14:creationId xmlns:p14="http://schemas.microsoft.com/office/powerpoint/2010/main" val="2184232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8"/>
          <p:cNvSpPr>
            <a:spLocks noGrp="1" noChangeArrowheads="1"/>
          </p:cNvSpPr>
          <p:nvPr>
            <p:ph type="sldNum"/>
          </p:nvPr>
        </p:nvSpPr>
        <p:spPr>
          <a:ln/>
        </p:spPr>
        <p:txBody>
          <a:bodyPr/>
          <a:lstStyle/>
          <a:p>
            <a:fld id="{5FDC0BE5-8237-434B-AB26-F93C2EF449B3}" type="slidenum">
              <a:rPr lang="en-US" altLang="x-none"/>
              <a:pPr/>
              <a:t>31</a:t>
            </a:fld>
            <a:endParaRPr lang="en-US" altLang="x-none"/>
          </a:p>
        </p:txBody>
      </p:sp>
      <p:sp>
        <p:nvSpPr>
          <p:cNvPr id="6145" name="Text Box 1"/>
          <p:cNvSpPr txBox="1">
            <a:spLocks noGrp="1" noRot="1" noChangeAspect="1" noChangeArrowheads="1"/>
          </p:cNvSpPr>
          <p:nvPr>
            <p:ph type="sldImg"/>
          </p:nvPr>
        </p:nvSpPr>
        <p:spPr bwMode="auto">
          <a:xfrm>
            <a:off x="687388" y="1143000"/>
            <a:ext cx="5481637" cy="3084513"/>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6146" name="Text Box 2"/>
          <p:cNvSpPr txBox="1">
            <a:spLocks noGrp="1" noChangeArrowheads="1"/>
          </p:cNvSpPr>
          <p:nvPr>
            <p:ph type="body" idx="1"/>
          </p:nvPr>
        </p:nvSpPr>
        <p:spPr bwMode="auto">
          <a:xfrm>
            <a:off x="685800" y="4400550"/>
            <a:ext cx="5484813" cy="359886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x-none" altLang="x-none" dirty="0"/>
          </a:p>
        </p:txBody>
      </p:sp>
    </p:spTree>
    <p:extLst>
      <p:ext uri="{BB962C8B-B14F-4D97-AF65-F5344CB8AC3E}">
        <p14:creationId xmlns:p14="http://schemas.microsoft.com/office/powerpoint/2010/main" val="7327599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9.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2.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7.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1.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2.png"/><Relationship Id="rId4" Type="http://schemas.openxmlformats.org/officeDocument/2006/relationships/image" Target="../media/image7.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4.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8.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9.png"/><Relationship Id="rId4" Type="http://schemas.openxmlformats.org/officeDocument/2006/relationships/image" Target="../media/image7.pn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10.png"/><Relationship Id="rId4" Type="http://schemas.openxmlformats.org/officeDocument/2006/relationships/image" Target="../media/image7.png"/></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0.pn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1.png"/></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2.pn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7.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0.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1E22A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E55CC-77FA-B1F5-16B8-17574AD008FA}"/>
              </a:ext>
            </a:extLst>
          </p:cNvPr>
          <p:cNvSpPr/>
          <p:nvPr userDrawn="1"/>
        </p:nvSpPr>
        <p:spPr>
          <a:xfrm>
            <a:off x="0" y="-335665"/>
            <a:ext cx="12270922" cy="68399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8DA6D017-B1A3-E6C3-5A6B-A79DC4B7A0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493" y="4511689"/>
            <a:ext cx="12319908" cy="2558091"/>
          </a:xfrm>
          <a:prstGeom prst="rect">
            <a:avLst/>
          </a:prstGeom>
        </p:spPr>
      </p:pic>
      <p:sp>
        <p:nvSpPr>
          <p:cNvPr id="2" name="Slide Number Placeholder 1">
            <a:extLst>
              <a:ext uri="{FF2B5EF4-FFF2-40B4-BE49-F238E27FC236}">
                <a16:creationId xmlns:a16="http://schemas.microsoft.com/office/drawing/2014/main" id="{1268D136-5D0B-23FB-C44F-D6199CDBF140}"/>
              </a:ext>
            </a:extLst>
          </p:cNvPr>
          <p:cNvSpPr>
            <a:spLocks noGrp="1"/>
          </p:cNvSpPr>
          <p:nvPr>
            <p:ph type="sldNum" sz="quarter" idx="10"/>
          </p:nvPr>
        </p:nvSpPr>
        <p:spPr>
          <a:xfrm>
            <a:off x="11360517" y="6277092"/>
            <a:ext cx="513735" cy="227164"/>
          </a:xfrm>
          <a:prstGeom prst="rect">
            <a:avLst/>
          </a:prstGeom>
        </p:spPr>
        <p:txBody>
          <a:bodyPr/>
          <a:lstStyle>
            <a:lvl1pPr>
              <a:defRPr sz="1100"/>
            </a:lvl1pPr>
          </a:lstStyle>
          <a:p>
            <a:fld id="{D8D877B3-D348-4611-9BDB-C5374591D951}" type="slidenum">
              <a:rPr lang="en-US" smtClean="0"/>
              <a:pPr/>
              <a:t>‹#›</a:t>
            </a:fld>
            <a:endParaRPr lang="en-US" dirty="0"/>
          </a:p>
        </p:txBody>
      </p:sp>
      <p:pic>
        <p:nvPicPr>
          <p:cNvPr id="9" name="Picture 8" descr="A black background with colorful text&#10;&#10;Description automatically generated">
            <a:extLst>
              <a:ext uri="{FF2B5EF4-FFF2-40B4-BE49-F238E27FC236}">
                <a16:creationId xmlns:a16="http://schemas.microsoft.com/office/drawing/2014/main" id="{BB07C68B-EDBB-94A3-4A7A-5A18BD56E71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342578" y="325933"/>
            <a:ext cx="5506843" cy="3543300"/>
          </a:xfrm>
          <a:prstGeom prst="rect">
            <a:avLst/>
          </a:prstGeom>
        </p:spPr>
      </p:pic>
      <p:sp>
        <p:nvSpPr>
          <p:cNvPr id="14" name="Заголовок 1">
            <a:extLst>
              <a:ext uri="{FF2B5EF4-FFF2-40B4-BE49-F238E27FC236}">
                <a16:creationId xmlns:a16="http://schemas.microsoft.com/office/drawing/2014/main" id="{F60CFC15-5D47-BD24-776F-C3AC36786C18}"/>
              </a:ext>
            </a:extLst>
          </p:cNvPr>
          <p:cNvSpPr>
            <a:spLocks noGrp="1"/>
          </p:cNvSpPr>
          <p:nvPr>
            <p:ph type="title" hasCustomPrompt="1"/>
          </p:nvPr>
        </p:nvSpPr>
        <p:spPr>
          <a:xfrm>
            <a:off x="514110" y="3776098"/>
            <a:ext cx="10915890" cy="999994"/>
          </a:xfrm>
          <a:prstGeom prst="rect">
            <a:avLst/>
          </a:prstGeom>
          <a:effectLst/>
        </p:spPr>
        <p:txBody>
          <a:bodyPr vert="horz" wrap="square" lIns="0" tIns="0" rIns="0" bIns="0" rtlCol="0" anchor="t" anchorCtr="0">
            <a:noAutofit/>
          </a:bodyPr>
          <a:lstStyle>
            <a:lvl1pPr algn="ctr">
              <a:defRPr sz="1800">
                <a:solidFill>
                  <a:schemeClr val="bg1"/>
                </a:solidFill>
              </a:defRPr>
            </a:lvl1pPr>
          </a:lstStyle>
          <a:p>
            <a:r>
              <a:rPr lang="en-US" dirty="0"/>
              <a:t>Leading the way for tomorrow’s health</a:t>
            </a:r>
          </a:p>
        </p:txBody>
      </p:sp>
    </p:spTree>
    <p:extLst>
      <p:ext uri="{BB962C8B-B14F-4D97-AF65-F5344CB8AC3E}">
        <p14:creationId xmlns:p14="http://schemas.microsoft.com/office/powerpoint/2010/main" val="3117060889"/>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_Top 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wrap="square"/>
          <a:lstStyle>
            <a:lvl1pPr>
              <a:defRPr sz="3600">
                <a:latin typeface="Prometo Medium" panose="020B0704030203060203" pitchFamily="34" charset="0"/>
              </a:defRPr>
            </a:lvl1pPr>
          </a:lstStyle>
          <a:p>
            <a:r>
              <a:rPr lang="en-US" dirty="0"/>
              <a:t>Click to Edit Master Title Style</a:t>
            </a:r>
          </a:p>
        </p:txBody>
      </p:sp>
      <p:sp>
        <p:nvSpPr>
          <p:cNvPr id="8" name="Content Placeholder 7">
            <a:extLst>
              <a:ext uri="{FF2B5EF4-FFF2-40B4-BE49-F238E27FC236}">
                <a16:creationId xmlns:a16="http://schemas.microsoft.com/office/drawing/2014/main" id="{68BEE182-E07C-C44F-AD0D-74C5DD3A8FA6}"/>
              </a:ext>
            </a:extLst>
          </p:cNvPr>
          <p:cNvSpPr>
            <a:spLocks noGrp="1"/>
          </p:cNvSpPr>
          <p:nvPr>
            <p:ph sz="quarter" idx="11"/>
          </p:nvPr>
        </p:nvSpPr>
        <p:spPr>
          <a:xfrm>
            <a:off x="526301" y="2278265"/>
            <a:ext cx="10579608" cy="36861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66A44118-CF77-3548-974F-761F382872F4}"/>
              </a:ext>
            </a:extLst>
          </p:cNvPr>
          <p:cNvSpPr>
            <a:spLocks noGrp="1"/>
          </p:cNvSpPr>
          <p:nvPr>
            <p:ph type="body" sz="quarter" idx="12" hasCustomPrompt="1"/>
          </p:nvPr>
        </p:nvSpPr>
        <p:spPr>
          <a:xfrm>
            <a:off x="514109" y="1822615"/>
            <a:ext cx="10591800" cy="518337"/>
          </a:xfrm>
        </p:spPr>
        <p:txBody>
          <a:bodyPr>
            <a:normAutofit/>
          </a:bodyPr>
          <a:lstStyle>
            <a:lvl1pPr marL="0" indent="0">
              <a:buNone/>
              <a:defRPr lang="en-US" sz="1600" b="1" kern="1200" spc="50" dirty="0" smtClean="0">
                <a:solidFill>
                  <a:schemeClr val="accent2"/>
                </a:solidFill>
                <a:latin typeface="+mn-lt"/>
                <a:ea typeface="+mn-ea"/>
                <a:cs typeface="+mn-cs"/>
              </a:defRPr>
            </a:lvl1pPr>
          </a:lstStyle>
          <a:p>
            <a:pPr marL="0" lvl="0" algn="l" defTabSz="914400" rtl="0" eaLnBrk="1" latinLnBrk="0" hangingPunct="1">
              <a:defRPr/>
            </a:pPr>
            <a:r>
              <a:rPr lang="en-US" dirty="0"/>
              <a:t>SUBHEAD </a:t>
            </a:r>
          </a:p>
        </p:txBody>
      </p:sp>
      <p:sp>
        <p:nvSpPr>
          <p:cNvPr id="4" name="Footer Placeholder 3">
            <a:extLst>
              <a:ext uri="{FF2B5EF4-FFF2-40B4-BE49-F238E27FC236}">
                <a16:creationId xmlns:a16="http://schemas.microsoft.com/office/drawing/2014/main" id="{E2A27ABA-72B3-7344-923A-19853DC9D12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5" name="Rectangle 4">
            <a:extLst>
              <a:ext uri="{FF2B5EF4-FFF2-40B4-BE49-F238E27FC236}">
                <a16:creationId xmlns:a16="http://schemas.microsoft.com/office/drawing/2014/main" id="{DF884B42-AD69-0964-2385-EE481D2E19F3}"/>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AF06AE8C-AA2C-65C7-62DE-0720799974E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7" name="Picture 6" descr="A green and black text&#10;&#10;Description automatically generated">
            <a:extLst>
              <a:ext uri="{FF2B5EF4-FFF2-40B4-BE49-F238E27FC236}">
                <a16:creationId xmlns:a16="http://schemas.microsoft.com/office/drawing/2014/main" id="{2A583122-237D-1083-09D3-72DC75419AB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1BC7F199-545B-8717-E2C4-13B0415380E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circle with black background&#10;&#10;Description automatically generated">
            <a:extLst>
              <a:ext uri="{FF2B5EF4-FFF2-40B4-BE49-F238E27FC236}">
                <a16:creationId xmlns:a16="http://schemas.microsoft.com/office/drawing/2014/main" id="{1E5ACAE8-E3AE-A16D-52F7-4311A23C809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9" name="Picture 8" descr="A black background with yellow circles and circles&#10;&#10;Description automatically generated">
            <a:extLst>
              <a:ext uri="{FF2B5EF4-FFF2-40B4-BE49-F238E27FC236}">
                <a16:creationId xmlns:a16="http://schemas.microsoft.com/office/drawing/2014/main" id="{B72A9965-89F6-75FA-4294-8D6B6CF3E65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1517134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Side Titl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5334A3E-43D4-744B-A772-73D98C9D2E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4" name="Footer Placeholder 3">
            <a:extLst>
              <a:ext uri="{FF2B5EF4-FFF2-40B4-BE49-F238E27FC236}">
                <a16:creationId xmlns:a16="http://schemas.microsoft.com/office/drawing/2014/main" id="{2E51EBB1-6778-A844-B9B4-3D7DB8F9916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itle 1">
            <a:extLst>
              <a:ext uri="{FF2B5EF4-FFF2-40B4-BE49-F238E27FC236}">
                <a16:creationId xmlns:a16="http://schemas.microsoft.com/office/drawing/2014/main" id="{1B43D3EB-C06C-9EF4-E619-DF9EFC613831}"/>
              </a:ext>
            </a:extLst>
          </p:cNvPr>
          <p:cNvSpPr>
            <a:spLocks noGrp="1"/>
          </p:cNvSpPr>
          <p:nvPr>
            <p:ph type="title" hasCustomPrompt="1"/>
          </p:nvPr>
        </p:nvSpPr>
        <p:spPr>
          <a:xfrm>
            <a:off x="514110" y="1088044"/>
            <a:ext cx="10591800" cy="999994"/>
          </a:xfrm>
        </p:spPr>
        <p:txBody>
          <a:bodyPr wrap="square"/>
          <a:lstStyle>
            <a:lvl1pPr>
              <a:defRPr sz="3600">
                <a:latin typeface="Prometo Medium" panose="020B0704030203060203" pitchFamily="34" charset="0"/>
              </a:defRPr>
            </a:lvl1pPr>
          </a:lstStyle>
          <a:p>
            <a:r>
              <a:rPr lang="en-US" dirty="0"/>
              <a:t>Click to Edit Master Title Style</a:t>
            </a:r>
          </a:p>
        </p:txBody>
      </p:sp>
      <p:sp>
        <p:nvSpPr>
          <p:cNvPr id="8" name="Content Placeholder 7">
            <a:extLst>
              <a:ext uri="{FF2B5EF4-FFF2-40B4-BE49-F238E27FC236}">
                <a16:creationId xmlns:a16="http://schemas.microsoft.com/office/drawing/2014/main" id="{CAF654CC-2A23-7BAD-9C0E-622AFFAA9EC0}"/>
              </a:ext>
            </a:extLst>
          </p:cNvPr>
          <p:cNvSpPr>
            <a:spLocks noGrp="1"/>
          </p:cNvSpPr>
          <p:nvPr>
            <p:ph sz="quarter" idx="12"/>
          </p:nvPr>
        </p:nvSpPr>
        <p:spPr>
          <a:xfrm>
            <a:off x="526301" y="2278265"/>
            <a:ext cx="10579608" cy="36861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ext Placeholder 9">
            <a:extLst>
              <a:ext uri="{FF2B5EF4-FFF2-40B4-BE49-F238E27FC236}">
                <a16:creationId xmlns:a16="http://schemas.microsoft.com/office/drawing/2014/main" id="{453FB2EE-BCF9-A69B-D7F3-543E8E5160EC}"/>
              </a:ext>
            </a:extLst>
          </p:cNvPr>
          <p:cNvSpPr>
            <a:spLocks noGrp="1"/>
          </p:cNvSpPr>
          <p:nvPr>
            <p:ph type="body" sz="quarter" idx="13" hasCustomPrompt="1"/>
          </p:nvPr>
        </p:nvSpPr>
        <p:spPr>
          <a:xfrm>
            <a:off x="514109" y="1822615"/>
            <a:ext cx="10591800" cy="518337"/>
          </a:xfrm>
        </p:spPr>
        <p:txBody>
          <a:bodyPr>
            <a:normAutofit/>
          </a:bodyPr>
          <a:lstStyle>
            <a:lvl1pPr marL="0" indent="0">
              <a:buNone/>
              <a:defRPr lang="en-US" sz="1600" b="1" kern="1200" spc="50" dirty="0" smtClean="0">
                <a:solidFill>
                  <a:schemeClr val="accent2"/>
                </a:solidFill>
                <a:latin typeface="+mn-lt"/>
                <a:ea typeface="+mn-ea"/>
                <a:cs typeface="+mn-cs"/>
              </a:defRPr>
            </a:lvl1pPr>
          </a:lstStyle>
          <a:p>
            <a:pPr marL="0" lvl="0" algn="l" defTabSz="914400" rtl="0" eaLnBrk="1" latinLnBrk="0" hangingPunct="1">
              <a:defRPr/>
            </a:pPr>
            <a:r>
              <a:rPr lang="en-US" dirty="0"/>
              <a:t>SUBHEAD </a:t>
            </a:r>
          </a:p>
        </p:txBody>
      </p:sp>
      <p:pic>
        <p:nvPicPr>
          <p:cNvPr id="2" name="Picture 1" descr="A blue circle with black background&#10;&#10;Description automatically generated">
            <a:extLst>
              <a:ext uri="{FF2B5EF4-FFF2-40B4-BE49-F238E27FC236}">
                <a16:creationId xmlns:a16="http://schemas.microsoft.com/office/drawing/2014/main" id="{1EC3747E-8898-9043-8ADE-DAE2823C0E6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5" name="Picture 4" descr="A black background with yellow circles and circles&#10;&#10;Description automatically generated">
            <a:extLst>
              <a:ext uri="{FF2B5EF4-FFF2-40B4-BE49-F238E27FC236}">
                <a16:creationId xmlns:a16="http://schemas.microsoft.com/office/drawing/2014/main" id="{CDFD6ADC-D989-FAA7-D7ED-903D0259C37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12241406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_Main 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06E57F7-3FE9-934C-8A0C-63C1B60D73CD}"/>
              </a:ext>
            </a:extLst>
          </p:cNvPr>
          <p:cNvSpPr>
            <a:spLocks noGrp="1"/>
          </p:cNvSpPr>
          <p:nvPr>
            <p:ph type="title" hasCustomPrompt="1"/>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23CAB802-5F28-E54B-A357-2309EB84EADF}"/>
              </a:ext>
            </a:extLst>
          </p:cNvPr>
          <p:cNvSpPr>
            <a:spLocks noGrp="1"/>
          </p:cNvSpPr>
          <p:nvPr>
            <p:ph sz="quarter" idx="13"/>
          </p:nvPr>
        </p:nvSpPr>
        <p:spPr>
          <a:xfrm>
            <a:off x="535128" y="1799844"/>
            <a:ext cx="10591800" cy="421081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FDCC12E4-38D4-BB4F-9A40-C1DD9A9562F8}"/>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pic>
        <p:nvPicPr>
          <p:cNvPr id="5" name="Picture 4" descr="A blue dots in a circle&#10;&#10;Description automatically generated">
            <a:extLst>
              <a:ext uri="{FF2B5EF4-FFF2-40B4-BE49-F238E27FC236}">
                <a16:creationId xmlns:a16="http://schemas.microsoft.com/office/drawing/2014/main" id="{85C70141-1BF6-1808-2A6D-86D4726475C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0700791" y="4554529"/>
            <a:ext cx="2149804" cy="2149804"/>
          </a:xfrm>
          <a:prstGeom prst="rect">
            <a:avLst/>
          </a:prstGeom>
        </p:spPr>
      </p:pic>
      <p:pic>
        <p:nvPicPr>
          <p:cNvPr id="8" name="Picture 7" descr="A blue circles and circles on a black background&#10;&#10;Description automatically generated">
            <a:extLst>
              <a:ext uri="{FF2B5EF4-FFF2-40B4-BE49-F238E27FC236}">
                <a16:creationId xmlns:a16="http://schemas.microsoft.com/office/drawing/2014/main" id="{EEB48334-E862-832F-3480-F63717CD0E3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10469466" y="4642974"/>
            <a:ext cx="1272886" cy="916353"/>
          </a:xfrm>
          <a:prstGeom prst="rect">
            <a:avLst/>
          </a:prstGeom>
        </p:spPr>
      </p:pic>
      <p:sp>
        <p:nvSpPr>
          <p:cNvPr id="7" name="Rectangle 6">
            <a:extLst>
              <a:ext uri="{FF2B5EF4-FFF2-40B4-BE49-F238E27FC236}">
                <a16:creationId xmlns:a16="http://schemas.microsoft.com/office/drawing/2014/main" id="{EA7FDCB2-CB4B-4F3B-31AC-29B334A7A9D0}"/>
              </a:ext>
            </a:extLst>
          </p:cNvPr>
          <p:cNvSpPr/>
          <p:nvPr userDrawn="1"/>
        </p:nvSpPr>
        <p:spPr>
          <a:xfrm>
            <a:off x="0" y="6116451"/>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lide Number Placeholder 5">
            <a:extLst>
              <a:ext uri="{FF2B5EF4-FFF2-40B4-BE49-F238E27FC236}">
                <a16:creationId xmlns:a16="http://schemas.microsoft.com/office/drawing/2014/main" id="{A02EC7E9-E94D-C927-9A0C-90A8089F1D86}"/>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4E138CE2-1C87-2720-1CB6-05A80D89D9F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ED39CD80-5D40-B376-7B7F-ACE1C5201EB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1127909551"/>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_Blank Top">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FB4CB5-B6DE-2DD6-655D-96F7865A8D69}"/>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Slide Number Placeholder 5">
            <a:extLst>
              <a:ext uri="{FF2B5EF4-FFF2-40B4-BE49-F238E27FC236}">
                <a16:creationId xmlns:a16="http://schemas.microsoft.com/office/drawing/2014/main" id="{12884C2F-D031-C394-B8A5-53F4A4AA66C7}"/>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5" name="Picture 4" descr="A green and black text&#10;&#10;Description automatically generated">
            <a:extLst>
              <a:ext uri="{FF2B5EF4-FFF2-40B4-BE49-F238E27FC236}">
                <a16:creationId xmlns:a16="http://schemas.microsoft.com/office/drawing/2014/main" id="{0C3F267F-DC85-BD20-B0F9-2C2A29BBA55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9" name="Picture 8" descr="A white text on a black background&#10;&#10;Description automatically generated">
            <a:extLst>
              <a:ext uri="{FF2B5EF4-FFF2-40B4-BE49-F238E27FC236}">
                <a16:creationId xmlns:a16="http://schemas.microsoft.com/office/drawing/2014/main" id="{77EDA5AD-9693-0E5F-2869-05CA59915AB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
        <p:nvSpPr>
          <p:cNvPr id="10" name="Footer Placeholder 1">
            <a:extLst>
              <a:ext uri="{FF2B5EF4-FFF2-40B4-BE49-F238E27FC236}">
                <a16:creationId xmlns:a16="http://schemas.microsoft.com/office/drawing/2014/main" id="{92D2E07C-6098-C35E-BA33-B06C59AD43EB}"/>
              </a:ext>
            </a:extLst>
          </p:cNvPr>
          <p:cNvSpPr>
            <a:spLocks noGrp="1"/>
          </p:cNvSpPr>
          <p:nvPr>
            <p:ph type="ftr" sz="quarter" idx="14"/>
          </p:nvPr>
        </p:nvSpPr>
        <p:spPr>
          <a:xfrm>
            <a:off x="507420" y="91227"/>
            <a:ext cx="10570781" cy="365125"/>
          </a:xfrm>
        </p:spPr>
        <p:txBody>
          <a:bodyPr/>
          <a:lstStyle/>
          <a:p>
            <a:r>
              <a:rPr lang="en-US"/>
              <a:t>PRESENTATION TITLE (To customize: Insert &gt; Header Footer &gt; Edit Footer Text &gt; Apply to All)</a:t>
            </a:r>
            <a:endParaRPr lang="en-US" dirty="0"/>
          </a:p>
        </p:txBody>
      </p:sp>
      <p:pic>
        <p:nvPicPr>
          <p:cNvPr id="6" name="Picture 5" descr="A blue and black cross&#10;&#10;Description automatically generated">
            <a:extLst>
              <a:ext uri="{FF2B5EF4-FFF2-40B4-BE49-F238E27FC236}">
                <a16:creationId xmlns:a16="http://schemas.microsoft.com/office/drawing/2014/main" id="{E53EFB65-8F58-839F-55C2-09CD595550A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8" name="Picture 7" descr="A black background with yellow circles and circles&#10;&#10;Description automatically generated">
            <a:extLst>
              <a:ext uri="{FF2B5EF4-FFF2-40B4-BE49-F238E27FC236}">
                <a16:creationId xmlns:a16="http://schemas.microsoft.com/office/drawing/2014/main" id="{BEBD3973-CCE8-928E-00C2-C41FC5A5FF8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2043602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ntent_Blank Top">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0AF90533-1D97-6801-6B35-C4E5CE2EAD9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4" name="Slide Number Placeholder 5">
            <a:extLst>
              <a:ext uri="{FF2B5EF4-FFF2-40B4-BE49-F238E27FC236}">
                <a16:creationId xmlns:a16="http://schemas.microsoft.com/office/drawing/2014/main" id="{12884C2F-D031-C394-B8A5-53F4A4AA66C7}"/>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sp>
        <p:nvSpPr>
          <p:cNvPr id="6" name="Footer Placeholder 1">
            <a:extLst>
              <a:ext uri="{FF2B5EF4-FFF2-40B4-BE49-F238E27FC236}">
                <a16:creationId xmlns:a16="http://schemas.microsoft.com/office/drawing/2014/main" id="{55129D3C-5DFF-AA0E-F123-034D0A46DDDB}"/>
              </a:ext>
            </a:extLst>
          </p:cNvPr>
          <p:cNvSpPr>
            <a:spLocks noGrp="1"/>
          </p:cNvSpPr>
          <p:nvPr>
            <p:ph type="ftr" sz="quarter" idx="14"/>
          </p:nvPr>
        </p:nvSpPr>
        <p:spPr>
          <a:xfrm>
            <a:off x="507420" y="91227"/>
            <a:ext cx="10570781" cy="365125"/>
          </a:xfrm>
        </p:spPr>
        <p:txBody>
          <a:bodyPr/>
          <a:lstStyle/>
          <a:p>
            <a:r>
              <a:rPr lang="en-US"/>
              <a:t>PRESENTATION TITLE (To customize: Insert &gt; Header Footer &gt; Edit Footer Text &gt; Apply to All)</a:t>
            </a:r>
            <a:endParaRPr lang="en-US" dirty="0"/>
          </a:p>
        </p:txBody>
      </p:sp>
      <p:pic>
        <p:nvPicPr>
          <p:cNvPr id="3" name="Picture 2" descr="A blue and black cross&#10;&#10;Description automatically generated">
            <a:extLst>
              <a:ext uri="{FF2B5EF4-FFF2-40B4-BE49-F238E27FC236}">
                <a16:creationId xmlns:a16="http://schemas.microsoft.com/office/drawing/2014/main" id="{136F55F1-8097-3858-8DB2-0798D451F6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5" name="Picture 4" descr="A black background with yellow circles and circles&#10;&#10;Description automatically generated">
            <a:extLst>
              <a:ext uri="{FF2B5EF4-FFF2-40B4-BE49-F238E27FC236}">
                <a16:creationId xmlns:a16="http://schemas.microsoft.com/office/drawing/2014/main" id="{56519A10-207E-E8F4-A067-3DC7A8CFE42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1638381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No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CC0EF0-DDAE-1B43-B818-5E0AD2AD279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83ADE5-EFAB-EC4F-83AB-27A484D318DB}"/>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5" name="Rectangle 4">
            <a:extLst>
              <a:ext uri="{FF2B5EF4-FFF2-40B4-BE49-F238E27FC236}">
                <a16:creationId xmlns:a16="http://schemas.microsoft.com/office/drawing/2014/main" id="{B83E6D17-47E0-5797-DDFF-A0C918A9206F}"/>
              </a:ext>
            </a:extLst>
          </p:cNvPr>
          <p:cNvSpPr/>
          <p:nvPr userDrawn="1"/>
        </p:nvSpPr>
        <p:spPr>
          <a:xfrm>
            <a:off x="0" y="6116451"/>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F56BD22A-D124-2CCC-D1E0-6B9D945E05D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9" name="Picture 8" descr="A green and black text&#10;&#10;Description automatically generated">
            <a:extLst>
              <a:ext uri="{FF2B5EF4-FFF2-40B4-BE49-F238E27FC236}">
                <a16:creationId xmlns:a16="http://schemas.microsoft.com/office/drawing/2014/main" id="{D3FE6B63-9ACA-8BDC-FB3B-ECC830C90F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30E144D4-B882-CACF-E640-CAE3EEB3111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group of colored crosses&#10;&#10;Description automatically generated">
            <a:extLst>
              <a:ext uri="{FF2B5EF4-FFF2-40B4-BE49-F238E27FC236}">
                <a16:creationId xmlns:a16="http://schemas.microsoft.com/office/drawing/2014/main" id="{8E3827EE-E11D-812C-202F-F221129F7BC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11" name="Picture 10" descr="A blue circles and circles on a black background&#10;&#10;Description automatically generated">
            <a:extLst>
              <a:ext uri="{FF2B5EF4-FFF2-40B4-BE49-F238E27FC236}">
                <a16:creationId xmlns:a16="http://schemas.microsoft.com/office/drawing/2014/main" id="{790552C2-8E36-2155-4C94-476BE49BABD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20178935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Content_No Title">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763A7FE3-1661-56C3-66FE-49775E86D7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2" name="Title 1">
            <a:extLst>
              <a:ext uri="{FF2B5EF4-FFF2-40B4-BE49-F238E27FC236}">
                <a16:creationId xmlns:a16="http://schemas.microsoft.com/office/drawing/2014/main" id="{9FCC0EF0-DDAE-1B43-B818-5E0AD2AD2798}"/>
              </a:ext>
            </a:extLst>
          </p:cNvPr>
          <p:cNvSpPr>
            <a:spLocks noGrp="1"/>
          </p:cNvSpPr>
          <p:nvPr>
            <p:ph type="title"/>
          </p:nvPr>
        </p:nvSpPr>
        <p:spPr/>
        <p:txBody>
          <a:bodyPr/>
          <a:lstStyle/>
          <a:p>
            <a:r>
              <a:rPr lang="en-US"/>
              <a:t>Click to edit Master title style</a:t>
            </a:r>
          </a:p>
        </p:txBody>
      </p:sp>
      <p:sp>
        <p:nvSpPr>
          <p:cNvPr id="4" name="Footer Placeholder 3">
            <a:extLst>
              <a:ext uri="{FF2B5EF4-FFF2-40B4-BE49-F238E27FC236}">
                <a16:creationId xmlns:a16="http://schemas.microsoft.com/office/drawing/2014/main" id="{C983ADE5-EFAB-EC4F-83AB-27A484D318DB}"/>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6" name="Slide Number Placeholder 5">
            <a:extLst>
              <a:ext uri="{FF2B5EF4-FFF2-40B4-BE49-F238E27FC236}">
                <a16:creationId xmlns:a16="http://schemas.microsoft.com/office/drawing/2014/main" id="{F56BD22A-D124-2CCC-D1E0-6B9D945E05D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5" name="Picture 4" descr="A group of colored crosses&#10;&#10;Description automatically generated">
            <a:extLst>
              <a:ext uri="{FF2B5EF4-FFF2-40B4-BE49-F238E27FC236}">
                <a16:creationId xmlns:a16="http://schemas.microsoft.com/office/drawing/2014/main" id="{49DFC12B-A4DD-4C28-8E4C-67BEA9F1FFA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B3B96116-EE71-9F4A-BB71-E28A60344DA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23655275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Visual 1">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DC1CD14E-4A4D-B744-99A0-27C09CA41F71}"/>
              </a:ext>
            </a:extLst>
          </p:cNvPr>
          <p:cNvSpPr/>
          <p:nvPr userDrawn="1"/>
        </p:nvSpPr>
        <p:spPr>
          <a:xfrm>
            <a:off x="-370703" y="985696"/>
            <a:ext cx="4795509" cy="4795509"/>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 name="Title 1">
            <a:extLst>
              <a:ext uri="{FF2B5EF4-FFF2-40B4-BE49-F238E27FC236}">
                <a16:creationId xmlns:a16="http://schemas.microsoft.com/office/drawing/2014/main" id="{3E30A273-8AC7-6242-B3C1-7236D468CE48}"/>
              </a:ext>
            </a:extLst>
          </p:cNvPr>
          <p:cNvSpPr>
            <a:spLocks noGrp="1"/>
          </p:cNvSpPr>
          <p:nvPr>
            <p:ph type="title" hasCustomPrompt="1"/>
          </p:nvPr>
        </p:nvSpPr>
        <p:spPr>
          <a:xfrm>
            <a:off x="604585" y="2377440"/>
            <a:ext cx="3103879" cy="2103120"/>
          </a:xfrm>
        </p:spPr>
        <p:txBody>
          <a:bodyPr anchor="ctr"/>
          <a:lstStyle>
            <a:lvl1pPr>
              <a:defRPr>
                <a:solidFill>
                  <a:schemeClr val="bg1"/>
                </a:solidFill>
              </a:defRPr>
            </a:lvl1pPr>
          </a:lstStyle>
          <a:p>
            <a:r>
              <a:rPr lang="en-US" dirty="0"/>
              <a:t>Click to Edit Master Title Style</a:t>
            </a:r>
          </a:p>
        </p:txBody>
      </p:sp>
      <p:sp>
        <p:nvSpPr>
          <p:cNvPr id="5" name="Content Placeholder 4">
            <a:extLst>
              <a:ext uri="{FF2B5EF4-FFF2-40B4-BE49-F238E27FC236}">
                <a16:creationId xmlns:a16="http://schemas.microsoft.com/office/drawing/2014/main" id="{D6638843-29CA-E043-BC03-29110CD359CC}"/>
              </a:ext>
            </a:extLst>
          </p:cNvPr>
          <p:cNvSpPr>
            <a:spLocks noGrp="1"/>
          </p:cNvSpPr>
          <p:nvPr>
            <p:ph sz="quarter" idx="11"/>
          </p:nvPr>
        </p:nvSpPr>
        <p:spPr>
          <a:xfrm>
            <a:off x="4683752" y="1447800"/>
            <a:ext cx="5334000" cy="408781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Footer Placeholder 3">
            <a:extLst>
              <a:ext uri="{FF2B5EF4-FFF2-40B4-BE49-F238E27FC236}">
                <a16:creationId xmlns:a16="http://schemas.microsoft.com/office/drawing/2014/main" id="{95B3C98F-8532-DC40-8CCD-50DB698E35F1}"/>
              </a:ext>
            </a:extLst>
          </p:cNvPr>
          <p:cNvSpPr>
            <a:spLocks noGrp="1"/>
          </p:cNvSpPr>
          <p:nvPr>
            <p:ph type="ftr" sz="quarter" idx="12"/>
          </p:nvPr>
        </p:nvSpPr>
        <p:spPr/>
        <p:txBody>
          <a:bodyPr/>
          <a:lstStyle/>
          <a:p>
            <a:r>
              <a:rPr lang="en-US"/>
              <a:t>PRESENTATION TITLE (To customize: Insert &gt; Header Footer &gt; Edit Footer Text &gt; Apply to All)</a:t>
            </a:r>
            <a:endParaRPr lang="en-US" dirty="0"/>
          </a:p>
        </p:txBody>
      </p:sp>
      <p:sp>
        <p:nvSpPr>
          <p:cNvPr id="6" name="Rectangle 5">
            <a:extLst>
              <a:ext uri="{FF2B5EF4-FFF2-40B4-BE49-F238E27FC236}">
                <a16:creationId xmlns:a16="http://schemas.microsoft.com/office/drawing/2014/main" id="{CC54E95A-0D8A-935B-7127-E3F0E51683BB}"/>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lide Number Placeholder 5">
            <a:extLst>
              <a:ext uri="{FF2B5EF4-FFF2-40B4-BE49-F238E27FC236}">
                <a16:creationId xmlns:a16="http://schemas.microsoft.com/office/drawing/2014/main" id="{482985BF-5DEA-1D95-8063-ACF60DF276AF}"/>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1" name="Picture 10" descr="A green and black text&#10;&#10;Description automatically generated">
            <a:extLst>
              <a:ext uri="{FF2B5EF4-FFF2-40B4-BE49-F238E27FC236}">
                <a16:creationId xmlns:a16="http://schemas.microsoft.com/office/drawing/2014/main" id="{ABF48944-6DEC-2E4C-B3AB-206845447E0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0F9ED966-4D36-AA32-03AB-17A0774FAA3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circle with black background&#10;&#10;Description automatically generated">
            <a:extLst>
              <a:ext uri="{FF2B5EF4-FFF2-40B4-BE49-F238E27FC236}">
                <a16:creationId xmlns:a16="http://schemas.microsoft.com/office/drawing/2014/main" id="{B2AE45EA-4247-B947-5C09-E8B957D08E7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3" name="Picture 12" descr="A black background with yellow circles and circles&#10;&#10;Description automatically generated">
            <a:extLst>
              <a:ext uri="{FF2B5EF4-FFF2-40B4-BE49-F238E27FC236}">
                <a16:creationId xmlns:a16="http://schemas.microsoft.com/office/drawing/2014/main" id="{BD51CC32-057E-1B3F-F89D-68E350717BB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41576175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Visual 2">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82961874-19C1-E54C-8156-74C650C8105D}"/>
              </a:ext>
            </a:extLst>
          </p:cNvPr>
          <p:cNvSpPr>
            <a:spLocks noGrp="1"/>
          </p:cNvSpPr>
          <p:nvPr>
            <p:ph sz="quarter" idx="12"/>
          </p:nvPr>
        </p:nvSpPr>
        <p:spPr>
          <a:xfrm>
            <a:off x="507420" y="2378075"/>
            <a:ext cx="4983163" cy="3413125"/>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886A2F00-5CC0-EE42-A7FC-43B8A7139BA7}"/>
              </a:ext>
            </a:extLst>
          </p:cNvPr>
          <p:cNvSpPr>
            <a:spLocks noGrp="1"/>
          </p:cNvSpPr>
          <p:nvPr>
            <p:ph type="title"/>
          </p:nvPr>
        </p:nvSpPr>
        <p:spPr>
          <a:xfrm>
            <a:off x="507421" y="1097280"/>
            <a:ext cx="4132384" cy="1446628"/>
          </a:xfrm>
        </p:spPr>
        <p:txBody>
          <a:bodyPr/>
          <a:lstStyle/>
          <a:p>
            <a:r>
              <a:rPr lang="en-US" dirty="0"/>
              <a:t>Click to edit Master title style</a:t>
            </a:r>
          </a:p>
        </p:txBody>
      </p:sp>
      <p:sp>
        <p:nvSpPr>
          <p:cNvPr id="5" name="Footer Placeholder 4">
            <a:extLst>
              <a:ext uri="{FF2B5EF4-FFF2-40B4-BE49-F238E27FC236}">
                <a16:creationId xmlns:a16="http://schemas.microsoft.com/office/drawing/2014/main" id="{70914FA4-651E-0645-9165-939E6BDC4D0D}"/>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13" name="Picture Placeholder 3">
            <a:extLst>
              <a:ext uri="{FF2B5EF4-FFF2-40B4-BE49-F238E27FC236}">
                <a16:creationId xmlns:a16="http://schemas.microsoft.com/office/drawing/2014/main" id="{29E5534A-D5FE-9440-AE5B-B141C578A7C5}"/>
              </a:ext>
            </a:extLst>
          </p:cNvPr>
          <p:cNvSpPr>
            <a:spLocks noGrp="1"/>
          </p:cNvSpPr>
          <p:nvPr>
            <p:ph type="pic" sz="quarter" idx="11"/>
          </p:nvPr>
        </p:nvSpPr>
        <p:spPr>
          <a:xfrm>
            <a:off x="6109398" y="1432831"/>
            <a:ext cx="5687367" cy="4324874"/>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pic>
        <p:nvPicPr>
          <p:cNvPr id="6" name="Picture 5" descr="A blue dots in a circle&#10;&#10;Description automatically generated">
            <a:extLst>
              <a:ext uri="{FF2B5EF4-FFF2-40B4-BE49-F238E27FC236}">
                <a16:creationId xmlns:a16="http://schemas.microsoft.com/office/drawing/2014/main" id="{2A9DFABF-0EA7-713B-8502-D052AADCA6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9481" y="0"/>
            <a:ext cx="1574568" cy="1574568"/>
          </a:xfrm>
          <a:prstGeom prst="rect">
            <a:avLst/>
          </a:prstGeom>
        </p:spPr>
      </p:pic>
      <p:pic>
        <p:nvPicPr>
          <p:cNvPr id="7" name="Picture 6" descr="A blue circles and circles on a black background&#10;&#10;Description automatically generated">
            <a:extLst>
              <a:ext uri="{FF2B5EF4-FFF2-40B4-BE49-F238E27FC236}">
                <a16:creationId xmlns:a16="http://schemas.microsoft.com/office/drawing/2014/main" id="{5BBF355B-2001-40D6-68CA-41D2CEA666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8171" y="495797"/>
            <a:ext cx="920060" cy="662353"/>
          </a:xfrm>
          <a:prstGeom prst="rect">
            <a:avLst/>
          </a:prstGeom>
        </p:spPr>
      </p:pic>
      <p:sp>
        <p:nvSpPr>
          <p:cNvPr id="8" name="Rectangle 7">
            <a:extLst>
              <a:ext uri="{FF2B5EF4-FFF2-40B4-BE49-F238E27FC236}">
                <a16:creationId xmlns:a16="http://schemas.microsoft.com/office/drawing/2014/main" id="{C5D80DCB-E4F4-2BA4-B91F-1917AFAE29B0}"/>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lide Number Placeholder 5">
            <a:extLst>
              <a:ext uri="{FF2B5EF4-FFF2-40B4-BE49-F238E27FC236}">
                <a16:creationId xmlns:a16="http://schemas.microsoft.com/office/drawing/2014/main" id="{EA8079E5-6320-C240-0464-181F70241107}"/>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5A744D45-D049-8C8C-F66D-5483DB87174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76916B7A-ED51-E686-37B9-38F81A4FA65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15216325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Visual 3">
    <p:spTree>
      <p:nvGrpSpPr>
        <p:cNvPr id="1" name=""/>
        <p:cNvGrpSpPr/>
        <p:nvPr/>
      </p:nvGrpSpPr>
      <p:grpSpPr>
        <a:xfrm>
          <a:off x="0" y="0"/>
          <a:ext cx="0" cy="0"/>
          <a:chOff x="0" y="0"/>
          <a:chExt cx="0" cy="0"/>
        </a:xfrm>
      </p:grpSpPr>
      <p:sp>
        <p:nvSpPr>
          <p:cNvPr id="8" name="Picture Placeholder 7"/>
          <p:cNvSpPr>
            <a:spLocks noGrp="1"/>
          </p:cNvSpPr>
          <p:nvPr>
            <p:ph type="pic" sz="quarter" idx="12"/>
          </p:nvPr>
        </p:nvSpPr>
        <p:spPr>
          <a:xfrm>
            <a:off x="7074639" y="0"/>
            <a:ext cx="5117361" cy="6858000"/>
          </a:xfrm>
          <a:custGeom>
            <a:avLst/>
            <a:gdLst>
              <a:gd name="connsiteX0" fmla="*/ 1551265 w 5117361"/>
              <a:gd name="connsiteY0" fmla="*/ 0 h 6858000"/>
              <a:gd name="connsiteX1" fmla="*/ 5117361 w 5117361"/>
              <a:gd name="connsiteY1" fmla="*/ 0 h 6858000"/>
              <a:gd name="connsiteX2" fmla="*/ 5117361 w 5117361"/>
              <a:gd name="connsiteY2" fmla="*/ 6858000 h 6858000"/>
              <a:gd name="connsiteX3" fmla="*/ 1551265 w 5117361"/>
              <a:gd name="connsiteY3" fmla="*/ 6858000 h 6858000"/>
              <a:gd name="connsiteX4" fmla="*/ 1496804 w 5117361"/>
              <a:gd name="connsiteY4" fmla="*/ 6810825 h 6858000"/>
              <a:gd name="connsiteX5" fmla="*/ 0 w 5117361"/>
              <a:gd name="connsiteY5" fmla="*/ 3429000 h 6858000"/>
              <a:gd name="connsiteX6" fmla="*/ 1496804 w 5117361"/>
              <a:gd name="connsiteY6" fmla="*/ 471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7361" h="6858000">
                <a:moveTo>
                  <a:pt x="1551265" y="0"/>
                </a:moveTo>
                <a:lnTo>
                  <a:pt x="5117361" y="0"/>
                </a:lnTo>
                <a:lnTo>
                  <a:pt x="5117361" y="6858000"/>
                </a:lnTo>
                <a:lnTo>
                  <a:pt x="1551265" y="6858000"/>
                </a:lnTo>
                <a:lnTo>
                  <a:pt x="1496804" y="6810825"/>
                </a:lnTo>
                <a:cubicBezTo>
                  <a:pt x="577286" y="5975085"/>
                  <a:pt x="0" y="4769459"/>
                  <a:pt x="0" y="3429000"/>
                </a:cubicBezTo>
                <a:cubicBezTo>
                  <a:pt x="0" y="2088542"/>
                  <a:pt x="577286" y="882916"/>
                  <a:pt x="1496804" y="47175"/>
                </a:cubicBezTo>
                <a:close/>
              </a:path>
            </a:pathLst>
          </a:cu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4" name="Title 3">
            <a:extLst>
              <a:ext uri="{FF2B5EF4-FFF2-40B4-BE49-F238E27FC236}">
                <a16:creationId xmlns:a16="http://schemas.microsoft.com/office/drawing/2014/main" id="{028049AB-719B-7948-8C38-9F09EAF52D62}"/>
              </a:ext>
            </a:extLst>
          </p:cNvPr>
          <p:cNvSpPr>
            <a:spLocks noGrp="1"/>
          </p:cNvSpPr>
          <p:nvPr>
            <p:ph type="title" hasCustomPrompt="1"/>
          </p:nvPr>
        </p:nvSpPr>
        <p:spPr>
          <a:xfrm>
            <a:off x="551627" y="1097280"/>
            <a:ext cx="4314709" cy="1158240"/>
          </a:xfrm>
        </p:spPr>
        <p:txBody>
          <a:bodyPr/>
          <a:lstStyle/>
          <a:p>
            <a:r>
              <a:rPr lang="en-US" dirty="0"/>
              <a:t>Click to Edit Master Title Style</a:t>
            </a:r>
          </a:p>
        </p:txBody>
      </p:sp>
      <p:sp>
        <p:nvSpPr>
          <p:cNvPr id="5" name="Content Placeholder 4">
            <a:extLst>
              <a:ext uri="{FF2B5EF4-FFF2-40B4-BE49-F238E27FC236}">
                <a16:creationId xmlns:a16="http://schemas.microsoft.com/office/drawing/2014/main" id="{0F1541DB-45E7-874B-97E3-A4965FD1D868}"/>
              </a:ext>
            </a:extLst>
          </p:cNvPr>
          <p:cNvSpPr>
            <a:spLocks noGrp="1"/>
          </p:cNvSpPr>
          <p:nvPr>
            <p:ph sz="quarter" idx="13"/>
          </p:nvPr>
        </p:nvSpPr>
        <p:spPr>
          <a:xfrm>
            <a:off x="535128" y="2279650"/>
            <a:ext cx="5257800" cy="36941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Footer Placeholder 1">
            <a:extLst>
              <a:ext uri="{FF2B5EF4-FFF2-40B4-BE49-F238E27FC236}">
                <a16:creationId xmlns:a16="http://schemas.microsoft.com/office/drawing/2014/main" id="{98E98540-1EE3-414A-9049-A95D31F44C52}"/>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7" name="Rectangle 6">
            <a:extLst>
              <a:ext uri="{FF2B5EF4-FFF2-40B4-BE49-F238E27FC236}">
                <a16:creationId xmlns:a16="http://schemas.microsoft.com/office/drawing/2014/main" id="{87D97560-826E-8FA1-3604-F3BBDED3EEC5}"/>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lide Number Placeholder 5">
            <a:extLst>
              <a:ext uri="{FF2B5EF4-FFF2-40B4-BE49-F238E27FC236}">
                <a16:creationId xmlns:a16="http://schemas.microsoft.com/office/drawing/2014/main" id="{CD222366-2302-5559-E753-6CC6CA4EB948}"/>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1" name="Picture 10" descr="A green and black text&#10;&#10;Description automatically generated">
            <a:extLst>
              <a:ext uri="{FF2B5EF4-FFF2-40B4-BE49-F238E27FC236}">
                <a16:creationId xmlns:a16="http://schemas.microsoft.com/office/drawing/2014/main" id="{0F000AF9-803F-8DC7-C2E5-ABEFE61399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D0EF9AEE-018A-5D04-13F4-D8E0A34DF9E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and black cross&#10;&#10;Description automatically generated">
            <a:extLst>
              <a:ext uri="{FF2B5EF4-FFF2-40B4-BE49-F238E27FC236}">
                <a16:creationId xmlns:a16="http://schemas.microsoft.com/office/drawing/2014/main" id="{B8823B5E-89CA-0003-4109-05F698222D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615603" y="126647"/>
            <a:ext cx="1516130" cy="1456440"/>
          </a:xfrm>
          <a:prstGeom prst="rect">
            <a:avLst/>
          </a:prstGeom>
        </p:spPr>
      </p:pic>
      <p:pic>
        <p:nvPicPr>
          <p:cNvPr id="9" name="Picture 8" descr="A black background with yellow circles and circles&#10;&#10;Description automatically generated">
            <a:extLst>
              <a:ext uri="{FF2B5EF4-FFF2-40B4-BE49-F238E27FC236}">
                <a16:creationId xmlns:a16="http://schemas.microsoft.com/office/drawing/2014/main" id="{07E2EA17-FFF3-0E8E-3CEA-E36BAF090C1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6269375" y="827826"/>
            <a:ext cx="1305458" cy="939801"/>
          </a:xfrm>
          <a:prstGeom prst="rect">
            <a:avLst/>
          </a:prstGeom>
        </p:spPr>
      </p:pic>
    </p:spTree>
    <p:extLst>
      <p:ext uri="{BB962C8B-B14F-4D97-AF65-F5344CB8AC3E}">
        <p14:creationId xmlns:p14="http://schemas.microsoft.com/office/powerpoint/2010/main" val="15473740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rgbClr val="1E22A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E55CC-77FA-B1F5-16B8-17574AD008FA}"/>
              </a:ext>
            </a:extLst>
          </p:cNvPr>
          <p:cNvSpPr/>
          <p:nvPr userDrawn="1"/>
        </p:nvSpPr>
        <p:spPr>
          <a:xfrm>
            <a:off x="0" y="-300942"/>
            <a:ext cx="12270922" cy="68051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8DA6D017-B1A3-E6C3-5A6B-A79DC4B7A0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493" y="4511689"/>
            <a:ext cx="12319908" cy="2558091"/>
          </a:xfrm>
          <a:prstGeom prst="rect">
            <a:avLst/>
          </a:prstGeom>
        </p:spPr>
      </p:pic>
      <p:sp>
        <p:nvSpPr>
          <p:cNvPr id="2" name="Slide Number Placeholder 1">
            <a:extLst>
              <a:ext uri="{FF2B5EF4-FFF2-40B4-BE49-F238E27FC236}">
                <a16:creationId xmlns:a16="http://schemas.microsoft.com/office/drawing/2014/main" id="{1268D136-5D0B-23FB-C44F-D6199CDBF140}"/>
              </a:ext>
            </a:extLst>
          </p:cNvPr>
          <p:cNvSpPr>
            <a:spLocks noGrp="1"/>
          </p:cNvSpPr>
          <p:nvPr>
            <p:ph type="sldNum" sz="quarter" idx="10"/>
          </p:nvPr>
        </p:nvSpPr>
        <p:spPr>
          <a:xfrm>
            <a:off x="11360517" y="6277092"/>
            <a:ext cx="513735" cy="227164"/>
          </a:xfrm>
          <a:prstGeom prst="rect">
            <a:avLst/>
          </a:prstGeom>
        </p:spPr>
        <p:txBody>
          <a:bodyPr/>
          <a:lstStyle>
            <a:lvl1pPr>
              <a:defRPr sz="1100"/>
            </a:lvl1pPr>
          </a:lstStyle>
          <a:p>
            <a:fld id="{D8D877B3-D348-4611-9BDB-C5374591D951}" type="slidenum">
              <a:rPr lang="en-US" smtClean="0"/>
              <a:pPr/>
              <a:t>‹#›</a:t>
            </a:fld>
            <a:endParaRPr lang="en-US" dirty="0"/>
          </a:p>
        </p:txBody>
      </p:sp>
      <p:sp>
        <p:nvSpPr>
          <p:cNvPr id="3" name="Заголовок 1">
            <a:extLst>
              <a:ext uri="{FF2B5EF4-FFF2-40B4-BE49-F238E27FC236}">
                <a16:creationId xmlns:a16="http://schemas.microsoft.com/office/drawing/2014/main" id="{AA7168AD-D6B7-99AD-7B90-A0E2A96CBF76}"/>
              </a:ext>
            </a:extLst>
          </p:cNvPr>
          <p:cNvSpPr>
            <a:spLocks noGrp="1"/>
          </p:cNvSpPr>
          <p:nvPr>
            <p:ph type="title"/>
          </p:nvPr>
        </p:nvSpPr>
        <p:spPr>
          <a:xfrm>
            <a:off x="514110" y="1088044"/>
            <a:ext cx="10591800" cy="999994"/>
          </a:xfrm>
          <a:prstGeom prst="rect">
            <a:avLst/>
          </a:prstGeom>
          <a:effectLst/>
        </p:spPr>
        <p:txBody>
          <a:bodyPr vert="horz" wrap="square" lIns="0" tIns="0" rIns="0" bIns="0" rtlCol="0" anchor="t" anchorCtr="0">
            <a:noAutofit/>
          </a:bodyPr>
          <a:lstStyle>
            <a:lvl1pPr>
              <a:defRPr>
                <a:solidFill>
                  <a:schemeClr val="bg1"/>
                </a:solidFill>
              </a:defRPr>
            </a:lvl1pPr>
          </a:lstStyle>
          <a:p>
            <a:r>
              <a:rPr lang="en-US" dirty="0"/>
              <a:t>Your Title Here</a:t>
            </a:r>
          </a:p>
        </p:txBody>
      </p:sp>
      <p:sp>
        <p:nvSpPr>
          <p:cNvPr id="6" name="Text Placeholder 9">
            <a:extLst>
              <a:ext uri="{FF2B5EF4-FFF2-40B4-BE49-F238E27FC236}">
                <a16:creationId xmlns:a16="http://schemas.microsoft.com/office/drawing/2014/main" id="{E658372F-CDFA-FCB1-C3A4-5C2777555C3F}"/>
              </a:ext>
            </a:extLst>
          </p:cNvPr>
          <p:cNvSpPr>
            <a:spLocks noGrp="1"/>
          </p:cNvSpPr>
          <p:nvPr>
            <p:ph type="body" sz="quarter" idx="12" hasCustomPrompt="1"/>
          </p:nvPr>
        </p:nvSpPr>
        <p:spPr>
          <a:xfrm>
            <a:off x="514109" y="1822615"/>
            <a:ext cx="10591800" cy="518337"/>
          </a:xfrm>
        </p:spPr>
        <p:txBody>
          <a:bodyPr>
            <a:normAutofit/>
          </a:bodyPr>
          <a:lstStyle>
            <a:lvl1pPr marL="0" indent="0">
              <a:buNone/>
              <a:defRPr lang="en-US" sz="1600" b="1" kern="1200" spc="50" dirty="0" smtClean="0">
                <a:solidFill>
                  <a:schemeClr val="accent2"/>
                </a:solidFill>
                <a:latin typeface="+mn-lt"/>
                <a:ea typeface="+mn-ea"/>
                <a:cs typeface="+mn-cs"/>
              </a:defRPr>
            </a:lvl1pPr>
          </a:lstStyle>
          <a:p>
            <a:pPr marL="0" lvl="0" algn="l" defTabSz="914400" rtl="0" eaLnBrk="1" latinLnBrk="0" hangingPunct="1">
              <a:defRPr/>
            </a:pPr>
            <a:r>
              <a:rPr lang="en-US" dirty="0"/>
              <a:t>SUBHEAD </a:t>
            </a:r>
          </a:p>
        </p:txBody>
      </p:sp>
      <p:sp>
        <p:nvSpPr>
          <p:cNvPr id="7" name="Footer Placeholder 3">
            <a:extLst>
              <a:ext uri="{FF2B5EF4-FFF2-40B4-BE49-F238E27FC236}">
                <a16:creationId xmlns:a16="http://schemas.microsoft.com/office/drawing/2014/main" id="{45E8BB64-51E7-3F5A-7760-2E340A9A528C}"/>
              </a:ext>
            </a:extLst>
          </p:cNvPr>
          <p:cNvSpPr>
            <a:spLocks noGrp="1"/>
          </p:cNvSpPr>
          <p:nvPr>
            <p:ph type="ftr" sz="quarter" idx="11"/>
          </p:nvPr>
        </p:nvSpPr>
        <p:spPr>
          <a:xfrm>
            <a:off x="507420" y="91227"/>
            <a:ext cx="10570781" cy="365125"/>
          </a:xfrm>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706919783"/>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Picture Placeholder 7"/>
          <p:cNvSpPr>
            <a:spLocks noGrp="1"/>
          </p:cNvSpPr>
          <p:nvPr>
            <p:ph type="pic" sz="quarter" idx="12"/>
          </p:nvPr>
        </p:nvSpPr>
        <p:spPr>
          <a:xfrm>
            <a:off x="1960080" y="-859476"/>
            <a:ext cx="8212776" cy="821277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Rectangle 8">
            <a:extLst>
              <a:ext uri="{FF2B5EF4-FFF2-40B4-BE49-F238E27FC236}">
                <a16:creationId xmlns:a16="http://schemas.microsoft.com/office/drawing/2014/main" id="{8A0A4017-436B-6730-9213-DACE2D7D473D}"/>
              </a:ext>
            </a:extLst>
          </p:cNvPr>
          <p:cNvSpPr/>
          <p:nvPr userDrawn="1"/>
        </p:nvSpPr>
        <p:spPr>
          <a:xfrm>
            <a:off x="0" y="-428263"/>
            <a:ext cx="12192000" cy="923366"/>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ooter Placeholder 1">
            <a:extLst>
              <a:ext uri="{FF2B5EF4-FFF2-40B4-BE49-F238E27FC236}">
                <a16:creationId xmlns:a16="http://schemas.microsoft.com/office/drawing/2014/main" id="{F503B501-B84F-DB4D-9CF5-2272D4FC2EB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4" name="Rectangle 3">
            <a:extLst>
              <a:ext uri="{FF2B5EF4-FFF2-40B4-BE49-F238E27FC236}">
                <a16:creationId xmlns:a16="http://schemas.microsoft.com/office/drawing/2014/main" id="{DB6EB6CA-776C-84C0-41BF-F627FA693FC2}"/>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87B48FA5-8ADA-40BD-7691-2800979DC39A}"/>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3F21A44B-5F61-17D7-F8A2-67C7740B0B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F0DCECDA-39C0-48AF-9495-CA990AD81AC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and black cross&#10;&#10;Description automatically generated">
            <a:extLst>
              <a:ext uri="{FF2B5EF4-FFF2-40B4-BE49-F238E27FC236}">
                <a16:creationId xmlns:a16="http://schemas.microsoft.com/office/drawing/2014/main" id="{E36BDA76-7814-4E29-7837-90F29ADF62A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2" name="Picture 11" descr="A black background with yellow circles and circles&#10;&#10;Description automatically generated">
            <a:extLst>
              <a:ext uri="{FF2B5EF4-FFF2-40B4-BE49-F238E27FC236}">
                <a16:creationId xmlns:a16="http://schemas.microsoft.com/office/drawing/2014/main" id="{D68F1AB4-14FE-50B3-32BF-84E6ED97BE6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40409309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Picture Placeholder 7"/>
          <p:cNvSpPr>
            <a:spLocks noGrp="1"/>
          </p:cNvSpPr>
          <p:nvPr>
            <p:ph type="pic" sz="quarter" idx="12"/>
          </p:nvPr>
        </p:nvSpPr>
        <p:spPr>
          <a:xfrm>
            <a:off x="535128" y="1447800"/>
            <a:ext cx="4126316" cy="412631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Content Placeholder 3">
            <a:extLst>
              <a:ext uri="{FF2B5EF4-FFF2-40B4-BE49-F238E27FC236}">
                <a16:creationId xmlns:a16="http://schemas.microsoft.com/office/drawing/2014/main" id="{D42C3CFC-0E83-3C43-83DC-68BCFDA6DE19}"/>
              </a:ext>
            </a:extLst>
          </p:cNvPr>
          <p:cNvSpPr>
            <a:spLocks noGrp="1"/>
          </p:cNvSpPr>
          <p:nvPr>
            <p:ph sz="quarter" idx="13"/>
          </p:nvPr>
        </p:nvSpPr>
        <p:spPr>
          <a:xfrm>
            <a:off x="4863558" y="1607835"/>
            <a:ext cx="5334000" cy="40767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0748C08F-41CC-6242-8AB7-D4B15AE72A11}"/>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8" name="Rectangle 7">
            <a:extLst>
              <a:ext uri="{FF2B5EF4-FFF2-40B4-BE49-F238E27FC236}">
                <a16:creationId xmlns:a16="http://schemas.microsoft.com/office/drawing/2014/main" id="{F9231588-6BE6-3548-B6C7-1F46771BFED6}"/>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lide Number Placeholder 5">
            <a:extLst>
              <a:ext uri="{FF2B5EF4-FFF2-40B4-BE49-F238E27FC236}">
                <a16:creationId xmlns:a16="http://schemas.microsoft.com/office/drawing/2014/main" id="{68EC3A53-5C3B-C21F-FE3E-C1FC314C0043}"/>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AB1A493F-D1AB-2D45-4675-A2E79E7BE4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57DB4E91-B258-D67E-26A1-E6A2716C79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circle with black background&#10;&#10;Description automatically generated">
            <a:extLst>
              <a:ext uri="{FF2B5EF4-FFF2-40B4-BE49-F238E27FC236}">
                <a16:creationId xmlns:a16="http://schemas.microsoft.com/office/drawing/2014/main" id="{FABC229B-B9E2-B4F3-1D7C-23E8D234431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2" name="Picture 11" descr="A black background with yellow circles and circles&#10;&#10;Description automatically generated">
            <a:extLst>
              <a:ext uri="{FF2B5EF4-FFF2-40B4-BE49-F238E27FC236}">
                <a16:creationId xmlns:a16="http://schemas.microsoft.com/office/drawing/2014/main" id="{261D2A14-4B09-33BB-8811-47B87F0AD64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38515007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Circles 4">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sz="3600">
                <a:latin typeface="Prometo Medium" panose="020B0704030203060203" pitchFamily="34" charset="0"/>
              </a:defRPr>
            </a:lvl1pPr>
          </a:lstStyle>
          <a:p>
            <a:r>
              <a:rPr lang="en-US" dirty="0"/>
              <a:t>Click to Edit Master Title Style</a:t>
            </a:r>
          </a:p>
        </p:txBody>
      </p:sp>
      <p:sp>
        <p:nvSpPr>
          <p:cNvPr id="6" name="Picture Placeholder 7"/>
          <p:cNvSpPr>
            <a:spLocks noGrp="1"/>
          </p:cNvSpPr>
          <p:nvPr>
            <p:ph type="pic" sz="quarter" idx="13"/>
          </p:nvPr>
        </p:nvSpPr>
        <p:spPr>
          <a:xfrm>
            <a:off x="1755598"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4"/>
          </p:nvPr>
        </p:nvSpPr>
        <p:spPr>
          <a:xfrm>
            <a:off x="4057059"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5"/>
          </p:nvPr>
        </p:nvSpPr>
        <p:spPr>
          <a:xfrm>
            <a:off x="6358520"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Picture Placeholder 7"/>
          <p:cNvSpPr>
            <a:spLocks noGrp="1"/>
          </p:cNvSpPr>
          <p:nvPr>
            <p:ph type="pic" sz="quarter" idx="16"/>
          </p:nvPr>
        </p:nvSpPr>
        <p:spPr>
          <a:xfrm>
            <a:off x="8659980"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E80BFB0C-9597-DC41-B824-36FF9F121695}"/>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pic>
        <p:nvPicPr>
          <p:cNvPr id="11" name="Picture 10" descr="A blue dots in a circle&#10;&#10;Description automatically generated">
            <a:extLst>
              <a:ext uri="{FF2B5EF4-FFF2-40B4-BE49-F238E27FC236}">
                <a16:creationId xmlns:a16="http://schemas.microsoft.com/office/drawing/2014/main" id="{E721ED6C-51B6-517D-1AC4-0BA09ECC46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C270A153-6AE5-7F4D-8C24-707343A3AA9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
        <p:nvSpPr>
          <p:cNvPr id="5" name="Rectangle 4">
            <a:extLst>
              <a:ext uri="{FF2B5EF4-FFF2-40B4-BE49-F238E27FC236}">
                <a16:creationId xmlns:a16="http://schemas.microsoft.com/office/drawing/2014/main" id="{D76771BA-4A25-CFAB-373C-19642D41FFA2}"/>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lide Number Placeholder 5">
            <a:extLst>
              <a:ext uri="{FF2B5EF4-FFF2-40B4-BE49-F238E27FC236}">
                <a16:creationId xmlns:a16="http://schemas.microsoft.com/office/drawing/2014/main" id="{1039C486-4ABA-BCEE-91BD-3B390024525D}"/>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3" name="Picture 12" descr="A green and black text&#10;&#10;Description automatically generated">
            <a:extLst>
              <a:ext uri="{FF2B5EF4-FFF2-40B4-BE49-F238E27FC236}">
                <a16:creationId xmlns:a16="http://schemas.microsoft.com/office/drawing/2014/main" id="{7B74412F-411C-F297-A3AD-8AEACEC77F6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E073B09D-AB83-C6A0-3D82-5FF1497E01E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21137475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Content_Circles 4">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977BDA8-D3DA-EA50-4B94-17FF012AEE5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2" name="Title 1"/>
          <p:cNvSpPr>
            <a:spLocks noGrp="1"/>
          </p:cNvSpPr>
          <p:nvPr>
            <p:ph type="title" hasCustomPrompt="1"/>
          </p:nvPr>
        </p:nvSpPr>
        <p:spPr/>
        <p:txBody>
          <a:bodyPr/>
          <a:lstStyle>
            <a:lvl1pPr>
              <a:defRPr sz="3600">
                <a:latin typeface="Prometo Medium" panose="020B0704030203060203" pitchFamily="34" charset="0"/>
              </a:defRPr>
            </a:lvl1pPr>
          </a:lstStyle>
          <a:p>
            <a:r>
              <a:rPr lang="en-US" dirty="0"/>
              <a:t>Click to Edit Master Title Style</a:t>
            </a:r>
          </a:p>
        </p:txBody>
      </p:sp>
      <p:sp>
        <p:nvSpPr>
          <p:cNvPr id="6" name="Picture Placeholder 7"/>
          <p:cNvSpPr>
            <a:spLocks noGrp="1"/>
          </p:cNvSpPr>
          <p:nvPr>
            <p:ph type="pic" sz="quarter" idx="13"/>
          </p:nvPr>
        </p:nvSpPr>
        <p:spPr>
          <a:xfrm>
            <a:off x="1755598"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4"/>
          </p:nvPr>
        </p:nvSpPr>
        <p:spPr>
          <a:xfrm>
            <a:off x="4057059"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5"/>
          </p:nvPr>
        </p:nvSpPr>
        <p:spPr>
          <a:xfrm>
            <a:off x="6358520"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Picture Placeholder 7"/>
          <p:cNvSpPr>
            <a:spLocks noGrp="1"/>
          </p:cNvSpPr>
          <p:nvPr>
            <p:ph type="pic" sz="quarter" idx="16"/>
          </p:nvPr>
        </p:nvSpPr>
        <p:spPr>
          <a:xfrm>
            <a:off x="8659980" y="2818757"/>
            <a:ext cx="1708219" cy="170821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E80BFB0C-9597-DC41-B824-36FF9F121695}"/>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pic>
        <p:nvPicPr>
          <p:cNvPr id="11" name="Picture 10" descr="A blue dots in a circle&#10;&#10;Description automatically generated">
            <a:extLst>
              <a:ext uri="{FF2B5EF4-FFF2-40B4-BE49-F238E27FC236}">
                <a16:creationId xmlns:a16="http://schemas.microsoft.com/office/drawing/2014/main" id="{E721ED6C-51B6-517D-1AC4-0BA09ECC468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C270A153-6AE5-7F4D-8C24-707343A3AA9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
        <p:nvSpPr>
          <p:cNvPr id="10" name="Slide Number Placeholder 5">
            <a:extLst>
              <a:ext uri="{FF2B5EF4-FFF2-40B4-BE49-F238E27FC236}">
                <a16:creationId xmlns:a16="http://schemas.microsoft.com/office/drawing/2014/main" id="{1039C486-4ABA-BCEE-91BD-3B390024525D}"/>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spTree>
    <p:extLst>
      <p:ext uri="{BB962C8B-B14F-4D97-AF65-F5344CB8AC3E}">
        <p14:creationId xmlns:p14="http://schemas.microsoft.com/office/powerpoint/2010/main" val="7680452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5" name="Picture Placeholder 7"/>
          <p:cNvSpPr>
            <a:spLocks noGrp="1"/>
          </p:cNvSpPr>
          <p:nvPr>
            <p:ph type="pic" sz="quarter" idx="16"/>
          </p:nvPr>
        </p:nvSpPr>
        <p:spPr>
          <a:xfrm>
            <a:off x="1236267"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7"/>
          </p:nvPr>
        </p:nvSpPr>
        <p:spPr>
          <a:xfrm>
            <a:off x="3542145"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8"/>
          </p:nvPr>
        </p:nvSpPr>
        <p:spPr>
          <a:xfrm>
            <a:off x="5848023"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9"/>
          </p:nvPr>
        </p:nvSpPr>
        <p:spPr>
          <a:xfrm>
            <a:off x="8153901"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Picture Placeholder 7"/>
          <p:cNvSpPr>
            <a:spLocks noGrp="1"/>
          </p:cNvSpPr>
          <p:nvPr>
            <p:ph type="pic" sz="quarter" idx="20"/>
          </p:nvPr>
        </p:nvSpPr>
        <p:spPr>
          <a:xfrm>
            <a:off x="1236267"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0" name="Picture Placeholder 7"/>
          <p:cNvSpPr>
            <a:spLocks noGrp="1"/>
          </p:cNvSpPr>
          <p:nvPr>
            <p:ph type="pic" sz="quarter" idx="21"/>
          </p:nvPr>
        </p:nvSpPr>
        <p:spPr>
          <a:xfrm>
            <a:off x="3542145"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Picture Placeholder 7"/>
          <p:cNvSpPr>
            <a:spLocks noGrp="1"/>
          </p:cNvSpPr>
          <p:nvPr>
            <p:ph type="pic" sz="quarter" idx="22"/>
          </p:nvPr>
        </p:nvSpPr>
        <p:spPr>
          <a:xfrm>
            <a:off x="5848023"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7"/>
          <p:cNvSpPr>
            <a:spLocks noGrp="1"/>
          </p:cNvSpPr>
          <p:nvPr>
            <p:ph type="pic" sz="quarter" idx="23"/>
          </p:nvPr>
        </p:nvSpPr>
        <p:spPr>
          <a:xfrm>
            <a:off x="8153901" y="35593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B578804E-5FBD-7F4D-8634-437E25FA042F}"/>
              </a:ext>
            </a:extLst>
          </p:cNvPr>
          <p:cNvSpPr>
            <a:spLocks noGrp="1"/>
          </p:cNvSpPr>
          <p:nvPr>
            <p:ph type="ftr" sz="quarter" idx="24"/>
          </p:nvPr>
        </p:nvSpPr>
        <p:spPr/>
        <p:txBody>
          <a:bodyPr/>
          <a:lstStyle/>
          <a:p>
            <a:r>
              <a:rPr lang="en-US"/>
              <a:t>PRESENTATION TITLE (To customize: Insert &gt; Header Footer &gt; Edit Footer Text &gt; Apply to All)</a:t>
            </a:r>
            <a:endParaRPr lang="en-US" dirty="0"/>
          </a:p>
        </p:txBody>
      </p:sp>
      <p:sp>
        <p:nvSpPr>
          <p:cNvPr id="13" name="Rectangle 12">
            <a:extLst>
              <a:ext uri="{FF2B5EF4-FFF2-40B4-BE49-F238E27FC236}">
                <a16:creationId xmlns:a16="http://schemas.microsoft.com/office/drawing/2014/main" id="{45C81F66-DDBB-5F23-CAE3-1529DA5F7C82}"/>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Slide Number Placeholder 5">
            <a:extLst>
              <a:ext uri="{FF2B5EF4-FFF2-40B4-BE49-F238E27FC236}">
                <a16:creationId xmlns:a16="http://schemas.microsoft.com/office/drawing/2014/main" id="{3BE9F350-5D0F-A961-B480-ECC8A5BD98B0}"/>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6" name="Picture 15" descr="A green and black text&#10;&#10;Description automatically generated">
            <a:extLst>
              <a:ext uri="{FF2B5EF4-FFF2-40B4-BE49-F238E27FC236}">
                <a16:creationId xmlns:a16="http://schemas.microsoft.com/office/drawing/2014/main" id="{83AA335B-08E2-AA1B-05EB-2C614D7C55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7" name="Picture 16" descr="A white text on a black background&#10;&#10;Description automatically generated">
            <a:extLst>
              <a:ext uri="{FF2B5EF4-FFF2-40B4-BE49-F238E27FC236}">
                <a16:creationId xmlns:a16="http://schemas.microsoft.com/office/drawing/2014/main" id="{13896777-85A9-D58B-C001-D92B88C46D0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circle with black background&#10;&#10;Description automatically generated">
            <a:extLst>
              <a:ext uri="{FF2B5EF4-FFF2-40B4-BE49-F238E27FC236}">
                <a16:creationId xmlns:a16="http://schemas.microsoft.com/office/drawing/2014/main" id="{EC5309DD-F3F0-F7A9-3C17-15066E912A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8" name="Picture 17" descr="A black background with yellow circles and circles&#10;&#10;Description automatically generated">
            <a:extLst>
              <a:ext uri="{FF2B5EF4-FFF2-40B4-BE49-F238E27FC236}">
                <a16:creationId xmlns:a16="http://schemas.microsoft.com/office/drawing/2014/main" id="{1C52D47F-EF67-9BAA-1576-2E9C35E30D5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28422483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D40D965F-379D-EF00-6072-3EAA22ABCC0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5" name="Picture Placeholder 7"/>
          <p:cNvSpPr>
            <a:spLocks noGrp="1"/>
          </p:cNvSpPr>
          <p:nvPr>
            <p:ph type="pic" sz="quarter" idx="16"/>
          </p:nvPr>
        </p:nvSpPr>
        <p:spPr>
          <a:xfrm>
            <a:off x="1236267"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7"/>
          </p:nvPr>
        </p:nvSpPr>
        <p:spPr>
          <a:xfrm>
            <a:off x="3542145"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8"/>
          </p:nvPr>
        </p:nvSpPr>
        <p:spPr>
          <a:xfrm>
            <a:off x="5848023"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9"/>
          </p:nvPr>
        </p:nvSpPr>
        <p:spPr>
          <a:xfrm>
            <a:off x="8153901" y="1386845"/>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9" name="Picture Placeholder 7"/>
          <p:cNvSpPr>
            <a:spLocks noGrp="1"/>
          </p:cNvSpPr>
          <p:nvPr>
            <p:ph type="pic" sz="quarter" idx="20"/>
          </p:nvPr>
        </p:nvSpPr>
        <p:spPr>
          <a:xfrm>
            <a:off x="1236267" y="33174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0" name="Picture Placeholder 7"/>
          <p:cNvSpPr>
            <a:spLocks noGrp="1"/>
          </p:cNvSpPr>
          <p:nvPr>
            <p:ph type="pic" sz="quarter" idx="21"/>
          </p:nvPr>
        </p:nvSpPr>
        <p:spPr>
          <a:xfrm>
            <a:off x="3542145" y="33174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Picture Placeholder 7"/>
          <p:cNvSpPr>
            <a:spLocks noGrp="1"/>
          </p:cNvSpPr>
          <p:nvPr>
            <p:ph type="pic" sz="quarter" idx="22"/>
          </p:nvPr>
        </p:nvSpPr>
        <p:spPr>
          <a:xfrm>
            <a:off x="5848023" y="33174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7"/>
          <p:cNvSpPr>
            <a:spLocks noGrp="1"/>
          </p:cNvSpPr>
          <p:nvPr>
            <p:ph type="pic" sz="quarter" idx="23"/>
          </p:nvPr>
        </p:nvSpPr>
        <p:spPr>
          <a:xfrm>
            <a:off x="8153901" y="3317464"/>
            <a:ext cx="1486294" cy="148629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B578804E-5FBD-7F4D-8634-437E25FA042F}"/>
              </a:ext>
            </a:extLst>
          </p:cNvPr>
          <p:cNvSpPr>
            <a:spLocks noGrp="1"/>
          </p:cNvSpPr>
          <p:nvPr>
            <p:ph type="ftr" sz="quarter" idx="24"/>
          </p:nvPr>
        </p:nvSpPr>
        <p:spPr/>
        <p:txBody>
          <a:bodyPr/>
          <a:lstStyle/>
          <a:p>
            <a:r>
              <a:rPr lang="en-US"/>
              <a:t>PRESENTATION TITLE (To customize: Insert &gt; Header Footer &gt; Edit Footer Text &gt; Apply to All)</a:t>
            </a:r>
            <a:endParaRPr lang="en-US" dirty="0"/>
          </a:p>
        </p:txBody>
      </p:sp>
      <p:sp>
        <p:nvSpPr>
          <p:cNvPr id="15" name="Slide Number Placeholder 5">
            <a:extLst>
              <a:ext uri="{FF2B5EF4-FFF2-40B4-BE49-F238E27FC236}">
                <a16:creationId xmlns:a16="http://schemas.microsoft.com/office/drawing/2014/main" id="{3BE9F350-5D0F-A961-B480-ECC8A5BD98B0}"/>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3" name="Picture 12" descr="A blue circle with black background&#10;&#10;Description automatically generated">
            <a:extLst>
              <a:ext uri="{FF2B5EF4-FFF2-40B4-BE49-F238E27FC236}">
                <a16:creationId xmlns:a16="http://schemas.microsoft.com/office/drawing/2014/main" id="{F0BFB38F-29F0-A165-B5F4-5DFB23827FD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6" name="Picture 15" descr="A black background with yellow circles and circles&#10;&#10;Description automatically generated">
            <a:extLst>
              <a:ext uri="{FF2B5EF4-FFF2-40B4-BE49-F238E27FC236}">
                <a16:creationId xmlns:a16="http://schemas.microsoft.com/office/drawing/2014/main" id="{96178A95-F47F-8CB5-64DB-761B813B32A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9001706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_Circles 3">
    <p:spTree>
      <p:nvGrpSpPr>
        <p:cNvPr id="1" name=""/>
        <p:cNvGrpSpPr/>
        <p:nvPr/>
      </p:nvGrpSpPr>
      <p:grpSpPr>
        <a:xfrm>
          <a:off x="0" y="0"/>
          <a:ext cx="0" cy="0"/>
          <a:chOff x="0" y="0"/>
          <a:chExt cx="0" cy="0"/>
        </a:xfrm>
      </p:grpSpPr>
      <p:sp>
        <p:nvSpPr>
          <p:cNvPr id="6" name="Picture Placeholder 7"/>
          <p:cNvSpPr>
            <a:spLocks noGrp="1"/>
          </p:cNvSpPr>
          <p:nvPr>
            <p:ph type="pic" sz="quarter" idx="13"/>
          </p:nvPr>
        </p:nvSpPr>
        <p:spPr>
          <a:xfrm>
            <a:off x="1596572"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Picture Placeholder 7"/>
          <p:cNvSpPr>
            <a:spLocks noGrp="1"/>
          </p:cNvSpPr>
          <p:nvPr>
            <p:ph type="pic" sz="quarter" idx="14"/>
          </p:nvPr>
        </p:nvSpPr>
        <p:spPr>
          <a:xfrm>
            <a:off x="4736930"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7"/>
          <p:cNvSpPr>
            <a:spLocks noGrp="1"/>
          </p:cNvSpPr>
          <p:nvPr>
            <p:ph type="pic" sz="quarter" idx="15"/>
          </p:nvPr>
        </p:nvSpPr>
        <p:spPr>
          <a:xfrm>
            <a:off x="7877287"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Title 1">
            <a:extLst>
              <a:ext uri="{FF2B5EF4-FFF2-40B4-BE49-F238E27FC236}">
                <a16:creationId xmlns:a16="http://schemas.microsoft.com/office/drawing/2014/main" id="{5D35CD6A-95A4-9D48-BDD2-6029B6C233FD}"/>
              </a:ext>
            </a:extLst>
          </p:cNvPr>
          <p:cNvSpPr>
            <a:spLocks noGrp="1"/>
          </p:cNvSpPr>
          <p:nvPr>
            <p:ph type="title" hasCustomPrompt="1"/>
          </p:nvPr>
        </p:nvSpPr>
        <p:spPr/>
        <p:txBody>
          <a:bodyPr/>
          <a:lstStyle/>
          <a:p>
            <a:r>
              <a:rPr lang="en-US" dirty="0"/>
              <a:t>Click to Edit Master Title Style</a:t>
            </a:r>
          </a:p>
        </p:txBody>
      </p:sp>
      <p:sp>
        <p:nvSpPr>
          <p:cNvPr id="4" name="Footer Placeholder 3">
            <a:extLst>
              <a:ext uri="{FF2B5EF4-FFF2-40B4-BE49-F238E27FC236}">
                <a16:creationId xmlns:a16="http://schemas.microsoft.com/office/drawing/2014/main" id="{877E6B43-6192-134D-A5F7-6D5348DCFF04}"/>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
        <p:nvSpPr>
          <p:cNvPr id="5" name="Rectangle 4">
            <a:extLst>
              <a:ext uri="{FF2B5EF4-FFF2-40B4-BE49-F238E27FC236}">
                <a16:creationId xmlns:a16="http://schemas.microsoft.com/office/drawing/2014/main" id="{0068473C-D090-3FF5-BA1A-AF9F3F6722A0}"/>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lide Number Placeholder 5">
            <a:extLst>
              <a:ext uri="{FF2B5EF4-FFF2-40B4-BE49-F238E27FC236}">
                <a16:creationId xmlns:a16="http://schemas.microsoft.com/office/drawing/2014/main" id="{6DF298F5-55FE-BC41-9FDC-3314316C13F5}"/>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35F7EF9A-9CF2-9CC4-B3EB-45A1F55282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3" name="Picture 12" descr="A white text on a black background&#10;&#10;Description automatically generated">
            <a:extLst>
              <a:ext uri="{FF2B5EF4-FFF2-40B4-BE49-F238E27FC236}">
                <a16:creationId xmlns:a16="http://schemas.microsoft.com/office/drawing/2014/main" id="{21A7509C-33DA-8946-AC09-AFFA7FE7551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and black cross&#10;&#10;Description automatically generated">
            <a:extLst>
              <a:ext uri="{FF2B5EF4-FFF2-40B4-BE49-F238E27FC236}">
                <a16:creationId xmlns:a16="http://schemas.microsoft.com/office/drawing/2014/main" id="{86E2D9BD-AA19-C36B-B3CD-A433E94A90E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4" name="Picture 13" descr="A black background with yellow circles and circles&#10;&#10;Description automatically generated">
            <a:extLst>
              <a:ext uri="{FF2B5EF4-FFF2-40B4-BE49-F238E27FC236}">
                <a16:creationId xmlns:a16="http://schemas.microsoft.com/office/drawing/2014/main" id="{5E6E96E3-EBBF-45E5-C325-39F4D5F4C76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32234554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ontent_Circles 3">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F962C630-5E03-0895-7B3D-BC4AD2E431C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6" name="Picture Placeholder 7"/>
          <p:cNvSpPr>
            <a:spLocks noGrp="1"/>
          </p:cNvSpPr>
          <p:nvPr>
            <p:ph type="pic" sz="quarter" idx="13"/>
          </p:nvPr>
        </p:nvSpPr>
        <p:spPr>
          <a:xfrm>
            <a:off x="1596572"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1" name="Picture Placeholder 7"/>
          <p:cNvSpPr>
            <a:spLocks noGrp="1"/>
          </p:cNvSpPr>
          <p:nvPr>
            <p:ph type="pic" sz="quarter" idx="14"/>
          </p:nvPr>
        </p:nvSpPr>
        <p:spPr>
          <a:xfrm>
            <a:off x="4736930"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7"/>
          <p:cNvSpPr>
            <a:spLocks noGrp="1"/>
          </p:cNvSpPr>
          <p:nvPr>
            <p:ph type="pic" sz="quarter" idx="15"/>
          </p:nvPr>
        </p:nvSpPr>
        <p:spPr>
          <a:xfrm>
            <a:off x="7877287" y="2127746"/>
            <a:ext cx="2638602" cy="2638602"/>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Title 1">
            <a:extLst>
              <a:ext uri="{FF2B5EF4-FFF2-40B4-BE49-F238E27FC236}">
                <a16:creationId xmlns:a16="http://schemas.microsoft.com/office/drawing/2014/main" id="{5D35CD6A-95A4-9D48-BDD2-6029B6C233FD}"/>
              </a:ext>
            </a:extLst>
          </p:cNvPr>
          <p:cNvSpPr>
            <a:spLocks noGrp="1"/>
          </p:cNvSpPr>
          <p:nvPr>
            <p:ph type="title" hasCustomPrompt="1"/>
          </p:nvPr>
        </p:nvSpPr>
        <p:spPr/>
        <p:txBody>
          <a:bodyPr/>
          <a:lstStyle/>
          <a:p>
            <a:r>
              <a:rPr lang="en-US" dirty="0"/>
              <a:t>Click to Edit Master Title Style</a:t>
            </a:r>
          </a:p>
        </p:txBody>
      </p:sp>
      <p:sp>
        <p:nvSpPr>
          <p:cNvPr id="4" name="Footer Placeholder 3">
            <a:extLst>
              <a:ext uri="{FF2B5EF4-FFF2-40B4-BE49-F238E27FC236}">
                <a16:creationId xmlns:a16="http://schemas.microsoft.com/office/drawing/2014/main" id="{877E6B43-6192-134D-A5F7-6D5348DCFF04}"/>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
        <p:nvSpPr>
          <p:cNvPr id="7" name="Slide Number Placeholder 5">
            <a:extLst>
              <a:ext uri="{FF2B5EF4-FFF2-40B4-BE49-F238E27FC236}">
                <a16:creationId xmlns:a16="http://schemas.microsoft.com/office/drawing/2014/main" id="{6DF298F5-55FE-BC41-9FDC-3314316C13F5}"/>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5" name="Picture 4" descr="A blue and black cross&#10;&#10;Description automatically generated">
            <a:extLst>
              <a:ext uri="{FF2B5EF4-FFF2-40B4-BE49-F238E27FC236}">
                <a16:creationId xmlns:a16="http://schemas.microsoft.com/office/drawing/2014/main" id="{4F916425-8770-41E0-3B64-3F21335589F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0" name="Picture 9" descr="A black background with yellow circles and circles&#10;&#10;Description automatically generated">
            <a:extLst>
              <a:ext uri="{FF2B5EF4-FFF2-40B4-BE49-F238E27FC236}">
                <a16:creationId xmlns:a16="http://schemas.microsoft.com/office/drawing/2014/main" id="{4F101D9D-131F-5201-89EA-926DBC7FC18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6941020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35128" y="2230840"/>
            <a:ext cx="4187371"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7" name="Picture Placeholder 7"/>
          <p:cNvSpPr>
            <a:spLocks noGrp="1"/>
          </p:cNvSpPr>
          <p:nvPr>
            <p:ph type="pic" sz="quarter" idx="14"/>
          </p:nvPr>
        </p:nvSpPr>
        <p:spPr>
          <a:xfrm>
            <a:off x="6096000" y="689634"/>
            <a:ext cx="1722783" cy="1722781"/>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Picture Placeholder 7"/>
          <p:cNvSpPr>
            <a:spLocks noGrp="1"/>
          </p:cNvSpPr>
          <p:nvPr>
            <p:ph type="pic" sz="quarter" idx="15"/>
          </p:nvPr>
        </p:nvSpPr>
        <p:spPr>
          <a:xfrm>
            <a:off x="6096000" y="2498209"/>
            <a:ext cx="1722783" cy="1722781"/>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0" name="Picture Placeholder 7"/>
          <p:cNvSpPr>
            <a:spLocks noGrp="1"/>
          </p:cNvSpPr>
          <p:nvPr>
            <p:ph type="pic" sz="quarter" idx="16"/>
          </p:nvPr>
        </p:nvSpPr>
        <p:spPr>
          <a:xfrm>
            <a:off x="6096000" y="4315001"/>
            <a:ext cx="1722783" cy="1722781"/>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4B4E3540-9183-704E-B459-77101CB24556}"/>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pic>
        <p:nvPicPr>
          <p:cNvPr id="5" name="Picture 4" descr="A yellow and black circle with lines&#10;&#10;Description automatically generated">
            <a:extLst>
              <a:ext uri="{FF2B5EF4-FFF2-40B4-BE49-F238E27FC236}">
                <a16:creationId xmlns:a16="http://schemas.microsoft.com/office/drawing/2014/main" id="{123CD8A0-11B4-17D8-22CE-753F21120C4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82072" y="-244678"/>
            <a:ext cx="2657093" cy="2657093"/>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DFE511AA-1BF4-CF9A-6E02-E5D8D18B92C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907268" y="792257"/>
            <a:ext cx="1272886" cy="916353"/>
          </a:xfrm>
          <a:prstGeom prst="rect">
            <a:avLst/>
          </a:prstGeom>
        </p:spPr>
      </p:pic>
      <p:sp>
        <p:nvSpPr>
          <p:cNvPr id="6" name="Rectangle 5">
            <a:extLst>
              <a:ext uri="{FF2B5EF4-FFF2-40B4-BE49-F238E27FC236}">
                <a16:creationId xmlns:a16="http://schemas.microsoft.com/office/drawing/2014/main" id="{CD838371-9763-6BE9-1C32-4F1F989F8F03}"/>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Slide Number Placeholder 5">
            <a:extLst>
              <a:ext uri="{FF2B5EF4-FFF2-40B4-BE49-F238E27FC236}">
                <a16:creationId xmlns:a16="http://schemas.microsoft.com/office/drawing/2014/main" id="{DD6A7699-FCBC-0C9E-4F76-EF943E0DE0B3}"/>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2" name="Picture 11" descr="A green and black text&#10;&#10;Description automatically generated">
            <a:extLst>
              <a:ext uri="{FF2B5EF4-FFF2-40B4-BE49-F238E27FC236}">
                <a16:creationId xmlns:a16="http://schemas.microsoft.com/office/drawing/2014/main" id="{50F1F8A1-F1BB-B8C0-7279-46492A6F646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3" name="Picture 12" descr="A white text on a black background&#10;&#10;Description automatically generated">
            <a:extLst>
              <a:ext uri="{FF2B5EF4-FFF2-40B4-BE49-F238E27FC236}">
                <a16:creationId xmlns:a16="http://schemas.microsoft.com/office/drawing/2014/main" id="{924A6516-3A9E-EFA6-040B-3C3108B1871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125563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Circles">
    <p:spTree>
      <p:nvGrpSpPr>
        <p:cNvPr id="1" name=""/>
        <p:cNvGrpSpPr/>
        <p:nvPr/>
      </p:nvGrpSpPr>
      <p:grpSpPr>
        <a:xfrm>
          <a:off x="0" y="0"/>
          <a:ext cx="0" cy="0"/>
          <a:chOff x="0" y="0"/>
          <a:chExt cx="0" cy="0"/>
        </a:xfrm>
      </p:grpSpPr>
      <p:sp>
        <p:nvSpPr>
          <p:cNvPr id="7" name="Picture Placeholder 7"/>
          <p:cNvSpPr>
            <a:spLocks noGrp="1"/>
          </p:cNvSpPr>
          <p:nvPr>
            <p:ph type="pic" sz="quarter" idx="13"/>
          </p:nvPr>
        </p:nvSpPr>
        <p:spPr>
          <a:xfrm>
            <a:off x="507420" y="2399905"/>
            <a:ext cx="2222106" cy="222210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2"/>
          </p:nvPr>
        </p:nvSpPr>
        <p:spPr>
          <a:xfrm>
            <a:off x="3268111" y="1447800"/>
            <a:ext cx="4126316" cy="412631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2CDB7DF7-299E-C64F-B0F3-05CD26BBB0E2}"/>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pic>
        <p:nvPicPr>
          <p:cNvPr id="4" name="Picture 3" descr="A yellow and black circle with lines&#10;&#10;Description automatically generated">
            <a:extLst>
              <a:ext uri="{FF2B5EF4-FFF2-40B4-BE49-F238E27FC236}">
                <a16:creationId xmlns:a16="http://schemas.microsoft.com/office/drawing/2014/main" id="{7EEFC56A-B235-C4B8-E436-96070B8EEA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7787" y="551390"/>
            <a:ext cx="2399194" cy="2399194"/>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37BEACFE-9C3A-3E71-7872-CAFD0A86DF9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638112"/>
            <a:ext cx="1272886" cy="916353"/>
          </a:xfrm>
          <a:prstGeom prst="rect">
            <a:avLst/>
          </a:prstGeom>
        </p:spPr>
      </p:pic>
      <p:sp>
        <p:nvSpPr>
          <p:cNvPr id="5" name="Picture Placeholder 7">
            <a:extLst>
              <a:ext uri="{FF2B5EF4-FFF2-40B4-BE49-F238E27FC236}">
                <a16:creationId xmlns:a16="http://schemas.microsoft.com/office/drawing/2014/main" id="{036C611B-BAD7-CD85-A754-015C6C5B25B9}"/>
              </a:ext>
            </a:extLst>
          </p:cNvPr>
          <p:cNvSpPr>
            <a:spLocks noGrp="1"/>
          </p:cNvSpPr>
          <p:nvPr>
            <p:ph type="pic" sz="quarter" idx="15"/>
          </p:nvPr>
        </p:nvSpPr>
        <p:spPr>
          <a:xfrm>
            <a:off x="7872677" y="2399905"/>
            <a:ext cx="2222106" cy="222210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8" name="Rectangle 7">
            <a:extLst>
              <a:ext uri="{FF2B5EF4-FFF2-40B4-BE49-F238E27FC236}">
                <a16:creationId xmlns:a16="http://schemas.microsoft.com/office/drawing/2014/main" id="{AFD424C5-AF3D-0EEB-BAB3-2CC504DB2B58}"/>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lide Number Placeholder 5">
            <a:extLst>
              <a:ext uri="{FF2B5EF4-FFF2-40B4-BE49-F238E27FC236}">
                <a16:creationId xmlns:a16="http://schemas.microsoft.com/office/drawing/2014/main" id="{9A8158EB-33F3-9596-518C-41AAD88A3A4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1" name="Picture 10" descr="A green and black text&#10;&#10;Description automatically generated">
            <a:extLst>
              <a:ext uri="{FF2B5EF4-FFF2-40B4-BE49-F238E27FC236}">
                <a16:creationId xmlns:a16="http://schemas.microsoft.com/office/drawing/2014/main" id="{67D3CEFA-A9E2-35D7-5100-4C62F51D6AE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188EB939-98C8-0D63-AEF2-23262F7BCE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3792222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1E22A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91E55CC-77FA-B1F5-16B8-17574AD008FA}"/>
              </a:ext>
            </a:extLst>
          </p:cNvPr>
          <p:cNvSpPr/>
          <p:nvPr userDrawn="1"/>
        </p:nvSpPr>
        <p:spPr>
          <a:xfrm>
            <a:off x="0" y="-300942"/>
            <a:ext cx="12270922" cy="680519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8DA6D017-B1A3-E6C3-5A6B-A79DC4B7A0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493" y="4511689"/>
            <a:ext cx="12319908" cy="2558091"/>
          </a:xfrm>
          <a:prstGeom prst="rect">
            <a:avLst/>
          </a:prstGeom>
        </p:spPr>
      </p:pic>
      <p:sp>
        <p:nvSpPr>
          <p:cNvPr id="2" name="Slide Number Placeholder 1">
            <a:extLst>
              <a:ext uri="{FF2B5EF4-FFF2-40B4-BE49-F238E27FC236}">
                <a16:creationId xmlns:a16="http://schemas.microsoft.com/office/drawing/2014/main" id="{1268D136-5D0B-23FB-C44F-D6199CDBF140}"/>
              </a:ext>
            </a:extLst>
          </p:cNvPr>
          <p:cNvSpPr>
            <a:spLocks noGrp="1"/>
          </p:cNvSpPr>
          <p:nvPr>
            <p:ph type="sldNum" sz="quarter" idx="10"/>
          </p:nvPr>
        </p:nvSpPr>
        <p:spPr>
          <a:xfrm>
            <a:off x="11360517" y="6277092"/>
            <a:ext cx="513735" cy="227164"/>
          </a:xfrm>
          <a:prstGeom prst="rect">
            <a:avLst/>
          </a:prstGeom>
        </p:spPr>
        <p:txBody>
          <a:bodyPr/>
          <a:lstStyle>
            <a:lvl1pPr>
              <a:defRPr sz="1100"/>
            </a:lvl1pPr>
          </a:lstStyle>
          <a:p>
            <a:fld id="{D8D877B3-D348-4611-9BDB-C5374591D951}" type="slidenum">
              <a:rPr lang="en-US" smtClean="0"/>
              <a:pPr/>
              <a:t>‹#›</a:t>
            </a:fld>
            <a:endParaRPr lang="en-US" dirty="0"/>
          </a:p>
        </p:txBody>
      </p:sp>
      <p:sp>
        <p:nvSpPr>
          <p:cNvPr id="7" name="Footer Placeholder 3">
            <a:extLst>
              <a:ext uri="{FF2B5EF4-FFF2-40B4-BE49-F238E27FC236}">
                <a16:creationId xmlns:a16="http://schemas.microsoft.com/office/drawing/2014/main" id="{45E8BB64-51E7-3F5A-7760-2E340A9A528C}"/>
              </a:ext>
            </a:extLst>
          </p:cNvPr>
          <p:cNvSpPr>
            <a:spLocks noGrp="1"/>
          </p:cNvSpPr>
          <p:nvPr>
            <p:ph type="ftr" sz="quarter" idx="11"/>
          </p:nvPr>
        </p:nvSpPr>
        <p:spPr>
          <a:xfrm>
            <a:off x="507420" y="91227"/>
            <a:ext cx="10570781" cy="365125"/>
          </a:xfrm>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3029730868"/>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Custom Layout">
    <p:spTree>
      <p:nvGrpSpPr>
        <p:cNvPr id="1" name=""/>
        <p:cNvGrpSpPr/>
        <p:nvPr/>
      </p:nvGrpSpPr>
      <p:grpSpPr>
        <a:xfrm>
          <a:off x="0" y="0"/>
          <a:ext cx="0" cy="0"/>
          <a:chOff x="0" y="0"/>
          <a:chExt cx="0" cy="0"/>
        </a:xfrm>
      </p:grpSpPr>
      <p:sp>
        <p:nvSpPr>
          <p:cNvPr id="5" name="Picture Placeholder 7"/>
          <p:cNvSpPr>
            <a:spLocks noGrp="1"/>
          </p:cNvSpPr>
          <p:nvPr>
            <p:ph type="pic" sz="quarter" idx="12"/>
          </p:nvPr>
        </p:nvSpPr>
        <p:spPr>
          <a:xfrm>
            <a:off x="3618283" y="1244587"/>
            <a:ext cx="4126316" cy="4126316"/>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Picture Placeholder 7"/>
          <p:cNvSpPr>
            <a:spLocks noGrp="1"/>
          </p:cNvSpPr>
          <p:nvPr>
            <p:ph type="pic" sz="quarter" idx="13"/>
          </p:nvPr>
        </p:nvSpPr>
        <p:spPr>
          <a:xfrm>
            <a:off x="960364" y="839820"/>
            <a:ext cx="2305879" cy="230587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7" name="Picture Placeholder 7"/>
          <p:cNvSpPr>
            <a:spLocks noGrp="1"/>
          </p:cNvSpPr>
          <p:nvPr>
            <p:ph type="pic" sz="quarter" idx="14"/>
          </p:nvPr>
        </p:nvSpPr>
        <p:spPr>
          <a:xfrm>
            <a:off x="8161288" y="3651781"/>
            <a:ext cx="2305879" cy="2305879"/>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4BB1245E-6AC4-AC4A-8FDC-CDD64337F2E4}"/>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2" name="Rectangle 1">
            <a:extLst>
              <a:ext uri="{FF2B5EF4-FFF2-40B4-BE49-F238E27FC236}">
                <a16:creationId xmlns:a16="http://schemas.microsoft.com/office/drawing/2014/main" id="{70B9D391-424B-D2AF-EA79-8C9754FBDD4C}"/>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lide Number Placeholder 5">
            <a:extLst>
              <a:ext uri="{FF2B5EF4-FFF2-40B4-BE49-F238E27FC236}">
                <a16:creationId xmlns:a16="http://schemas.microsoft.com/office/drawing/2014/main" id="{4ACD08CF-537F-15BA-00F2-B91C1CC0023E}"/>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9" name="Picture 8" descr="A green and black text&#10;&#10;Description automatically generated">
            <a:extLst>
              <a:ext uri="{FF2B5EF4-FFF2-40B4-BE49-F238E27FC236}">
                <a16:creationId xmlns:a16="http://schemas.microsoft.com/office/drawing/2014/main" id="{772A138F-B9EF-46E5-0605-2B27C6E8E98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7A8F961F-06EF-C3DC-C562-73C3E0600E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and black cross&#10;&#10;Description automatically generated">
            <a:extLst>
              <a:ext uri="{FF2B5EF4-FFF2-40B4-BE49-F238E27FC236}">
                <a16:creationId xmlns:a16="http://schemas.microsoft.com/office/drawing/2014/main" id="{FAB99703-0829-BC7F-9D35-2C69607810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3" name="Picture 12" descr="A black background with yellow circles and circles&#10;&#10;Description automatically generated">
            <a:extLst>
              <a:ext uri="{FF2B5EF4-FFF2-40B4-BE49-F238E27FC236}">
                <a16:creationId xmlns:a16="http://schemas.microsoft.com/office/drawing/2014/main" id="{CA598DDD-D4A9-B847-BE9D-FDF3CBE027CD}"/>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12625198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ustom Layout">
    <p:bg>
      <p:bgPr>
        <a:solidFill>
          <a:schemeClr val="accent1"/>
        </a:solid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49E7FC90-A41C-398B-CA58-201FBF84B6FC}"/>
              </a:ext>
            </a:extLst>
          </p:cNvPr>
          <p:cNvSpPr/>
          <p:nvPr userDrawn="1"/>
        </p:nvSpPr>
        <p:spPr>
          <a:xfrm>
            <a:off x="0" y="-1"/>
            <a:ext cx="12192000" cy="71068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1"/>
          <p:cNvSpPr>
            <a:spLocks noGrp="1"/>
          </p:cNvSpPr>
          <p:nvPr>
            <p:ph type="title" hasCustomPrompt="1"/>
          </p:nvPr>
        </p:nvSpPr>
        <p:spPr>
          <a:xfrm>
            <a:off x="525892" y="2316850"/>
            <a:ext cx="3296920" cy="1783443"/>
          </a:xfrm>
        </p:spPr>
        <p:txBody>
          <a:bodyPr wrap="square" anchor="ctr" anchorCtr="0"/>
          <a:lstStyle>
            <a:lvl1pPr>
              <a:lnSpc>
                <a:spcPct val="100000"/>
              </a:lnSpc>
              <a:defRPr sz="3600" b="0" i="1" spc="0">
                <a:solidFill>
                  <a:schemeClr val="bg1"/>
                </a:solidFill>
                <a:latin typeface="Prometo Medium" panose="020B0704030203060203" pitchFamily="34" charset="0"/>
              </a:defRPr>
            </a:lvl1pPr>
          </a:lstStyle>
          <a:p>
            <a:r>
              <a:rPr lang="en-US" dirty="0"/>
              <a:t>Click to Edit Master Title Style</a:t>
            </a:r>
          </a:p>
        </p:txBody>
      </p:sp>
      <p:sp>
        <p:nvSpPr>
          <p:cNvPr id="26" name="Picture Placeholder 25">
            <a:extLst>
              <a:ext uri="{FF2B5EF4-FFF2-40B4-BE49-F238E27FC236}">
                <a16:creationId xmlns:a16="http://schemas.microsoft.com/office/drawing/2014/main" id="{949844E0-98A1-1D44-87EC-127C1B229E53}"/>
              </a:ext>
            </a:extLst>
          </p:cNvPr>
          <p:cNvSpPr>
            <a:spLocks noGrp="1"/>
          </p:cNvSpPr>
          <p:nvPr>
            <p:ph type="pic" sz="quarter" idx="13"/>
          </p:nvPr>
        </p:nvSpPr>
        <p:spPr>
          <a:xfrm>
            <a:off x="3607616" y="1447800"/>
            <a:ext cx="4000363" cy="3923535"/>
          </a:xfrm>
          <a:prstGeom prst="ellipse">
            <a:avLst/>
          </a:prstGeom>
          <a:gradFill>
            <a:gsLst>
              <a:gs pos="0">
                <a:schemeClr val="bg1">
                  <a:lumMod val="85000"/>
                </a:schemeClr>
              </a:gs>
              <a:gs pos="99000">
                <a:schemeClr val="bg1">
                  <a:lumMod val="75000"/>
                </a:schemeClr>
              </a:gs>
            </a:gsLst>
            <a:lin ang="5400000" scaled="1"/>
          </a:gradFill>
        </p:spPr>
        <p:txBody>
          <a:bodyPr anchor="ctr" anchorCtr="0">
            <a:normAutofit/>
          </a:bodyPr>
          <a:lstStyle>
            <a:lvl1pPr algn="ctr">
              <a:defRPr sz="1200">
                <a:solidFill>
                  <a:schemeClr val="tx1"/>
                </a:solidFill>
                <a:latin typeface="Century Gothic" panose="020B0502020202020204" pitchFamily="34" charset="0"/>
              </a:defRPr>
            </a:lvl1pPr>
          </a:lstStyle>
          <a:p>
            <a:endParaRPr lang="en-US" dirty="0"/>
          </a:p>
        </p:txBody>
      </p:sp>
      <p:sp>
        <p:nvSpPr>
          <p:cNvPr id="19" name="Picture Placeholder 25">
            <a:extLst>
              <a:ext uri="{FF2B5EF4-FFF2-40B4-BE49-F238E27FC236}">
                <a16:creationId xmlns:a16="http://schemas.microsoft.com/office/drawing/2014/main" id="{B5367EDA-654E-B609-B470-C1DC5A54311B}"/>
              </a:ext>
            </a:extLst>
          </p:cNvPr>
          <p:cNvSpPr>
            <a:spLocks noGrp="1"/>
          </p:cNvSpPr>
          <p:nvPr>
            <p:ph type="pic" sz="quarter" idx="15"/>
          </p:nvPr>
        </p:nvSpPr>
        <p:spPr>
          <a:xfrm>
            <a:off x="7877237" y="1467232"/>
            <a:ext cx="4000363" cy="3923535"/>
          </a:xfrm>
          <a:prstGeom prst="ellipse">
            <a:avLst/>
          </a:prstGeom>
          <a:gradFill>
            <a:gsLst>
              <a:gs pos="0">
                <a:schemeClr val="bg1">
                  <a:lumMod val="85000"/>
                </a:schemeClr>
              </a:gs>
              <a:gs pos="99000">
                <a:schemeClr val="bg1">
                  <a:lumMod val="75000"/>
                </a:schemeClr>
              </a:gs>
            </a:gsLst>
            <a:lin ang="5400000" scaled="1"/>
          </a:gradFill>
        </p:spPr>
        <p:txBody>
          <a:bodyPr anchor="ctr" anchorCtr="0">
            <a:normAutofit/>
          </a:bodyPr>
          <a:lstStyle>
            <a:lvl1pPr algn="ctr">
              <a:defRPr sz="1200">
                <a:solidFill>
                  <a:schemeClr val="tx1"/>
                </a:solidFill>
                <a:latin typeface="Century Gothic" panose="020B0502020202020204" pitchFamily="34" charset="0"/>
              </a:defRPr>
            </a:lvl1pPr>
          </a:lstStyle>
          <a:p>
            <a:endParaRPr lang="en-US" dirty="0"/>
          </a:p>
        </p:txBody>
      </p:sp>
      <p:sp>
        <p:nvSpPr>
          <p:cNvPr id="3" name="Rectangle 2">
            <a:extLst>
              <a:ext uri="{FF2B5EF4-FFF2-40B4-BE49-F238E27FC236}">
                <a16:creationId xmlns:a16="http://schemas.microsoft.com/office/drawing/2014/main" id="{78485449-2D56-1313-D31A-1B11172D8E86}"/>
              </a:ext>
            </a:extLst>
          </p:cNvPr>
          <p:cNvSpPr/>
          <p:nvPr userDrawn="1"/>
        </p:nvSpPr>
        <p:spPr>
          <a:xfrm>
            <a:off x="-279399" y="-279107"/>
            <a:ext cx="12683740" cy="706145"/>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Footer Placeholder 2">
            <a:extLst>
              <a:ext uri="{FF2B5EF4-FFF2-40B4-BE49-F238E27FC236}">
                <a16:creationId xmlns:a16="http://schemas.microsoft.com/office/drawing/2014/main" id="{BDB9A4C8-374F-32A2-66D7-65925CAB3A0B}"/>
              </a:ext>
            </a:extLst>
          </p:cNvPr>
          <p:cNvSpPr>
            <a:spLocks noGrp="1"/>
          </p:cNvSpPr>
          <p:nvPr>
            <p:ph type="ftr" sz="quarter" idx="10"/>
          </p:nvPr>
        </p:nvSpPr>
        <p:spPr>
          <a:xfrm>
            <a:off x="507420" y="91227"/>
            <a:ext cx="10570781" cy="365125"/>
          </a:xfrm>
        </p:spPr>
        <p:txBody>
          <a:bodyPr/>
          <a:lstStyle>
            <a:lvl1pPr>
              <a:defRPr>
                <a:solidFill>
                  <a:schemeClr val="bg1"/>
                </a:solidFill>
              </a:defRPr>
            </a:lvl1pPr>
          </a:lstStyle>
          <a:p>
            <a:r>
              <a:rPr lang="en-US"/>
              <a:t>PRESENTATION TITLE (To customize: Insert &gt; Header Footer &gt; Edit Footer Text &gt; Apply to All)</a:t>
            </a:r>
          </a:p>
        </p:txBody>
      </p:sp>
      <p:sp>
        <p:nvSpPr>
          <p:cNvPr id="6" name="Slide Number Placeholder 5">
            <a:extLst>
              <a:ext uri="{FF2B5EF4-FFF2-40B4-BE49-F238E27FC236}">
                <a16:creationId xmlns:a16="http://schemas.microsoft.com/office/drawing/2014/main" id="{95E0E80C-8318-CCBC-EC0E-78DCE19860E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7" name="Picture 6" descr="A green and black text&#10;&#10;Description automatically generated">
            <a:extLst>
              <a:ext uri="{FF2B5EF4-FFF2-40B4-BE49-F238E27FC236}">
                <a16:creationId xmlns:a16="http://schemas.microsoft.com/office/drawing/2014/main" id="{C5DFB83E-80AF-E5FD-3193-73A3F17C22C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8" name="Picture 7" descr="A white text on a black background&#10;&#10;Description automatically generated">
            <a:extLst>
              <a:ext uri="{FF2B5EF4-FFF2-40B4-BE49-F238E27FC236}">
                <a16:creationId xmlns:a16="http://schemas.microsoft.com/office/drawing/2014/main" id="{2975D8DD-90B1-DFD8-692B-123CC87281F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9" name="Picture 8" descr="A black circle with white lines&#10;&#10;Description automatically generated">
            <a:extLst>
              <a:ext uri="{FF2B5EF4-FFF2-40B4-BE49-F238E27FC236}">
                <a16:creationId xmlns:a16="http://schemas.microsoft.com/office/drawing/2014/main" id="{B752D24B-A012-2E41-D2BA-CB7727A15B8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310235" y="5680005"/>
            <a:ext cx="1951504" cy="1874673"/>
          </a:xfrm>
          <a:prstGeom prst="rect">
            <a:avLst/>
          </a:prstGeom>
        </p:spPr>
      </p:pic>
      <p:pic>
        <p:nvPicPr>
          <p:cNvPr id="23" name="Picture 22" descr="A black background with yellow circles and circles&#10;&#10;Description automatically generated">
            <a:extLst>
              <a:ext uri="{FF2B5EF4-FFF2-40B4-BE49-F238E27FC236}">
                <a16:creationId xmlns:a16="http://schemas.microsoft.com/office/drawing/2014/main" id="{E32011CF-8B58-B978-D2FC-C1DD7E9E63D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41713" y="5953072"/>
            <a:ext cx="1337044" cy="962540"/>
          </a:xfrm>
          <a:prstGeom prst="rect">
            <a:avLst/>
          </a:prstGeom>
        </p:spPr>
      </p:pic>
    </p:spTree>
    <p:extLst>
      <p:ext uri="{BB962C8B-B14F-4D97-AF65-F5344CB8AC3E}">
        <p14:creationId xmlns:p14="http://schemas.microsoft.com/office/powerpoint/2010/main" val="2392630801"/>
      </p:ext>
    </p:extLst>
  </p:cSld>
  <p:clrMapOvr>
    <a:masterClrMapping/>
  </p:clrMapOvr>
  <p:extLst>
    <p:ext uri="{DCECCB84-F9BA-43D5-87BE-67443E8EF086}">
      <p15:sldGuideLst xmlns:p15="http://schemas.microsoft.com/office/powerpoint/2012/main">
        <p15:guide id="1" orient="horz" pos="1728"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4_Custom Layout">
    <p:bg>
      <p:bgPr>
        <a:solidFill>
          <a:srgbClr val="1E22AA"/>
        </a:solidFill>
        <a:effectLst/>
      </p:bgPr>
    </p:bg>
    <p:spTree>
      <p:nvGrpSpPr>
        <p:cNvPr id="1" name=""/>
        <p:cNvGrpSpPr/>
        <p:nvPr/>
      </p:nvGrpSpPr>
      <p:grpSpPr>
        <a:xfrm>
          <a:off x="0" y="0"/>
          <a:ext cx="0" cy="0"/>
          <a:chOff x="0" y="0"/>
          <a:chExt cx="0" cy="0"/>
        </a:xfrm>
      </p:grpSpPr>
      <p:pic>
        <p:nvPicPr>
          <p:cNvPr id="3" name="Picture 2" descr="A close up of a yellow background&#10;&#10;Description automatically generated">
            <a:extLst>
              <a:ext uri="{FF2B5EF4-FFF2-40B4-BE49-F238E27FC236}">
                <a16:creationId xmlns:a16="http://schemas.microsoft.com/office/drawing/2014/main" id="{2A9FCBD8-68A4-1707-3D9B-D1423F7895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Rectangle 11">
            <a:extLst>
              <a:ext uri="{FF2B5EF4-FFF2-40B4-BE49-F238E27FC236}">
                <a16:creationId xmlns:a16="http://schemas.microsoft.com/office/drawing/2014/main" id="{4BCD67E3-9E32-94AF-6006-CD9E4ACFD212}"/>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1"/>
          <p:cNvSpPr>
            <a:spLocks noGrp="1"/>
          </p:cNvSpPr>
          <p:nvPr>
            <p:ph type="title" hasCustomPrompt="1"/>
          </p:nvPr>
        </p:nvSpPr>
        <p:spPr>
          <a:xfrm>
            <a:off x="516444" y="2340565"/>
            <a:ext cx="3784600" cy="1783443"/>
          </a:xfrm>
        </p:spPr>
        <p:txBody>
          <a:bodyPr/>
          <a:lstStyle>
            <a:lvl1pPr>
              <a:lnSpc>
                <a:spcPct val="100000"/>
              </a:lnSpc>
              <a:defRPr sz="3600">
                <a:solidFill>
                  <a:schemeClr val="bg1"/>
                </a:solidFill>
                <a:latin typeface="Prometo Medium" panose="020B0704030203060203" pitchFamily="34" charset="0"/>
              </a:defRPr>
            </a:lvl1pPr>
          </a:lstStyle>
          <a:p>
            <a:r>
              <a:rPr lang="en-US" dirty="0"/>
              <a:t>Click to Edit Master Title Style</a:t>
            </a:r>
          </a:p>
        </p:txBody>
      </p:sp>
      <p:sp>
        <p:nvSpPr>
          <p:cNvPr id="7" name="Picture Placeholder 7"/>
          <p:cNvSpPr>
            <a:spLocks noGrp="1"/>
          </p:cNvSpPr>
          <p:nvPr>
            <p:ph type="pic" sz="quarter" idx="12"/>
          </p:nvPr>
        </p:nvSpPr>
        <p:spPr>
          <a:xfrm>
            <a:off x="4466283" y="1453106"/>
            <a:ext cx="3522017" cy="3522017"/>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65B6C233-3C8D-B348-B4B1-A1FFAC2449F4}"/>
              </a:ext>
            </a:extLst>
          </p:cNvPr>
          <p:cNvSpPr>
            <a:spLocks noGrp="1"/>
          </p:cNvSpPr>
          <p:nvPr>
            <p:ph type="ftr" sz="quarter" idx="14"/>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8" name="Picture Placeholder 7"/>
          <p:cNvSpPr>
            <a:spLocks noGrp="1"/>
          </p:cNvSpPr>
          <p:nvPr>
            <p:ph type="pic" sz="quarter" idx="13"/>
          </p:nvPr>
        </p:nvSpPr>
        <p:spPr>
          <a:xfrm>
            <a:off x="8153539" y="1453106"/>
            <a:ext cx="3522017" cy="3522017"/>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14" name="Rectangle 13">
            <a:extLst>
              <a:ext uri="{FF2B5EF4-FFF2-40B4-BE49-F238E27FC236}">
                <a16:creationId xmlns:a16="http://schemas.microsoft.com/office/drawing/2014/main" id="{EC62493F-1B2A-E3E5-731F-295C00C5E279}"/>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Slide Number Placeholder 5">
            <a:extLst>
              <a:ext uri="{FF2B5EF4-FFF2-40B4-BE49-F238E27FC236}">
                <a16:creationId xmlns:a16="http://schemas.microsoft.com/office/drawing/2014/main" id="{999E1A29-BB5D-0662-AEE9-EC4BA9A9F186}"/>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8" name="Picture 17" descr="A green and black text&#10;&#10;Description automatically generated">
            <a:extLst>
              <a:ext uri="{FF2B5EF4-FFF2-40B4-BE49-F238E27FC236}">
                <a16:creationId xmlns:a16="http://schemas.microsoft.com/office/drawing/2014/main" id="{860639F6-6016-1F09-7F0B-5D61DE58F1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9" name="Picture 18" descr="A white text on a black background&#10;&#10;Description automatically generated">
            <a:extLst>
              <a:ext uri="{FF2B5EF4-FFF2-40B4-BE49-F238E27FC236}">
                <a16:creationId xmlns:a16="http://schemas.microsoft.com/office/drawing/2014/main" id="{B3D9ABB2-9EF3-052B-93DB-86CB7F807AC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4" name="Picture 3" descr="A blue circle with black background&#10;&#10;Description automatically generated">
            <a:extLst>
              <a:ext uri="{FF2B5EF4-FFF2-40B4-BE49-F238E27FC236}">
                <a16:creationId xmlns:a16="http://schemas.microsoft.com/office/drawing/2014/main" id="{6F3EDFA5-9EFB-12D8-110E-53489D14C54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6" name="Picture 15" descr="A blue circles and circles on a black background&#10;&#10;Description automatically generated">
            <a:extLst>
              <a:ext uri="{FF2B5EF4-FFF2-40B4-BE49-F238E27FC236}">
                <a16:creationId xmlns:a16="http://schemas.microsoft.com/office/drawing/2014/main" id="{7F8FAD05-A45C-BF3B-7BD8-10D2F538BB0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87631" y="536753"/>
            <a:ext cx="1272886" cy="916353"/>
          </a:xfrm>
          <a:prstGeom prst="rect">
            <a:avLst/>
          </a:prstGeom>
        </p:spPr>
      </p:pic>
    </p:spTree>
    <p:extLst>
      <p:ext uri="{BB962C8B-B14F-4D97-AF65-F5344CB8AC3E}">
        <p14:creationId xmlns:p14="http://schemas.microsoft.com/office/powerpoint/2010/main" val="383460157"/>
      </p:ext>
    </p:extLst>
  </p:cSld>
  <p:clrMapOvr>
    <a:masterClrMapping/>
  </p:clrMapOvr>
  <p:extLst>
    <p:ext uri="{DCECCB84-F9BA-43D5-87BE-67443E8EF086}">
      <p15:sldGuideLst xmlns:p15="http://schemas.microsoft.com/office/powerpoint/2012/main">
        <p15:guide id="1" orient="horz" pos="1728"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5 Custom Layout">
    <p:bg>
      <p:bgPr>
        <a:solidFill>
          <a:srgbClr val="1E22AA"/>
        </a:solidFill>
        <a:effectLst/>
      </p:bgPr>
    </p:bg>
    <p:spTree>
      <p:nvGrpSpPr>
        <p:cNvPr id="1" name=""/>
        <p:cNvGrpSpPr/>
        <p:nvPr/>
      </p:nvGrpSpPr>
      <p:grpSpPr>
        <a:xfrm>
          <a:off x="0" y="0"/>
          <a:ext cx="0" cy="0"/>
          <a:chOff x="0" y="0"/>
          <a:chExt cx="0" cy="0"/>
        </a:xfrm>
      </p:grpSpPr>
      <p:pic>
        <p:nvPicPr>
          <p:cNvPr id="5" name="Picture 4" descr="A blue background with white lines&#10;&#10;Description automatically generated">
            <a:extLst>
              <a:ext uri="{FF2B5EF4-FFF2-40B4-BE49-F238E27FC236}">
                <a16:creationId xmlns:a16="http://schemas.microsoft.com/office/drawing/2014/main" id="{80015359-BC61-A95B-AF0D-F434C6BF18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9916" y="-12700"/>
            <a:ext cx="13811831" cy="6870700"/>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pic>
        <p:nvPicPr>
          <p:cNvPr id="10" name="Picture 9" descr="A blue dots in a circle&#10;&#10;Description automatically generated">
            <a:extLst>
              <a:ext uri="{FF2B5EF4-FFF2-40B4-BE49-F238E27FC236}">
                <a16:creationId xmlns:a16="http://schemas.microsoft.com/office/drawing/2014/main" id="{B32FA7EF-C13D-9578-6FDC-966EAD9D098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13" name="Picture 12" descr="A blue circles and circles on a black background&#10;&#10;Description automatically generated">
            <a:extLst>
              <a:ext uri="{FF2B5EF4-FFF2-40B4-BE49-F238E27FC236}">
                <a16:creationId xmlns:a16="http://schemas.microsoft.com/office/drawing/2014/main" id="{76AE8653-6010-8413-6830-4A54CEC8214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
        <p:nvSpPr>
          <p:cNvPr id="4" name="Rectangle 3">
            <a:extLst>
              <a:ext uri="{FF2B5EF4-FFF2-40B4-BE49-F238E27FC236}">
                <a16:creationId xmlns:a16="http://schemas.microsoft.com/office/drawing/2014/main" id="{629FF298-B492-8216-A0A6-607E11210040}"/>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4F733691-25BA-4842-C0AD-85EFB4976383}"/>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7" name="Picture 6" descr="A green and black text&#10;&#10;Description automatically generated">
            <a:extLst>
              <a:ext uri="{FF2B5EF4-FFF2-40B4-BE49-F238E27FC236}">
                <a16:creationId xmlns:a16="http://schemas.microsoft.com/office/drawing/2014/main" id="{74968F5B-0359-F6AF-B301-1C429B7335BF}"/>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8" name="Picture 7" descr="A white text on a black background&#10;&#10;Description automatically generated">
            <a:extLst>
              <a:ext uri="{FF2B5EF4-FFF2-40B4-BE49-F238E27FC236}">
                <a16:creationId xmlns:a16="http://schemas.microsoft.com/office/drawing/2014/main" id="{132EB0DD-FE25-6A84-6D2A-06D94B9E89F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70877723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5_5 Custom Layout">
    <p:bg>
      <p:bgPr>
        <a:solidFill>
          <a:srgbClr val="1E22AA"/>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A28822-4A94-1CB7-7436-1341A412E384}"/>
              </a:ext>
            </a:extLst>
          </p:cNvPr>
          <p:cNvSpPr/>
          <p:nvPr userDrawn="1"/>
        </p:nvSpPr>
        <p:spPr>
          <a:xfrm>
            <a:off x="0" y="-1"/>
            <a:ext cx="12192000" cy="6953459"/>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E63CCAAB-E760-772B-6AD6-6B4F274545D5}"/>
              </a:ext>
            </a:extLst>
          </p:cNvPr>
          <p:cNvSpPr/>
          <p:nvPr userDrawn="1"/>
        </p:nvSpPr>
        <p:spPr>
          <a:xfrm>
            <a:off x="-215899" y="-478113"/>
            <a:ext cx="12620240" cy="905151"/>
          </a:xfrm>
          <a:prstGeom prst="rect">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6" name="Slide Number Placeholder 5">
            <a:extLst>
              <a:ext uri="{FF2B5EF4-FFF2-40B4-BE49-F238E27FC236}">
                <a16:creationId xmlns:a16="http://schemas.microsoft.com/office/drawing/2014/main" id="{C2954413-0E61-6B11-0306-CD619BDE4097}"/>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7" name="Picture 6" descr="A green and black text&#10;&#10;Description automatically generated">
            <a:extLst>
              <a:ext uri="{FF2B5EF4-FFF2-40B4-BE49-F238E27FC236}">
                <a16:creationId xmlns:a16="http://schemas.microsoft.com/office/drawing/2014/main" id="{86221D57-AB84-2B2A-07BE-409BCC6CE2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0541A5F5-95B5-F01B-FE54-09B5C210733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13" name="Picture 12" descr="A black circle with white lines&#10;&#10;Description automatically generated">
            <a:extLst>
              <a:ext uri="{FF2B5EF4-FFF2-40B4-BE49-F238E27FC236}">
                <a16:creationId xmlns:a16="http://schemas.microsoft.com/office/drawing/2014/main" id="{B68BC1B2-05EF-C7A9-962B-96604D8CC46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310235" y="5680005"/>
            <a:ext cx="1951504" cy="1874673"/>
          </a:xfrm>
          <a:prstGeom prst="rect">
            <a:avLst/>
          </a:prstGeom>
        </p:spPr>
      </p:pic>
      <p:pic>
        <p:nvPicPr>
          <p:cNvPr id="14" name="Picture 13" descr="A black background with yellow circles and circles&#10;&#10;Description automatically generated">
            <a:extLst>
              <a:ext uri="{FF2B5EF4-FFF2-40B4-BE49-F238E27FC236}">
                <a16:creationId xmlns:a16="http://schemas.microsoft.com/office/drawing/2014/main" id="{A8B2B826-1257-BE0B-A77D-488EFB6FBBC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8641713" y="5953072"/>
            <a:ext cx="1337044" cy="962540"/>
          </a:xfrm>
          <a:prstGeom prst="rect">
            <a:avLst/>
          </a:prstGeom>
        </p:spPr>
      </p:pic>
    </p:spTree>
    <p:extLst>
      <p:ext uri="{BB962C8B-B14F-4D97-AF65-F5344CB8AC3E}">
        <p14:creationId xmlns:p14="http://schemas.microsoft.com/office/powerpoint/2010/main" val="25486289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_5 Custom Layout">
    <p:bg>
      <p:bgPr>
        <a:solidFill>
          <a:srgbClr val="1E22AA"/>
        </a:solidFill>
        <a:effectLst/>
      </p:bgPr>
    </p:bg>
    <p:spTree>
      <p:nvGrpSpPr>
        <p:cNvPr id="1" name=""/>
        <p:cNvGrpSpPr/>
        <p:nvPr/>
      </p:nvGrpSpPr>
      <p:grpSpPr>
        <a:xfrm>
          <a:off x="0" y="0"/>
          <a:ext cx="0" cy="0"/>
          <a:chOff x="0" y="0"/>
          <a:chExt cx="0" cy="0"/>
        </a:xfrm>
      </p:grpSpPr>
      <p:pic>
        <p:nvPicPr>
          <p:cNvPr id="5" name="Picture 4" descr="A close up of a colorful background&#10;&#10;Description automatically generated">
            <a:extLst>
              <a:ext uri="{FF2B5EF4-FFF2-40B4-BE49-F238E27FC236}">
                <a16:creationId xmlns:a16="http://schemas.microsoft.com/office/drawing/2014/main" id="{FDD3223D-313E-935E-47F8-DDC692F04A0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5267" y="-27973"/>
            <a:ext cx="13842534" cy="6885973"/>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4" name="Rectangle 3">
            <a:extLst>
              <a:ext uri="{FF2B5EF4-FFF2-40B4-BE49-F238E27FC236}">
                <a16:creationId xmlns:a16="http://schemas.microsoft.com/office/drawing/2014/main" id="{52242E3A-DF79-D328-BD57-19E742A28961}"/>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1FA1CF35-8DEE-6E12-6DE3-C65008EC2065}"/>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7" name="Picture 6" descr="A green and black text&#10;&#10;Description automatically generated">
            <a:extLst>
              <a:ext uri="{FF2B5EF4-FFF2-40B4-BE49-F238E27FC236}">
                <a16:creationId xmlns:a16="http://schemas.microsoft.com/office/drawing/2014/main" id="{C92B7630-7F1D-875E-83EF-7812DE4C5A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8" name="Picture 7" descr="A white text on a black background&#10;&#10;Description automatically generated">
            <a:extLst>
              <a:ext uri="{FF2B5EF4-FFF2-40B4-BE49-F238E27FC236}">
                <a16:creationId xmlns:a16="http://schemas.microsoft.com/office/drawing/2014/main" id="{A9962287-6166-5B31-B6F6-B4783B284E0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11" name="Picture 10" descr="A blue and black cross&#10;&#10;Description automatically generated">
            <a:extLst>
              <a:ext uri="{FF2B5EF4-FFF2-40B4-BE49-F238E27FC236}">
                <a16:creationId xmlns:a16="http://schemas.microsoft.com/office/drawing/2014/main" id="{BE601C53-A9DB-F8D4-B6F6-B676E9A3AFB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E9E870AD-3C5E-86FB-9FEC-680233FA11A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424900" y="523679"/>
            <a:ext cx="1005100" cy="723573"/>
          </a:xfrm>
          <a:prstGeom prst="rect">
            <a:avLst/>
          </a:prstGeom>
        </p:spPr>
      </p:pic>
    </p:spTree>
    <p:extLst>
      <p:ext uri="{BB962C8B-B14F-4D97-AF65-F5344CB8AC3E}">
        <p14:creationId xmlns:p14="http://schemas.microsoft.com/office/powerpoint/2010/main" val="35805457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5 Custom Layout">
    <p:bg>
      <p:bgPr>
        <a:solidFill>
          <a:srgbClr val="1E22AA"/>
        </a:solidFill>
        <a:effectLst/>
      </p:bgPr>
    </p:bg>
    <p:spTree>
      <p:nvGrpSpPr>
        <p:cNvPr id="1" name=""/>
        <p:cNvGrpSpPr/>
        <p:nvPr/>
      </p:nvGrpSpPr>
      <p:grpSpPr>
        <a:xfrm>
          <a:off x="0" y="0"/>
          <a:ext cx="0" cy="0"/>
          <a:chOff x="0" y="0"/>
          <a:chExt cx="0" cy="0"/>
        </a:xfrm>
      </p:grpSpPr>
      <p:pic>
        <p:nvPicPr>
          <p:cNvPr id="4" name="Picture 3" descr="A purple and blue gradient&#10;&#10;Description automatically generated">
            <a:extLst>
              <a:ext uri="{FF2B5EF4-FFF2-40B4-BE49-F238E27FC236}">
                <a16:creationId xmlns:a16="http://schemas.microsoft.com/office/drawing/2014/main" id="{0AC45744-7824-B63C-BF6D-74A64FA654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4554" y="12266"/>
            <a:ext cx="13786301" cy="6858000"/>
          </a:xfrm>
          <a:prstGeom prst="rect">
            <a:avLst/>
          </a:prstGeom>
        </p:spPr>
      </p:pic>
      <p:pic>
        <p:nvPicPr>
          <p:cNvPr id="6" name="Picture 5" descr="A black circle with white lines&#10;&#10;Description automatically generated">
            <a:extLst>
              <a:ext uri="{FF2B5EF4-FFF2-40B4-BE49-F238E27FC236}">
                <a16:creationId xmlns:a16="http://schemas.microsoft.com/office/drawing/2014/main" id="{1998A826-6F21-CB93-48AE-A599614AFFD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15332" y="4643180"/>
            <a:ext cx="2029336" cy="1949441"/>
          </a:xfrm>
          <a:prstGeom prst="rect">
            <a:avLst/>
          </a:prstGeom>
        </p:spPr>
      </p:pic>
      <p:pic>
        <p:nvPicPr>
          <p:cNvPr id="11" name="Picture 10" descr="A black background with yellow circles and circles&#10;&#10;Description automatically generated">
            <a:extLst>
              <a:ext uri="{FF2B5EF4-FFF2-40B4-BE49-F238E27FC236}">
                <a16:creationId xmlns:a16="http://schemas.microsoft.com/office/drawing/2014/main" id="{30A2DD3E-F0EE-F995-EE43-D1AA4A20320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043612" y="4865307"/>
            <a:ext cx="1337044" cy="962540"/>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DD7DB743-ABEB-6F4E-B6FC-5241C063EE1E}"/>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5" name="Rectangle 4">
            <a:extLst>
              <a:ext uri="{FF2B5EF4-FFF2-40B4-BE49-F238E27FC236}">
                <a16:creationId xmlns:a16="http://schemas.microsoft.com/office/drawing/2014/main" id="{6C530E7F-9D29-0F82-0A18-199172286A46}"/>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lide Number Placeholder 5">
            <a:extLst>
              <a:ext uri="{FF2B5EF4-FFF2-40B4-BE49-F238E27FC236}">
                <a16:creationId xmlns:a16="http://schemas.microsoft.com/office/drawing/2014/main" id="{ED378D10-0E5B-A49B-7966-3CAB534F4F3D}"/>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8" name="Picture 7" descr="A green and black text&#10;&#10;Description automatically generated">
            <a:extLst>
              <a:ext uri="{FF2B5EF4-FFF2-40B4-BE49-F238E27FC236}">
                <a16:creationId xmlns:a16="http://schemas.microsoft.com/office/drawing/2014/main" id="{1BCFF64E-A91A-2BBF-C785-3336D2DE64F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2516FADB-DD3C-9EBE-7226-7F4D989F9BB6}"/>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7842850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5 Custom Layout">
    <p:bg>
      <p:bgPr>
        <a:solidFill>
          <a:srgbClr val="1E22AA"/>
        </a:solidFill>
        <a:effectLst/>
      </p:bgPr>
    </p:bg>
    <p:spTree>
      <p:nvGrpSpPr>
        <p:cNvPr id="1" name=""/>
        <p:cNvGrpSpPr/>
        <p:nvPr/>
      </p:nvGrpSpPr>
      <p:grpSpPr>
        <a:xfrm>
          <a:off x="0" y="0"/>
          <a:ext cx="0" cy="0"/>
          <a:chOff x="0" y="0"/>
          <a:chExt cx="0" cy="0"/>
        </a:xfrm>
      </p:grpSpPr>
      <p:pic>
        <p:nvPicPr>
          <p:cNvPr id="7" name="Picture 6" descr="A close up of a yellow background&#10;&#10;Description automatically generated">
            <a:extLst>
              <a:ext uri="{FF2B5EF4-FFF2-40B4-BE49-F238E27FC236}">
                <a16:creationId xmlns:a16="http://schemas.microsoft.com/office/drawing/2014/main" id="{6ED795F0-F3A6-9727-8F10-BD2AB73A9A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angle 8">
            <a:extLst>
              <a:ext uri="{FF2B5EF4-FFF2-40B4-BE49-F238E27FC236}">
                <a16:creationId xmlns:a16="http://schemas.microsoft.com/office/drawing/2014/main" id="{E63CCAAB-E760-772B-6AD6-6B4F274545D5}"/>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Footer Placeholder 2">
            <a:extLst>
              <a:ext uri="{FF2B5EF4-FFF2-40B4-BE49-F238E27FC236}">
                <a16:creationId xmlns:a16="http://schemas.microsoft.com/office/drawing/2014/main" id="{0CBDE9F9-735B-064C-9233-5920BAC15783}"/>
              </a:ext>
            </a:extLst>
          </p:cNvPr>
          <p:cNvSpPr>
            <a:spLocks noGrp="1"/>
          </p:cNvSpPr>
          <p:nvPr>
            <p:ph type="ftr" sz="quarter" idx="10"/>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8" name="Title 1">
            <a:extLst>
              <a:ext uri="{FF2B5EF4-FFF2-40B4-BE49-F238E27FC236}">
                <a16:creationId xmlns:a16="http://schemas.microsoft.com/office/drawing/2014/main" id="{31CAB4DE-A24A-F0FD-0289-93B9F5E5CD3C}"/>
              </a:ext>
            </a:extLst>
          </p:cNvPr>
          <p:cNvSpPr>
            <a:spLocks noGrp="1"/>
          </p:cNvSpPr>
          <p:nvPr>
            <p:ph type="title"/>
          </p:nvPr>
        </p:nvSpPr>
        <p:spPr>
          <a:xfrm>
            <a:off x="514110" y="2821731"/>
            <a:ext cx="10591800" cy="999994"/>
          </a:xfrm>
        </p:spPr>
        <p:txBody>
          <a:bodyPr/>
          <a:lstStyle>
            <a:lvl1pPr algn="ctr">
              <a:defRPr sz="4400">
                <a:solidFill>
                  <a:schemeClr val="bg1"/>
                </a:solidFill>
              </a:defRPr>
            </a:lvl1pPr>
          </a:lstStyle>
          <a:p>
            <a:r>
              <a:rPr lang="en-US" dirty="0"/>
              <a:t>Click to edit Master title style</a:t>
            </a:r>
          </a:p>
        </p:txBody>
      </p:sp>
      <p:pic>
        <p:nvPicPr>
          <p:cNvPr id="11" name="Picture 10" descr="A blue dots in a circle&#10;&#10;Description automatically generated">
            <a:extLst>
              <a:ext uri="{FF2B5EF4-FFF2-40B4-BE49-F238E27FC236}">
                <a16:creationId xmlns:a16="http://schemas.microsoft.com/office/drawing/2014/main" id="{D8BB6C1A-0DD8-693F-7DD2-B787E0D324B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10571282" y="4532398"/>
            <a:ext cx="2149804" cy="2149804"/>
          </a:xfrm>
          <a:prstGeom prst="rect">
            <a:avLst/>
          </a:prstGeom>
        </p:spPr>
      </p:pic>
      <p:pic>
        <p:nvPicPr>
          <p:cNvPr id="12" name="Picture 11" descr="A blue circles and circles on a black background&#10;&#10;Description automatically generated">
            <a:extLst>
              <a:ext uri="{FF2B5EF4-FFF2-40B4-BE49-F238E27FC236}">
                <a16:creationId xmlns:a16="http://schemas.microsoft.com/office/drawing/2014/main" id="{A109599A-35AD-35CD-C180-FBE6E5CA7F3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393015" y="4831800"/>
            <a:ext cx="1272886" cy="916353"/>
          </a:xfrm>
          <a:prstGeom prst="rect">
            <a:avLst/>
          </a:prstGeom>
        </p:spPr>
      </p:pic>
      <p:sp>
        <p:nvSpPr>
          <p:cNvPr id="2" name="Rectangle 1">
            <a:extLst>
              <a:ext uri="{FF2B5EF4-FFF2-40B4-BE49-F238E27FC236}">
                <a16:creationId xmlns:a16="http://schemas.microsoft.com/office/drawing/2014/main" id="{DE41CAAA-C68E-9F2D-9BEE-CA99D2A0F706}"/>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Slide Number Placeholder 5">
            <a:extLst>
              <a:ext uri="{FF2B5EF4-FFF2-40B4-BE49-F238E27FC236}">
                <a16:creationId xmlns:a16="http://schemas.microsoft.com/office/drawing/2014/main" id="{2A24D126-6039-4FAC-921C-54965CEC9E2C}"/>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5" name="Picture 4" descr="A green and black text&#10;&#10;Description automatically generated">
            <a:extLst>
              <a:ext uri="{FF2B5EF4-FFF2-40B4-BE49-F238E27FC236}">
                <a16:creationId xmlns:a16="http://schemas.microsoft.com/office/drawing/2014/main" id="{0F6CCB4C-B175-4C7C-51CE-B84237404F8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6" name="Picture 5" descr="A white text on a black background&#10;&#10;Description automatically generated">
            <a:extLst>
              <a:ext uri="{FF2B5EF4-FFF2-40B4-BE49-F238E27FC236}">
                <a16:creationId xmlns:a16="http://schemas.microsoft.com/office/drawing/2014/main" id="{D5787A67-8645-32B2-6FA5-65705AAF650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13227167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5 Custom Layout">
    <p:bg>
      <p:bgPr>
        <a:solidFill>
          <a:srgbClr val="1E22AA"/>
        </a:solidFill>
        <a:effectLst/>
      </p:bgPr>
    </p:bg>
    <p:spTree>
      <p:nvGrpSpPr>
        <p:cNvPr id="1" name=""/>
        <p:cNvGrpSpPr/>
        <p:nvPr/>
      </p:nvGrpSpPr>
      <p:grpSpPr>
        <a:xfrm>
          <a:off x="0" y="0"/>
          <a:ext cx="0" cy="0"/>
          <a:chOff x="0" y="0"/>
          <a:chExt cx="0" cy="0"/>
        </a:xfrm>
      </p:grpSpPr>
      <p:pic>
        <p:nvPicPr>
          <p:cNvPr id="7" name="Picture 6" descr="A close up of a colorful background&#10;&#10;Description automatically generated">
            <a:extLst>
              <a:ext uri="{FF2B5EF4-FFF2-40B4-BE49-F238E27FC236}">
                <a16:creationId xmlns:a16="http://schemas.microsoft.com/office/drawing/2014/main" id="{73272EC0-07D3-F4A6-87DC-4C5DABC115A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5267" y="-27973"/>
            <a:ext cx="13842534" cy="6885973"/>
          </a:xfrm>
          <a:prstGeom prst="rect">
            <a:avLst/>
          </a:prstGeom>
        </p:spPr>
      </p:pic>
      <p:sp>
        <p:nvSpPr>
          <p:cNvPr id="22" name="Rectangle 21">
            <a:extLst>
              <a:ext uri="{FF2B5EF4-FFF2-40B4-BE49-F238E27FC236}">
                <a16:creationId xmlns:a16="http://schemas.microsoft.com/office/drawing/2014/main" id="{AE5DD1C4-DFB4-34AC-64ED-EFDCF4DD1F6C}"/>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icture Placeholder 7"/>
          <p:cNvSpPr>
            <a:spLocks noGrp="1"/>
          </p:cNvSpPr>
          <p:nvPr>
            <p:ph type="pic" sz="quarter" idx="12"/>
          </p:nvPr>
        </p:nvSpPr>
        <p:spPr>
          <a:xfrm>
            <a:off x="495300" y="1447800"/>
            <a:ext cx="3429264" cy="342926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a:p>
        </p:txBody>
      </p:sp>
      <p:sp>
        <p:nvSpPr>
          <p:cNvPr id="6" name="Oval 5"/>
          <p:cNvSpPr/>
          <p:nvPr userDrawn="1"/>
        </p:nvSpPr>
        <p:spPr>
          <a:xfrm>
            <a:off x="4132316" y="1456553"/>
            <a:ext cx="3431248" cy="34312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Prometo Medium" panose="020B0704030203060203" pitchFamily="34" charset="0"/>
            </a:endParaRPr>
          </a:p>
        </p:txBody>
      </p:sp>
      <p:sp>
        <p:nvSpPr>
          <p:cNvPr id="10" name="Text Placeholder 9"/>
          <p:cNvSpPr>
            <a:spLocks noGrp="1"/>
          </p:cNvSpPr>
          <p:nvPr>
            <p:ph type="body" sz="quarter" idx="13"/>
          </p:nvPr>
        </p:nvSpPr>
        <p:spPr>
          <a:xfrm>
            <a:off x="4351344" y="2757023"/>
            <a:ext cx="3006236" cy="807037"/>
          </a:xfrm>
          <a:prstGeom prst="rect">
            <a:avLst/>
          </a:prstGeom>
        </p:spPr>
        <p:txBody>
          <a:bodyPr>
            <a:normAutofit/>
          </a:bodyPr>
          <a:lstStyle>
            <a:lvl1pPr algn="ctr">
              <a:lnSpc>
                <a:spcPct val="100000"/>
              </a:lnSpc>
              <a:defRPr sz="1800" b="0" i="1" u="none">
                <a:solidFill>
                  <a:srgbClr val="1E22AA"/>
                </a:solidFill>
                <a:latin typeface="Prometo Medium" panose="020B0704030203060203" pitchFamily="34" charset="0"/>
                <a:ea typeface="Prometo Medium" panose="020B0704030203060203" pitchFamily="34" charset="0"/>
                <a:cs typeface="Prometo Medium" panose="020B0704030203060203" pitchFamily="34" charset="0"/>
              </a:defRPr>
            </a:lvl1pPr>
          </a:lstStyle>
          <a:p>
            <a:pPr lvl="0"/>
            <a:r>
              <a:rPr lang="en-US" dirty="0"/>
              <a:t>Click to edit Master text styles</a:t>
            </a:r>
          </a:p>
        </p:txBody>
      </p:sp>
      <p:sp>
        <p:nvSpPr>
          <p:cNvPr id="11" name="TextBox 10"/>
          <p:cNvSpPr txBox="1"/>
          <p:nvPr userDrawn="1"/>
        </p:nvSpPr>
        <p:spPr>
          <a:xfrm>
            <a:off x="5604065" y="3564060"/>
            <a:ext cx="475653" cy="1015663"/>
          </a:xfrm>
          <a:prstGeom prst="rect">
            <a:avLst/>
          </a:prstGeom>
          <a:noFill/>
        </p:spPr>
        <p:txBody>
          <a:bodyPr wrap="square" rtlCol="0">
            <a:spAutoFit/>
          </a:bodyPr>
          <a:lstStyle/>
          <a:p>
            <a:pPr algn="ctr"/>
            <a:r>
              <a:rPr lang="en-US" sz="6000" b="0" i="1" dirty="0">
                <a:solidFill>
                  <a:schemeClr val="accent2"/>
                </a:solidFill>
                <a:latin typeface="Prometo Medium" panose="020B0704030203060203" pitchFamily="34" charset="0"/>
              </a:rPr>
              <a:t>“</a:t>
            </a:r>
          </a:p>
        </p:txBody>
      </p:sp>
      <p:sp>
        <p:nvSpPr>
          <p:cNvPr id="4" name="Picture Placeholder 3">
            <a:extLst>
              <a:ext uri="{FF2B5EF4-FFF2-40B4-BE49-F238E27FC236}">
                <a16:creationId xmlns:a16="http://schemas.microsoft.com/office/drawing/2014/main" id="{BF7053BB-1F93-3F4C-8EB7-1D03DFC39531}"/>
              </a:ext>
            </a:extLst>
          </p:cNvPr>
          <p:cNvSpPr>
            <a:spLocks noGrp="1"/>
          </p:cNvSpPr>
          <p:nvPr>
            <p:ph type="pic" sz="quarter" idx="16"/>
          </p:nvPr>
        </p:nvSpPr>
        <p:spPr>
          <a:xfrm>
            <a:off x="7743944" y="1445552"/>
            <a:ext cx="3504421" cy="3431248"/>
          </a:xfrm>
          <a:prstGeom prst="ellipse">
            <a:avLst/>
          </a:prstGeom>
          <a:gradFill>
            <a:gsLst>
              <a:gs pos="0">
                <a:schemeClr val="bg1">
                  <a:lumMod val="85000"/>
                </a:schemeClr>
              </a:gs>
              <a:gs pos="99000">
                <a:schemeClr val="bg1">
                  <a:lumMod val="75000"/>
                </a:schemeClr>
              </a:gs>
            </a:gsLst>
            <a:lin ang="5400000" scaled="1"/>
          </a:gradFill>
        </p:spPr>
        <p:txBody>
          <a:bodyPr anchor="ctr" anchorCtr="0">
            <a:norm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4F1C1BA9-EB81-2B40-9E94-5DDE43D2A1B6}"/>
              </a:ext>
            </a:extLst>
          </p:cNvPr>
          <p:cNvSpPr>
            <a:spLocks noGrp="1"/>
          </p:cNvSpPr>
          <p:nvPr>
            <p:ph type="ftr" sz="quarter" idx="17"/>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3" name="Rectangle 2">
            <a:extLst>
              <a:ext uri="{FF2B5EF4-FFF2-40B4-BE49-F238E27FC236}">
                <a16:creationId xmlns:a16="http://schemas.microsoft.com/office/drawing/2014/main" id="{5BF456CD-DD5F-3B18-8C99-5DCCBEB4F461}"/>
              </a:ext>
            </a:extLst>
          </p:cNvPr>
          <p:cNvSpPr/>
          <p:nvPr userDrawn="1"/>
        </p:nvSpPr>
        <p:spPr>
          <a:xfrm>
            <a:off x="0" y="6096393"/>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lide Number Placeholder 5">
            <a:extLst>
              <a:ext uri="{FF2B5EF4-FFF2-40B4-BE49-F238E27FC236}">
                <a16:creationId xmlns:a16="http://schemas.microsoft.com/office/drawing/2014/main" id="{31284246-04B7-0DE2-46FE-BD22E93652D6}"/>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9" name="Picture 8" descr="A green and black text&#10;&#10;Description automatically generated">
            <a:extLst>
              <a:ext uri="{FF2B5EF4-FFF2-40B4-BE49-F238E27FC236}">
                <a16:creationId xmlns:a16="http://schemas.microsoft.com/office/drawing/2014/main" id="{E861D637-9A15-90D3-FCC3-C0AEA94C939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1E2D0784-1611-7C93-7EDC-BF4FB217BD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13" name="Picture 12" descr="A blue and black cross&#10;&#10;Description automatically generated">
            <a:extLst>
              <a:ext uri="{FF2B5EF4-FFF2-40B4-BE49-F238E27FC236}">
                <a16:creationId xmlns:a16="http://schemas.microsoft.com/office/drawing/2014/main" id="{43666D09-2DE9-B04A-7792-13356AA0C40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26" name="Picture 25" descr="A blue circles and circles on a black background&#10;&#10;Description automatically generated">
            <a:extLst>
              <a:ext uri="{FF2B5EF4-FFF2-40B4-BE49-F238E27FC236}">
                <a16:creationId xmlns:a16="http://schemas.microsoft.com/office/drawing/2014/main" id="{C4FA2FAA-E5C0-29F0-1682-83A8C5ADB92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424900" y="523679"/>
            <a:ext cx="1005100" cy="723573"/>
          </a:xfrm>
          <a:prstGeom prst="rect">
            <a:avLst/>
          </a:prstGeom>
        </p:spPr>
      </p:pic>
    </p:spTree>
    <p:extLst>
      <p:ext uri="{BB962C8B-B14F-4D97-AF65-F5344CB8AC3E}">
        <p14:creationId xmlns:p14="http://schemas.microsoft.com/office/powerpoint/2010/main" val="19090830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Custom Layout">
    <p:bg>
      <p:bgPr>
        <a:solidFill>
          <a:srgbClr val="1E22AA"/>
        </a:solidFill>
        <a:effectLst/>
      </p:bgPr>
    </p:bg>
    <p:spTree>
      <p:nvGrpSpPr>
        <p:cNvPr id="1" name=""/>
        <p:cNvGrpSpPr/>
        <p:nvPr/>
      </p:nvGrpSpPr>
      <p:grpSpPr>
        <a:xfrm>
          <a:off x="0" y="0"/>
          <a:ext cx="0" cy="0"/>
          <a:chOff x="0" y="0"/>
          <a:chExt cx="0" cy="0"/>
        </a:xfrm>
      </p:grpSpPr>
      <p:pic>
        <p:nvPicPr>
          <p:cNvPr id="8" name="Picture 7" descr="A purple and blue gradient&#10;&#10;Description automatically generated">
            <a:extLst>
              <a:ext uri="{FF2B5EF4-FFF2-40B4-BE49-F238E27FC236}">
                <a16:creationId xmlns:a16="http://schemas.microsoft.com/office/drawing/2014/main" id="{13DF4316-8CEB-FF7D-5FBD-D601907207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97151" y="0"/>
            <a:ext cx="13786301" cy="6858000"/>
          </a:xfrm>
          <a:prstGeom prst="rect">
            <a:avLst/>
          </a:prstGeom>
        </p:spPr>
      </p:pic>
      <p:sp>
        <p:nvSpPr>
          <p:cNvPr id="5" name="Picture Placeholder 7"/>
          <p:cNvSpPr>
            <a:spLocks noGrp="1"/>
          </p:cNvSpPr>
          <p:nvPr>
            <p:ph type="pic" sz="quarter" idx="12"/>
          </p:nvPr>
        </p:nvSpPr>
        <p:spPr>
          <a:xfrm>
            <a:off x="2017684" y="-846809"/>
            <a:ext cx="8255883" cy="8255883"/>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4" name="Title 1"/>
          <p:cNvSpPr>
            <a:spLocks noGrp="1"/>
          </p:cNvSpPr>
          <p:nvPr>
            <p:ph type="title"/>
          </p:nvPr>
        </p:nvSpPr>
        <p:spPr>
          <a:xfrm>
            <a:off x="2558452" y="2389412"/>
            <a:ext cx="4187371" cy="1783443"/>
          </a:xfrm>
        </p:spPr>
        <p:txBody>
          <a:bodyPr/>
          <a:lstStyle>
            <a:lvl1pPr>
              <a:lnSpc>
                <a:spcPct val="100000"/>
              </a:lnSpc>
              <a:defRPr sz="3600">
                <a:solidFill>
                  <a:srgbClr val="FFFFFF"/>
                </a:solidFill>
                <a:latin typeface="Prometo Medium" panose="020B0704030203060203" pitchFamily="34" charset="0"/>
              </a:defRPr>
            </a:lvl1pPr>
          </a:lstStyle>
          <a:p>
            <a:r>
              <a:rPr lang="en-US" dirty="0"/>
              <a:t>Click to edit Master title style</a:t>
            </a:r>
          </a:p>
        </p:txBody>
      </p:sp>
      <p:sp>
        <p:nvSpPr>
          <p:cNvPr id="13" name="Rectangle 12">
            <a:extLst>
              <a:ext uri="{FF2B5EF4-FFF2-40B4-BE49-F238E27FC236}">
                <a16:creationId xmlns:a16="http://schemas.microsoft.com/office/drawing/2014/main" id="{A7760CBC-F232-8892-FC24-98AA735765FD}"/>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ooter Placeholder 1">
            <a:extLst>
              <a:ext uri="{FF2B5EF4-FFF2-40B4-BE49-F238E27FC236}">
                <a16:creationId xmlns:a16="http://schemas.microsoft.com/office/drawing/2014/main" id="{503D1906-C08F-3344-8E9A-D0DA1AD254ED}"/>
              </a:ext>
            </a:extLst>
          </p:cNvPr>
          <p:cNvSpPr>
            <a:spLocks noGrp="1"/>
          </p:cNvSpPr>
          <p:nvPr>
            <p:ph type="ftr" sz="quarter" idx="13"/>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9" name="Rectangle 8">
            <a:extLst>
              <a:ext uri="{FF2B5EF4-FFF2-40B4-BE49-F238E27FC236}">
                <a16:creationId xmlns:a16="http://schemas.microsoft.com/office/drawing/2014/main" id="{8C3E5699-1B39-F55B-3DD3-DB218C0FADB2}"/>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lide Number Placeholder 5">
            <a:extLst>
              <a:ext uri="{FF2B5EF4-FFF2-40B4-BE49-F238E27FC236}">
                <a16:creationId xmlns:a16="http://schemas.microsoft.com/office/drawing/2014/main" id="{0914B8EC-D881-0F59-FD68-BC9F3625B169}"/>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2" name="Picture 11" descr="A green and black text&#10;&#10;Description automatically generated">
            <a:extLst>
              <a:ext uri="{FF2B5EF4-FFF2-40B4-BE49-F238E27FC236}">
                <a16:creationId xmlns:a16="http://schemas.microsoft.com/office/drawing/2014/main" id="{ABB771C4-1128-F23C-E9C1-7BE0C025D5EB}"/>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4" name="Picture 13" descr="A white text on a black background&#10;&#10;Description automatically generated">
            <a:extLst>
              <a:ext uri="{FF2B5EF4-FFF2-40B4-BE49-F238E27FC236}">
                <a16:creationId xmlns:a16="http://schemas.microsoft.com/office/drawing/2014/main" id="{61E9230F-9616-C872-C85A-DC032CF0DB4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7" name="Picture 6" descr="A black circle with white lines&#10;&#10;Description automatically generated">
            <a:extLst>
              <a:ext uri="{FF2B5EF4-FFF2-40B4-BE49-F238E27FC236}">
                <a16:creationId xmlns:a16="http://schemas.microsoft.com/office/drawing/2014/main" id="{7D2062AE-E692-38AB-7D6F-B47B6ED1CC60}"/>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591293" y="469679"/>
            <a:ext cx="1951504" cy="1874673"/>
          </a:xfrm>
          <a:prstGeom prst="rect">
            <a:avLst/>
          </a:prstGeom>
        </p:spPr>
      </p:pic>
      <p:pic>
        <p:nvPicPr>
          <p:cNvPr id="6" name="Picture 5" descr="A black background with yellow circles and circles&#10;&#10;Description automatically generated">
            <a:extLst>
              <a:ext uri="{FF2B5EF4-FFF2-40B4-BE49-F238E27FC236}">
                <a16:creationId xmlns:a16="http://schemas.microsoft.com/office/drawing/2014/main" id="{03FBF9CA-D126-9EA4-DCF7-9C213C743D7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979552" y="783530"/>
            <a:ext cx="1337044" cy="962540"/>
          </a:xfrm>
          <a:prstGeom prst="rect">
            <a:avLst/>
          </a:prstGeom>
        </p:spPr>
      </p:pic>
    </p:spTree>
    <p:extLst>
      <p:ext uri="{BB962C8B-B14F-4D97-AF65-F5344CB8AC3E}">
        <p14:creationId xmlns:p14="http://schemas.microsoft.com/office/powerpoint/2010/main" val="3980924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_Visu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A2F00-5CC0-EE42-A7FC-43B8A7139BA7}"/>
              </a:ext>
            </a:extLst>
          </p:cNvPr>
          <p:cNvSpPr>
            <a:spLocks noGrp="1"/>
          </p:cNvSpPr>
          <p:nvPr>
            <p:ph type="title" hasCustomPrompt="1"/>
          </p:nvPr>
        </p:nvSpPr>
        <p:spPr>
          <a:xfrm>
            <a:off x="507420" y="1097280"/>
            <a:ext cx="10291209" cy="477288"/>
          </a:xfrm>
        </p:spPr>
        <p:txBody>
          <a:bodyPr/>
          <a:lstStyle/>
          <a:p>
            <a:r>
              <a:rPr lang="en-US" dirty="0"/>
              <a:t>Thank You Sponsors</a:t>
            </a:r>
          </a:p>
        </p:txBody>
      </p:sp>
      <p:sp>
        <p:nvSpPr>
          <p:cNvPr id="5" name="Footer Placeholder 4">
            <a:extLst>
              <a:ext uri="{FF2B5EF4-FFF2-40B4-BE49-F238E27FC236}">
                <a16:creationId xmlns:a16="http://schemas.microsoft.com/office/drawing/2014/main" id="{70914FA4-651E-0645-9165-939E6BDC4D0D}"/>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pic>
        <p:nvPicPr>
          <p:cNvPr id="6" name="Picture 5" descr="A blue dots in a circle&#10;&#10;Description automatically generated">
            <a:extLst>
              <a:ext uri="{FF2B5EF4-FFF2-40B4-BE49-F238E27FC236}">
                <a16:creationId xmlns:a16="http://schemas.microsoft.com/office/drawing/2014/main" id="{2A9DFABF-0EA7-713B-8502-D052AADCA68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009481" y="0"/>
            <a:ext cx="1574568" cy="1574568"/>
          </a:xfrm>
          <a:prstGeom prst="rect">
            <a:avLst/>
          </a:prstGeom>
        </p:spPr>
      </p:pic>
      <p:pic>
        <p:nvPicPr>
          <p:cNvPr id="7" name="Picture 6" descr="A blue circles and circles on a black background&#10;&#10;Description automatically generated">
            <a:extLst>
              <a:ext uri="{FF2B5EF4-FFF2-40B4-BE49-F238E27FC236}">
                <a16:creationId xmlns:a16="http://schemas.microsoft.com/office/drawing/2014/main" id="{5BBF355B-2001-40D6-68CA-41D2CEA6663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618171" y="495797"/>
            <a:ext cx="920060" cy="662353"/>
          </a:xfrm>
          <a:prstGeom prst="rect">
            <a:avLst/>
          </a:prstGeom>
        </p:spPr>
      </p:pic>
      <p:sp>
        <p:nvSpPr>
          <p:cNvPr id="8" name="Rectangle 7">
            <a:extLst>
              <a:ext uri="{FF2B5EF4-FFF2-40B4-BE49-F238E27FC236}">
                <a16:creationId xmlns:a16="http://schemas.microsoft.com/office/drawing/2014/main" id="{C5D80DCB-E4F4-2BA4-B91F-1917AFAE29B0}"/>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Slide Number Placeholder 5">
            <a:extLst>
              <a:ext uri="{FF2B5EF4-FFF2-40B4-BE49-F238E27FC236}">
                <a16:creationId xmlns:a16="http://schemas.microsoft.com/office/drawing/2014/main" id="{EA8079E5-6320-C240-0464-181F70241107}"/>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5A744D45-D049-8C8C-F66D-5483DB87174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76916B7A-ED51-E686-37B9-38F81A4FA65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
        <p:nvSpPr>
          <p:cNvPr id="19" name="Picture Placeholder 3">
            <a:extLst>
              <a:ext uri="{FF2B5EF4-FFF2-40B4-BE49-F238E27FC236}">
                <a16:creationId xmlns:a16="http://schemas.microsoft.com/office/drawing/2014/main" id="{CF6B7964-2854-746D-8C76-35F0941D1087}"/>
              </a:ext>
            </a:extLst>
          </p:cNvPr>
          <p:cNvSpPr>
            <a:spLocks noGrp="1"/>
          </p:cNvSpPr>
          <p:nvPr>
            <p:ph type="pic" sz="quarter" idx="21"/>
          </p:nvPr>
        </p:nvSpPr>
        <p:spPr>
          <a:xfrm>
            <a:off x="507420" y="2057400"/>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0" name="Picture Placeholder 3">
            <a:extLst>
              <a:ext uri="{FF2B5EF4-FFF2-40B4-BE49-F238E27FC236}">
                <a16:creationId xmlns:a16="http://schemas.microsoft.com/office/drawing/2014/main" id="{38DE4A58-A395-A17D-B418-96863937F1C5}"/>
              </a:ext>
            </a:extLst>
          </p:cNvPr>
          <p:cNvSpPr>
            <a:spLocks noGrp="1"/>
          </p:cNvSpPr>
          <p:nvPr>
            <p:ph type="pic" sz="quarter" idx="22"/>
          </p:nvPr>
        </p:nvSpPr>
        <p:spPr>
          <a:xfrm>
            <a:off x="2995755" y="2057400"/>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1" name="Picture Placeholder 3">
            <a:extLst>
              <a:ext uri="{FF2B5EF4-FFF2-40B4-BE49-F238E27FC236}">
                <a16:creationId xmlns:a16="http://schemas.microsoft.com/office/drawing/2014/main" id="{01A48708-15EC-4BEC-3B53-73B4B11684DF}"/>
              </a:ext>
            </a:extLst>
          </p:cNvPr>
          <p:cNvSpPr>
            <a:spLocks noGrp="1"/>
          </p:cNvSpPr>
          <p:nvPr>
            <p:ph type="pic" sz="quarter" idx="23"/>
          </p:nvPr>
        </p:nvSpPr>
        <p:spPr>
          <a:xfrm>
            <a:off x="5484090" y="2057400"/>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2" name="Picture Placeholder 3">
            <a:extLst>
              <a:ext uri="{FF2B5EF4-FFF2-40B4-BE49-F238E27FC236}">
                <a16:creationId xmlns:a16="http://schemas.microsoft.com/office/drawing/2014/main" id="{C9028E81-C175-A204-6B01-E2F313B5E125}"/>
              </a:ext>
            </a:extLst>
          </p:cNvPr>
          <p:cNvSpPr>
            <a:spLocks noGrp="1"/>
          </p:cNvSpPr>
          <p:nvPr>
            <p:ph type="pic" sz="quarter" idx="24"/>
          </p:nvPr>
        </p:nvSpPr>
        <p:spPr>
          <a:xfrm>
            <a:off x="7972425" y="2057400"/>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3" name="Picture Placeholder 3">
            <a:extLst>
              <a:ext uri="{FF2B5EF4-FFF2-40B4-BE49-F238E27FC236}">
                <a16:creationId xmlns:a16="http://schemas.microsoft.com/office/drawing/2014/main" id="{68041D4A-709B-93D1-EB89-4F790E3DD7CA}"/>
              </a:ext>
            </a:extLst>
          </p:cNvPr>
          <p:cNvSpPr>
            <a:spLocks noGrp="1"/>
          </p:cNvSpPr>
          <p:nvPr>
            <p:ph type="pic" sz="quarter" idx="25"/>
          </p:nvPr>
        </p:nvSpPr>
        <p:spPr>
          <a:xfrm>
            <a:off x="507420" y="3408468"/>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4" name="Picture Placeholder 3">
            <a:extLst>
              <a:ext uri="{FF2B5EF4-FFF2-40B4-BE49-F238E27FC236}">
                <a16:creationId xmlns:a16="http://schemas.microsoft.com/office/drawing/2014/main" id="{CFCCEB0C-9801-0CAA-3961-B3F8D40AD54B}"/>
              </a:ext>
            </a:extLst>
          </p:cNvPr>
          <p:cNvSpPr>
            <a:spLocks noGrp="1"/>
          </p:cNvSpPr>
          <p:nvPr>
            <p:ph type="pic" sz="quarter" idx="26"/>
          </p:nvPr>
        </p:nvSpPr>
        <p:spPr>
          <a:xfrm>
            <a:off x="2995755" y="3408468"/>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5" name="Picture Placeholder 3">
            <a:extLst>
              <a:ext uri="{FF2B5EF4-FFF2-40B4-BE49-F238E27FC236}">
                <a16:creationId xmlns:a16="http://schemas.microsoft.com/office/drawing/2014/main" id="{03E0E43C-A112-6365-27EF-324A6D967B91}"/>
              </a:ext>
            </a:extLst>
          </p:cNvPr>
          <p:cNvSpPr>
            <a:spLocks noGrp="1"/>
          </p:cNvSpPr>
          <p:nvPr>
            <p:ph type="pic" sz="quarter" idx="27"/>
          </p:nvPr>
        </p:nvSpPr>
        <p:spPr>
          <a:xfrm>
            <a:off x="5484090" y="3408468"/>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6" name="Picture Placeholder 3">
            <a:extLst>
              <a:ext uri="{FF2B5EF4-FFF2-40B4-BE49-F238E27FC236}">
                <a16:creationId xmlns:a16="http://schemas.microsoft.com/office/drawing/2014/main" id="{0410AA93-91EE-9C7C-7277-A49BF373C19B}"/>
              </a:ext>
            </a:extLst>
          </p:cNvPr>
          <p:cNvSpPr>
            <a:spLocks noGrp="1"/>
          </p:cNvSpPr>
          <p:nvPr>
            <p:ph type="pic" sz="quarter" idx="28"/>
          </p:nvPr>
        </p:nvSpPr>
        <p:spPr>
          <a:xfrm>
            <a:off x="7972425" y="3408468"/>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7" name="Picture Placeholder 3">
            <a:extLst>
              <a:ext uri="{FF2B5EF4-FFF2-40B4-BE49-F238E27FC236}">
                <a16:creationId xmlns:a16="http://schemas.microsoft.com/office/drawing/2014/main" id="{360C61F6-BB71-7F90-6E1C-D739CF907885}"/>
              </a:ext>
            </a:extLst>
          </p:cNvPr>
          <p:cNvSpPr>
            <a:spLocks noGrp="1"/>
          </p:cNvSpPr>
          <p:nvPr>
            <p:ph type="pic" sz="quarter" idx="29"/>
          </p:nvPr>
        </p:nvSpPr>
        <p:spPr>
          <a:xfrm>
            <a:off x="507420" y="4802926"/>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8" name="Picture Placeholder 3">
            <a:extLst>
              <a:ext uri="{FF2B5EF4-FFF2-40B4-BE49-F238E27FC236}">
                <a16:creationId xmlns:a16="http://schemas.microsoft.com/office/drawing/2014/main" id="{6B11246D-AAF1-8973-D130-6F3313F5F69A}"/>
              </a:ext>
            </a:extLst>
          </p:cNvPr>
          <p:cNvSpPr>
            <a:spLocks noGrp="1"/>
          </p:cNvSpPr>
          <p:nvPr>
            <p:ph type="pic" sz="quarter" idx="30"/>
          </p:nvPr>
        </p:nvSpPr>
        <p:spPr>
          <a:xfrm>
            <a:off x="2995755" y="4802926"/>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29" name="Picture Placeholder 3">
            <a:extLst>
              <a:ext uri="{FF2B5EF4-FFF2-40B4-BE49-F238E27FC236}">
                <a16:creationId xmlns:a16="http://schemas.microsoft.com/office/drawing/2014/main" id="{D3CF73AE-B216-8F61-8C4B-AFA512B0E76D}"/>
              </a:ext>
            </a:extLst>
          </p:cNvPr>
          <p:cNvSpPr>
            <a:spLocks noGrp="1"/>
          </p:cNvSpPr>
          <p:nvPr>
            <p:ph type="pic" sz="quarter" idx="31"/>
          </p:nvPr>
        </p:nvSpPr>
        <p:spPr>
          <a:xfrm>
            <a:off x="5484090" y="4802926"/>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30" name="Picture Placeholder 3">
            <a:extLst>
              <a:ext uri="{FF2B5EF4-FFF2-40B4-BE49-F238E27FC236}">
                <a16:creationId xmlns:a16="http://schemas.microsoft.com/office/drawing/2014/main" id="{4BC0A622-82B8-A87B-117E-B385EDC79E61}"/>
              </a:ext>
            </a:extLst>
          </p:cNvPr>
          <p:cNvSpPr>
            <a:spLocks noGrp="1"/>
          </p:cNvSpPr>
          <p:nvPr>
            <p:ph type="pic" sz="quarter" idx="32"/>
          </p:nvPr>
        </p:nvSpPr>
        <p:spPr>
          <a:xfrm>
            <a:off x="7972425" y="4802926"/>
            <a:ext cx="2294373" cy="1127093"/>
          </a:xfrm>
          <a:prstGeom prst="rect">
            <a:avLst/>
          </a:prstGeom>
          <a:gradFill>
            <a:gsLst>
              <a:gs pos="0">
                <a:schemeClr val="bg1">
                  <a:lumMod val="85000"/>
                </a:schemeClr>
              </a:gs>
              <a:gs pos="99000">
                <a:schemeClr val="bg1">
                  <a:lumMod val="75000"/>
                </a:schemeClr>
              </a:gs>
            </a:gsLst>
            <a:lin ang="5400000" scaled="1"/>
          </a:gradFill>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Tree>
    <p:extLst>
      <p:ext uri="{BB962C8B-B14F-4D97-AF65-F5344CB8AC3E}">
        <p14:creationId xmlns:p14="http://schemas.microsoft.com/office/powerpoint/2010/main" val="21859034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4_Custom Layout">
    <p:bg>
      <p:bgPr>
        <a:solidFill>
          <a:srgbClr val="1E22AA"/>
        </a:solidFill>
        <a:effectLst/>
      </p:bgPr>
    </p:bg>
    <p:spTree>
      <p:nvGrpSpPr>
        <p:cNvPr id="1" name=""/>
        <p:cNvGrpSpPr/>
        <p:nvPr/>
      </p:nvGrpSpPr>
      <p:grpSpPr>
        <a:xfrm>
          <a:off x="0" y="0"/>
          <a:ext cx="0" cy="0"/>
          <a:chOff x="0" y="0"/>
          <a:chExt cx="0" cy="0"/>
        </a:xfrm>
      </p:grpSpPr>
      <p:pic>
        <p:nvPicPr>
          <p:cNvPr id="3" name="Picture 2" descr="A blue background with white lines&#10;&#10;Description automatically generated">
            <a:extLst>
              <a:ext uri="{FF2B5EF4-FFF2-40B4-BE49-F238E27FC236}">
                <a16:creationId xmlns:a16="http://schemas.microsoft.com/office/drawing/2014/main" id="{28FF8910-D8A1-4FA0-7D91-32FA47F063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9076" y="12700"/>
            <a:ext cx="13811831" cy="6870700"/>
          </a:xfrm>
          <a:prstGeom prst="rect">
            <a:avLst/>
          </a:prstGeom>
        </p:spPr>
      </p:pic>
      <p:sp>
        <p:nvSpPr>
          <p:cNvPr id="6" name="Picture Placeholder 7"/>
          <p:cNvSpPr>
            <a:spLocks noGrp="1"/>
          </p:cNvSpPr>
          <p:nvPr>
            <p:ph type="pic" sz="quarter" idx="12"/>
          </p:nvPr>
        </p:nvSpPr>
        <p:spPr>
          <a:xfrm>
            <a:off x="3863437" y="-1683280"/>
            <a:ext cx="9089318" cy="9089318"/>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endParaRPr lang="en-US" dirty="0"/>
          </a:p>
        </p:txBody>
      </p:sp>
      <p:sp>
        <p:nvSpPr>
          <p:cNvPr id="7" name="Title 1"/>
          <p:cNvSpPr>
            <a:spLocks noGrp="1"/>
          </p:cNvSpPr>
          <p:nvPr>
            <p:ph type="title" hasCustomPrompt="1"/>
          </p:nvPr>
        </p:nvSpPr>
        <p:spPr>
          <a:xfrm>
            <a:off x="505632" y="2142277"/>
            <a:ext cx="3071367" cy="1783443"/>
          </a:xfrm>
        </p:spPr>
        <p:txBody>
          <a:bodyPr/>
          <a:lstStyle>
            <a:lvl1pPr>
              <a:lnSpc>
                <a:spcPct val="100000"/>
              </a:lnSpc>
              <a:defRPr sz="3600">
                <a:solidFill>
                  <a:srgbClr val="FFFFFF"/>
                </a:solidFill>
                <a:latin typeface="Prometo Medium" panose="020B0704030203060203" pitchFamily="34" charset="0"/>
              </a:defRPr>
            </a:lvl1pPr>
          </a:lstStyle>
          <a:p>
            <a:r>
              <a:rPr lang="en-US" dirty="0"/>
              <a:t>Click To Edit Master Title Style</a:t>
            </a:r>
          </a:p>
        </p:txBody>
      </p:sp>
      <p:sp>
        <p:nvSpPr>
          <p:cNvPr id="15" name="Rectangle 14">
            <a:extLst>
              <a:ext uri="{FF2B5EF4-FFF2-40B4-BE49-F238E27FC236}">
                <a16:creationId xmlns:a16="http://schemas.microsoft.com/office/drawing/2014/main" id="{C72D31E8-B1EE-B9F5-50C9-E7321592C6F3}"/>
              </a:ext>
            </a:extLst>
          </p:cNvPr>
          <p:cNvSpPr/>
          <p:nvPr userDrawn="1"/>
        </p:nvSpPr>
        <p:spPr>
          <a:xfrm>
            <a:off x="0" y="1270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Footer Placeholder 1">
            <a:extLst>
              <a:ext uri="{FF2B5EF4-FFF2-40B4-BE49-F238E27FC236}">
                <a16:creationId xmlns:a16="http://schemas.microsoft.com/office/drawing/2014/main" id="{A0BE134F-2CF3-F64C-AB00-008C9BB3A23E}"/>
              </a:ext>
            </a:extLst>
          </p:cNvPr>
          <p:cNvSpPr>
            <a:spLocks noGrp="1"/>
          </p:cNvSpPr>
          <p:nvPr>
            <p:ph type="ftr" sz="quarter" idx="13"/>
          </p:nvPr>
        </p:nvSpPr>
        <p:spPr/>
        <p:txBody>
          <a:bodyPr/>
          <a:lstStyle>
            <a:lvl1pPr>
              <a:defRPr>
                <a:solidFill>
                  <a:schemeClr val="bg1"/>
                </a:solidFill>
              </a:defRPr>
            </a:lvl1pPr>
          </a:lstStyle>
          <a:p>
            <a:r>
              <a:rPr lang="en-US" dirty="0"/>
              <a:t>PRESENTATION TITLE (To customize: Insert &gt; Header Footer &gt; Edit Footer Text &gt; Apply to All)</a:t>
            </a:r>
          </a:p>
        </p:txBody>
      </p:sp>
      <p:sp>
        <p:nvSpPr>
          <p:cNvPr id="4" name="Rectangle 3">
            <a:extLst>
              <a:ext uri="{FF2B5EF4-FFF2-40B4-BE49-F238E27FC236}">
                <a16:creationId xmlns:a16="http://schemas.microsoft.com/office/drawing/2014/main" id="{21B82EEB-1D1A-3256-CD10-65BC9AD32E3A}"/>
              </a:ext>
            </a:extLst>
          </p:cNvPr>
          <p:cNvSpPr/>
          <p:nvPr userDrawn="1"/>
        </p:nvSpPr>
        <p:spPr>
          <a:xfrm>
            <a:off x="0" y="6096393"/>
            <a:ext cx="12192000" cy="865534"/>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Slide Number Placeholder 5">
            <a:extLst>
              <a:ext uri="{FF2B5EF4-FFF2-40B4-BE49-F238E27FC236}">
                <a16:creationId xmlns:a16="http://schemas.microsoft.com/office/drawing/2014/main" id="{8EDA1CB5-B75A-B376-AAFF-84169240666A}"/>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9" name="Picture 8" descr="A green and black text&#10;&#10;Description automatically generated">
            <a:extLst>
              <a:ext uri="{FF2B5EF4-FFF2-40B4-BE49-F238E27FC236}">
                <a16:creationId xmlns:a16="http://schemas.microsoft.com/office/drawing/2014/main" id="{146D2E41-7005-5710-AF57-06007359FD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40F4B406-82D7-2D81-00D9-DD8BEF30157D}"/>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63803028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pic>
        <p:nvPicPr>
          <p:cNvPr id="13" name="Picture 12" descr="A close up of a yellow background&#10;&#10;Description automatically generated">
            <a:extLst>
              <a:ext uri="{FF2B5EF4-FFF2-40B4-BE49-F238E27FC236}">
                <a16:creationId xmlns:a16="http://schemas.microsoft.com/office/drawing/2014/main" id="{535162A4-11CC-456E-9F1B-058CDA3232E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Rectangle 14">
            <a:extLst>
              <a:ext uri="{FF2B5EF4-FFF2-40B4-BE49-F238E27FC236}">
                <a16:creationId xmlns:a16="http://schemas.microsoft.com/office/drawing/2014/main" id="{F5E44A74-7D9A-625E-E3A0-9BD8E71C971B}"/>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icture Placeholder 8"/>
          <p:cNvSpPr>
            <a:spLocks noGrp="1"/>
          </p:cNvSpPr>
          <p:nvPr>
            <p:ph type="pic" sz="quarter" idx="12"/>
          </p:nvPr>
        </p:nvSpPr>
        <p:spPr>
          <a:xfrm>
            <a:off x="2410111" y="1247636"/>
            <a:ext cx="9781889" cy="5067300"/>
          </a:xfrm>
          <a:custGeom>
            <a:avLst/>
            <a:gdLst>
              <a:gd name="connsiteX0" fmla="*/ 4106744 w 7191504"/>
              <a:gd name="connsiteY0" fmla="*/ 0 h 3429000"/>
              <a:gd name="connsiteX1" fmla="*/ 7058515 w 7191504"/>
              <a:gd name="connsiteY1" fmla="*/ 1222664 h 3429000"/>
              <a:gd name="connsiteX2" fmla="*/ 7191504 w 7191504"/>
              <a:gd name="connsiteY2" fmla="*/ 1368988 h 3429000"/>
              <a:gd name="connsiteX3" fmla="*/ 7191504 w 7191504"/>
              <a:gd name="connsiteY3" fmla="*/ 3429000 h 3429000"/>
              <a:gd name="connsiteX4" fmla="*/ 0 w 7191504"/>
              <a:gd name="connsiteY4" fmla="*/ 3429000 h 3429000"/>
              <a:gd name="connsiteX5" fmla="*/ 17119 w 7191504"/>
              <a:gd name="connsiteY5" fmla="*/ 3333141 h 3429000"/>
              <a:gd name="connsiteX6" fmla="*/ 4106744 w 7191504"/>
              <a:gd name="connsiteY6" fmla="*/ 0 h 342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1504" h="3429000">
                <a:moveTo>
                  <a:pt x="4106744" y="0"/>
                </a:moveTo>
                <a:cubicBezTo>
                  <a:pt x="5259482" y="0"/>
                  <a:pt x="6303091" y="467240"/>
                  <a:pt x="7058515" y="1222664"/>
                </a:cubicBezTo>
                <a:lnTo>
                  <a:pt x="7191504" y="1368988"/>
                </a:lnTo>
                <a:lnTo>
                  <a:pt x="7191504" y="3429000"/>
                </a:lnTo>
                <a:lnTo>
                  <a:pt x="0" y="3429000"/>
                </a:lnTo>
                <a:lnTo>
                  <a:pt x="17119" y="3333141"/>
                </a:lnTo>
                <a:cubicBezTo>
                  <a:pt x="406370" y="1430921"/>
                  <a:pt x="2089452" y="0"/>
                  <a:pt x="4106744" y="0"/>
                </a:cubicBezTo>
                <a:close/>
              </a:path>
            </a:pathLst>
          </a:cu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defRPr>
            </a:lvl1pPr>
          </a:lstStyle>
          <a:p>
            <a:endParaRPr lang="en-US"/>
          </a:p>
        </p:txBody>
      </p:sp>
      <p:sp>
        <p:nvSpPr>
          <p:cNvPr id="2" name="Title 1"/>
          <p:cNvSpPr>
            <a:spLocks noGrp="1"/>
          </p:cNvSpPr>
          <p:nvPr>
            <p:ph type="title"/>
          </p:nvPr>
        </p:nvSpPr>
        <p:spPr>
          <a:xfrm>
            <a:off x="535128" y="2057400"/>
            <a:ext cx="4187371" cy="1783443"/>
          </a:xfrm>
        </p:spPr>
        <p:txBody>
          <a:bodyPr/>
          <a:lstStyle>
            <a:lvl1pPr>
              <a:lnSpc>
                <a:spcPct val="100000"/>
              </a:lnSpc>
              <a:defRPr sz="3600">
                <a:solidFill>
                  <a:schemeClr val="bg1"/>
                </a:solidFill>
                <a:latin typeface="Prometo Medium" panose="020B0704030203060203" pitchFamily="34" charset="0"/>
              </a:defRPr>
            </a:lvl1pPr>
          </a:lstStyle>
          <a:p>
            <a:r>
              <a:rPr lang="en-US" dirty="0"/>
              <a:t>Click to edit Master title style</a:t>
            </a:r>
          </a:p>
        </p:txBody>
      </p:sp>
      <p:sp>
        <p:nvSpPr>
          <p:cNvPr id="4" name="Footer Placeholder 3">
            <a:extLst>
              <a:ext uri="{FF2B5EF4-FFF2-40B4-BE49-F238E27FC236}">
                <a16:creationId xmlns:a16="http://schemas.microsoft.com/office/drawing/2014/main" id="{EFAE155F-7E34-DD49-8B26-19F0621382C9}"/>
              </a:ext>
            </a:extLst>
          </p:cNvPr>
          <p:cNvSpPr>
            <a:spLocks noGrp="1"/>
          </p:cNvSpPr>
          <p:nvPr>
            <p:ph type="ftr" sz="quarter" idx="13"/>
          </p:nvPr>
        </p:nvSpPr>
        <p:spPr/>
        <p:txBody>
          <a:bodyPr/>
          <a:lstStyle>
            <a:lvl1pPr>
              <a:defRPr>
                <a:solidFill>
                  <a:schemeClr val="bg1"/>
                </a:solidFill>
              </a:defRPr>
            </a:lvl1pPr>
          </a:lstStyle>
          <a:p>
            <a:r>
              <a:rPr lang="en-US" dirty="0"/>
              <a:t>PRESENTATION TITLE (To customize: Insert &gt; Header Footer &gt; Edit Footer Text &gt; Apply to All)</a:t>
            </a:r>
          </a:p>
        </p:txBody>
      </p:sp>
      <p:sp>
        <p:nvSpPr>
          <p:cNvPr id="5" name="Rectangle 4">
            <a:extLst>
              <a:ext uri="{FF2B5EF4-FFF2-40B4-BE49-F238E27FC236}">
                <a16:creationId xmlns:a16="http://schemas.microsoft.com/office/drawing/2014/main" id="{DAC56F3C-FD65-2A1D-1ECE-C9559A633C30}"/>
              </a:ext>
            </a:extLst>
          </p:cNvPr>
          <p:cNvSpPr/>
          <p:nvPr userDrawn="1"/>
        </p:nvSpPr>
        <p:spPr>
          <a:xfrm>
            <a:off x="0" y="6105817"/>
            <a:ext cx="12192000" cy="922303"/>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247F9D61-42F5-A6FE-1604-22A79D68EE93}"/>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7" name="Picture 6" descr="A green and black text&#10;&#10;Description automatically generated">
            <a:extLst>
              <a:ext uri="{FF2B5EF4-FFF2-40B4-BE49-F238E27FC236}">
                <a16:creationId xmlns:a16="http://schemas.microsoft.com/office/drawing/2014/main" id="{7F5C6EB5-0D3F-99B1-6B2C-2A5AFB602C7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8" name="Picture 7" descr="A white text on a black background&#10;&#10;Description automatically generated">
            <a:extLst>
              <a:ext uri="{FF2B5EF4-FFF2-40B4-BE49-F238E27FC236}">
                <a16:creationId xmlns:a16="http://schemas.microsoft.com/office/drawing/2014/main" id="{EFD0BDBC-8B45-BC83-E6D5-49F8463D11D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24838948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AB0414E-C7F3-B205-181D-458FF372E4AB}"/>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Picture Placeholder 4"/>
          <p:cNvSpPr>
            <a:spLocks noGrp="1"/>
          </p:cNvSpPr>
          <p:nvPr>
            <p:ph type="pic" sz="quarter" idx="14"/>
          </p:nvPr>
        </p:nvSpPr>
        <p:spPr>
          <a:xfrm>
            <a:off x="0" y="427038"/>
            <a:ext cx="12192000" cy="6430962"/>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4727BEA9-BFCA-7D4C-911D-F8C6A7B517C5}"/>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9" name="Picture 8" descr="A yellow and black circle with lines&#10;&#10;Description automatically generated">
            <a:extLst>
              <a:ext uri="{FF2B5EF4-FFF2-40B4-BE49-F238E27FC236}">
                <a16:creationId xmlns:a16="http://schemas.microsoft.com/office/drawing/2014/main" id="{29B9EB0D-807A-C583-ABBB-E1AB938941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7787" y="551390"/>
            <a:ext cx="2399194" cy="2399194"/>
          </a:xfrm>
          <a:prstGeom prst="rect">
            <a:avLst/>
          </a:prstGeom>
        </p:spPr>
      </p:pic>
      <p:pic>
        <p:nvPicPr>
          <p:cNvPr id="10" name="Picture 9" descr="A blue circles and circles on a black background&#10;&#10;Description automatically generated">
            <a:extLst>
              <a:ext uri="{FF2B5EF4-FFF2-40B4-BE49-F238E27FC236}">
                <a16:creationId xmlns:a16="http://schemas.microsoft.com/office/drawing/2014/main" id="{C85F18D2-B968-144D-0171-2B3720889BA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638112"/>
            <a:ext cx="1272886" cy="916353"/>
          </a:xfrm>
          <a:prstGeom prst="rect">
            <a:avLst/>
          </a:prstGeom>
        </p:spPr>
      </p:pic>
      <p:sp>
        <p:nvSpPr>
          <p:cNvPr id="4" name="Slide Number Placeholder 2">
            <a:extLst>
              <a:ext uri="{FF2B5EF4-FFF2-40B4-BE49-F238E27FC236}">
                <a16:creationId xmlns:a16="http://schemas.microsoft.com/office/drawing/2014/main" id="{E32D117C-30AD-01A5-FC85-0D5B279132DB}"/>
              </a:ext>
            </a:extLst>
          </p:cNvPr>
          <p:cNvSpPr>
            <a:spLocks noGrp="1"/>
          </p:cNvSpPr>
          <p:nvPr>
            <p:ph type="sldNum" sz="quarter" idx="10"/>
          </p:nvPr>
        </p:nvSpPr>
        <p:spPr>
          <a:xfrm>
            <a:off x="11360517" y="6390178"/>
            <a:ext cx="513735" cy="227164"/>
          </a:xfrm>
          <a:prstGeom prst="rect">
            <a:avLst/>
          </a:prstGeom>
        </p:spPr>
        <p:txBody>
          <a:bodyPr/>
          <a:lstStyle>
            <a:lvl1pPr>
              <a:defRPr sz="1100" b="0" i="0">
                <a:solidFill>
                  <a:schemeClr val="tx2"/>
                </a:solidFill>
                <a:latin typeface="Century Gothic" panose="020B0502020202020204" pitchFamily="34" charset="0"/>
              </a:defRPr>
            </a:lvl1pPr>
          </a:lstStyle>
          <a:p>
            <a:fld id="{D8D877B3-D348-4611-9BDB-C5374591D951}" type="slidenum">
              <a:rPr lang="en-US" smtClean="0"/>
              <a:pPr/>
              <a:t>‹#›</a:t>
            </a:fld>
            <a:endParaRPr lang="en-US" dirty="0"/>
          </a:p>
        </p:txBody>
      </p:sp>
    </p:spTree>
    <p:extLst>
      <p:ext uri="{BB962C8B-B14F-4D97-AF65-F5344CB8AC3E}">
        <p14:creationId xmlns:p14="http://schemas.microsoft.com/office/powerpoint/2010/main" val="13597984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6_Custom Layout">
    <p:spTree>
      <p:nvGrpSpPr>
        <p:cNvPr id="1" name=""/>
        <p:cNvGrpSpPr/>
        <p:nvPr/>
      </p:nvGrpSpPr>
      <p:grpSpPr>
        <a:xfrm>
          <a:off x="0" y="0"/>
          <a:ext cx="0" cy="0"/>
          <a:chOff x="0" y="0"/>
          <a:chExt cx="0" cy="0"/>
        </a:xfrm>
      </p:grpSpPr>
      <p:sp>
        <p:nvSpPr>
          <p:cNvPr id="6" name="Picture Placeholder 4"/>
          <p:cNvSpPr>
            <a:spLocks noGrp="1"/>
          </p:cNvSpPr>
          <p:nvPr>
            <p:ph type="pic" sz="quarter" idx="15"/>
          </p:nvPr>
        </p:nvSpPr>
        <p:spPr>
          <a:xfrm>
            <a:off x="6057207" y="436688"/>
            <a:ext cx="6134793" cy="6401648"/>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sz="1100" b="0" i="0">
                <a:solidFill>
                  <a:schemeClr val="tx2"/>
                </a:solidFill>
                <a:latin typeface="Century Gothic" panose="020B0502020202020204" pitchFamily="34" charset="0"/>
              </a:defRPr>
            </a:lvl1pPr>
          </a:lstStyle>
          <a:p>
            <a:fld id="{D8D877B3-D348-4611-9BDB-C5374591D951}" type="slidenum">
              <a:rPr lang="en-US" smtClean="0"/>
              <a:pPr/>
              <a:t>‹#›</a:t>
            </a:fld>
            <a:endParaRPr lang="en-US" dirty="0"/>
          </a:p>
        </p:txBody>
      </p:sp>
      <p:sp>
        <p:nvSpPr>
          <p:cNvPr id="5" name="Picture Placeholder 4"/>
          <p:cNvSpPr>
            <a:spLocks noGrp="1"/>
          </p:cNvSpPr>
          <p:nvPr>
            <p:ph type="pic" sz="quarter" idx="14"/>
          </p:nvPr>
        </p:nvSpPr>
        <p:spPr>
          <a:xfrm>
            <a:off x="-1" y="436688"/>
            <a:ext cx="6134793" cy="6401648"/>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9DA8A1D4-CDD9-4E43-9E1D-0FCCCEEB98DD}"/>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pic>
        <p:nvPicPr>
          <p:cNvPr id="4" name="Picture 3" descr="A group of colored crosses&#10;&#10;Description automatically generated">
            <a:extLst>
              <a:ext uri="{FF2B5EF4-FFF2-40B4-BE49-F238E27FC236}">
                <a16:creationId xmlns:a16="http://schemas.microsoft.com/office/drawing/2014/main" id="{78483F88-B341-C453-9ADE-8B55D46293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5400000">
            <a:off x="10818966" y="128199"/>
            <a:ext cx="1878154" cy="1804211"/>
          </a:xfrm>
          <a:prstGeom prst="rect">
            <a:avLst/>
          </a:prstGeom>
        </p:spPr>
      </p:pic>
      <p:pic>
        <p:nvPicPr>
          <p:cNvPr id="7" name="Picture 6" descr="A blue circles and circles on a black background&#10;&#10;Description automatically generated">
            <a:extLst>
              <a:ext uri="{FF2B5EF4-FFF2-40B4-BE49-F238E27FC236}">
                <a16:creationId xmlns:a16="http://schemas.microsoft.com/office/drawing/2014/main" id="{4F9FEB3A-781A-2E27-DC4F-99538119921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602940"/>
            <a:ext cx="1272886" cy="916353"/>
          </a:xfrm>
          <a:prstGeom prst="rect">
            <a:avLst/>
          </a:prstGeom>
        </p:spPr>
      </p:pic>
    </p:spTree>
    <p:extLst>
      <p:ext uri="{BB962C8B-B14F-4D97-AF65-F5344CB8AC3E}">
        <p14:creationId xmlns:p14="http://schemas.microsoft.com/office/powerpoint/2010/main" val="513721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a:off x="4375443" y="-1151684"/>
            <a:ext cx="5359399" cy="9161367"/>
          </a:xfrm>
          <a:prstGeom prst="rect">
            <a:avLst/>
          </a:prstGeom>
        </p:spPr>
      </p:pic>
      <p:sp>
        <p:nvSpPr>
          <p:cNvPr id="2" name="Title 1"/>
          <p:cNvSpPr>
            <a:spLocks noGrp="1"/>
          </p:cNvSpPr>
          <p:nvPr>
            <p:ph type="title"/>
          </p:nvPr>
        </p:nvSpPr>
        <p:spPr>
          <a:xfrm>
            <a:off x="509728" y="2330279"/>
            <a:ext cx="3847216"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8" name="Picture Placeholder 4"/>
          <p:cNvSpPr>
            <a:spLocks noGrp="1"/>
          </p:cNvSpPr>
          <p:nvPr>
            <p:ph type="pic" sz="quarter" idx="14"/>
          </p:nvPr>
        </p:nvSpPr>
        <p:spPr>
          <a:xfrm>
            <a:off x="6117875" y="1133700"/>
            <a:ext cx="1915373" cy="3962400"/>
          </a:xfrm>
          <a:prstGeom prst="roundRect">
            <a:avLst>
              <a:gd name="adj" fmla="val 11979"/>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4" name="Footer Placeholder 3">
            <a:extLst>
              <a:ext uri="{FF2B5EF4-FFF2-40B4-BE49-F238E27FC236}">
                <a16:creationId xmlns:a16="http://schemas.microsoft.com/office/drawing/2014/main" id="{F56AC65B-910B-BC4D-BDF5-63469AFEDBFE}"/>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9" name="Rectangle 8">
            <a:extLst>
              <a:ext uri="{FF2B5EF4-FFF2-40B4-BE49-F238E27FC236}">
                <a16:creationId xmlns:a16="http://schemas.microsoft.com/office/drawing/2014/main" id="{A3A1A07E-26B1-6D99-1729-28CA33DB117F}"/>
              </a:ext>
            </a:extLst>
          </p:cNvPr>
          <p:cNvSpPr/>
          <p:nvPr userDrawn="1"/>
        </p:nvSpPr>
        <p:spPr>
          <a:xfrm>
            <a:off x="0" y="6105817"/>
            <a:ext cx="12192000" cy="864209"/>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Slide Number Placeholder 5">
            <a:extLst>
              <a:ext uri="{FF2B5EF4-FFF2-40B4-BE49-F238E27FC236}">
                <a16:creationId xmlns:a16="http://schemas.microsoft.com/office/drawing/2014/main" id="{927BC914-2617-E330-E1B3-DFB850E8DA5B}"/>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1" name="Picture 10" descr="A green and black text&#10;&#10;Description automatically generated">
            <a:extLst>
              <a:ext uri="{FF2B5EF4-FFF2-40B4-BE49-F238E27FC236}">
                <a16:creationId xmlns:a16="http://schemas.microsoft.com/office/drawing/2014/main" id="{6924138E-FF60-A355-8D67-243409336DE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63F3FDF5-51AC-240E-B8FB-0B1AA91A130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circle with black background&#10;&#10;Description automatically generated">
            <a:extLst>
              <a:ext uri="{FF2B5EF4-FFF2-40B4-BE49-F238E27FC236}">
                <a16:creationId xmlns:a16="http://schemas.microsoft.com/office/drawing/2014/main" id="{60F64D83-E9B4-0E2B-6320-1B653896480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3" name="Picture 12" descr="A black background with yellow circles and circles&#10;&#10;Description automatically generated">
            <a:extLst>
              <a:ext uri="{FF2B5EF4-FFF2-40B4-BE49-F238E27FC236}">
                <a16:creationId xmlns:a16="http://schemas.microsoft.com/office/drawing/2014/main" id="{07BB338E-6EAA-B47D-4A9E-BB18BA8E8F7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40350" y="165083"/>
            <a:ext cx="1282066" cy="922961"/>
          </a:xfrm>
          <a:prstGeom prst="rect">
            <a:avLst/>
          </a:prstGeom>
        </p:spPr>
      </p:pic>
    </p:spTree>
    <p:extLst>
      <p:ext uri="{BB962C8B-B14F-4D97-AF65-F5344CB8AC3E}">
        <p14:creationId xmlns:p14="http://schemas.microsoft.com/office/powerpoint/2010/main" val="1401012805"/>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4_Custom Layout">
    <p:spTree>
      <p:nvGrpSpPr>
        <p:cNvPr id="1" name=""/>
        <p:cNvGrpSpPr/>
        <p:nvPr/>
      </p:nvGrpSpPr>
      <p:grpSpPr>
        <a:xfrm>
          <a:off x="0" y="0"/>
          <a:ext cx="0" cy="0"/>
          <a:chOff x="0" y="0"/>
          <a:chExt cx="0" cy="0"/>
        </a:xfrm>
      </p:grpSpPr>
      <p:sp>
        <p:nvSpPr>
          <p:cNvPr id="8" name="Picture Placeholder 4"/>
          <p:cNvSpPr>
            <a:spLocks noGrp="1"/>
          </p:cNvSpPr>
          <p:nvPr>
            <p:ph type="pic" sz="quarter" idx="14"/>
          </p:nvPr>
        </p:nvSpPr>
        <p:spPr>
          <a:xfrm>
            <a:off x="4778003" y="810002"/>
            <a:ext cx="2532888" cy="5321808"/>
          </a:xfrm>
          <a:prstGeom prst="roundRect">
            <a:avLst>
              <a:gd name="adj" fmla="val 0"/>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12" name="Picture Placeholder 4"/>
          <p:cNvSpPr>
            <a:spLocks noGrp="1"/>
          </p:cNvSpPr>
          <p:nvPr>
            <p:ph type="pic" sz="quarter" idx="18"/>
          </p:nvPr>
        </p:nvSpPr>
        <p:spPr>
          <a:xfrm>
            <a:off x="1918893" y="811645"/>
            <a:ext cx="2528610" cy="532014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Footer Placeholder 1">
            <a:extLst>
              <a:ext uri="{FF2B5EF4-FFF2-40B4-BE49-F238E27FC236}">
                <a16:creationId xmlns:a16="http://schemas.microsoft.com/office/drawing/2014/main" id="{519437C4-20E4-D747-90E4-A20635A965EC}"/>
              </a:ext>
            </a:extLst>
          </p:cNvPr>
          <p:cNvSpPr>
            <a:spLocks noGrp="1"/>
          </p:cNvSpPr>
          <p:nvPr>
            <p:ph type="ftr" sz="quarter" idx="19"/>
          </p:nvPr>
        </p:nvSpPr>
        <p:spPr/>
        <p:txBody>
          <a:bodyPr/>
          <a:lstStyle/>
          <a:p>
            <a:r>
              <a:rPr lang="en-US"/>
              <a:t>PRESENTATION TITLE (To customize: Insert &gt; Header Footer &gt; Edit Footer Text &gt; Apply to All)</a:t>
            </a:r>
            <a:endParaRPr lang="en-US" dirty="0"/>
          </a:p>
        </p:txBody>
      </p:sp>
      <p:sp>
        <p:nvSpPr>
          <p:cNvPr id="9" name="Picture Placeholder 4"/>
          <p:cNvSpPr>
            <a:spLocks noGrp="1"/>
          </p:cNvSpPr>
          <p:nvPr>
            <p:ph type="pic" sz="quarter" idx="15"/>
          </p:nvPr>
        </p:nvSpPr>
        <p:spPr>
          <a:xfrm>
            <a:off x="7641391" y="811645"/>
            <a:ext cx="2528610" cy="5320145"/>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pic>
        <p:nvPicPr>
          <p:cNvPr id="6" name="Picture 5" descr="A blue dots in a circle&#10;&#10;Description automatically generated">
            <a:extLst>
              <a:ext uri="{FF2B5EF4-FFF2-40B4-BE49-F238E27FC236}">
                <a16:creationId xmlns:a16="http://schemas.microsoft.com/office/drawing/2014/main" id="{D07DC6DB-085F-7FC8-80D7-EA803BD7BD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618589" y="-101596"/>
            <a:ext cx="2131979" cy="2131979"/>
          </a:xfrm>
          <a:prstGeom prst="rect">
            <a:avLst/>
          </a:prstGeom>
        </p:spPr>
      </p:pic>
      <p:pic>
        <p:nvPicPr>
          <p:cNvPr id="7" name="Picture 6" descr="A blue circles and circles on a black background&#10;&#10;Description automatically generated">
            <a:extLst>
              <a:ext uri="{FF2B5EF4-FFF2-40B4-BE49-F238E27FC236}">
                <a16:creationId xmlns:a16="http://schemas.microsoft.com/office/drawing/2014/main" id="{1989D187-6493-30C5-ECF7-51C9E903842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57114" y="797600"/>
            <a:ext cx="1272886" cy="916353"/>
          </a:xfrm>
          <a:prstGeom prst="rect">
            <a:avLst/>
          </a:prstGeom>
        </p:spPr>
      </p:pic>
      <p:sp>
        <p:nvSpPr>
          <p:cNvPr id="4" name="Rectangle 3">
            <a:extLst>
              <a:ext uri="{FF2B5EF4-FFF2-40B4-BE49-F238E27FC236}">
                <a16:creationId xmlns:a16="http://schemas.microsoft.com/office/drawing/2014/main" id="{DC721DD7-97EF-046B-F146-268A67A0A816}"/>
              </a:ext>
            </a:extLst>
          </p:cNvPr>
          <p:cNvSpPr/>
          <p:nvPr userDrawn="1"/>
        </p:nvSpPr>
        <p:spPr>
          <a:xfrm>
            <a:off x="0" y="6096393"/>
            <a:ext cx="12192000" cy="91635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Slide Number Placeholder 5">
            <a:extLst>
              <a:ext uri="{FF2B5EF4-FFF2-40B4-BE49-F238E27FC236}">
                <a16:creationId xmlns:a16="http://schemas.microsoft.com/office/drawing/2014/main" id="{A3515047-F50C-66BE-6B3B-E94873DB1740}"/>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0EB3CCC3-F05C-3EB4-8DA7-81D95B8A500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1" name="Picture 10" descr="A white text on a black background&#10;&#10;Description automatically generated">
            <a:extLst>
              <a:ext uri="{FF2B5EF4-FFF2-40B4-BE49-F238E27FC236}">
                <a16:creationId xmlns:a16="http://schemas.microsoft.com/office/drawing/2014/main" id="{C5AA6268-CCC3-8015-E37C-E72D2E40DF6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320766464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20978" y="-7716539"/>
            <a:ext cx="2935516" cy="22532368"/>
          </a:xfrm>
          <a:prstGeom prst="rect">
            <a:avLst/>
          </a:prstGeom>
        </p:spPr>
      </p:pic>
      <p:sp>
        <p:nvSpPr>
          <p:cNvPr id="11" name="Picture Placeholder 4"/>
          <p:cNvSpPr>
            <a:spLocks noGrp="1"/>
          </p:cNvSpPr>
          <p:nvPr>
            <p:ph type="pic" sz="quarter" idx="14"/>
          </p:nvPr>
        </p:nvSpPr>
        <p:spPr>
          <a:xfrm>
            <a:off x="4967986" y="2389412"/>
            <a:ext cx="1829708" cy="2286000"/>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2" name="Title 1"/>
          <p:cNvSpPr>
            <a:spLocks noGrp="1"/>
          </p:cNvSpPr>
          <p:nvPr>
            <p:ph type="title"/>
          </p:nvPr>
        </p:nvSpPr>
        <p:spPr>
          <a:xfrm>
            <a:off x="509728" y="2330279"/>
            <a:ext cx="3053805" cy="2216200"/>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4" name="Footer Placeholder 3">
            <a:extLst>
              <a:ext uri="{FF2B5EF4-FFF2-40B4-BE49-F238E27FC236}">
                <a16:creationId xmlns:a16="http://schemas.microsoft.com/office/drawing/2014/main" id="{4D8058F0-D55B-4143-9C11-920593638A96}"/>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5" name="Rectangle 4">
            <a:extLst>
              <a:ext uri="{FF2B5EF4-FFF2-40B4-BE49-F238E27FC236}">
                <a16:creationId xmlns:a16="http://schemas.microsoft.com/office/drawing/2014/main" id="{A861AB44-666D-C7A1-DEBF-C387DA4F8676}"/>
              </a:ext>
            </a:extLst>
          </p:cNvPr>
          <p:cNvSpPr/>
          <p:nvPr userDrawn="1"/>
        </p:nvSpPr>
        <p:spPr>
          <a:xfrm>
            <a:off x="0" y="6096392"/>
            <a:ext cx="12192000" cy="1176277"/>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a:extLst>
              <a:ext uri="{FF2B5EF4-FFF2-40B4-BE49-F238E27FC236}">
                <a16:creationId xmlns:a16="http://schemas.microsoft.com/office/drawing/2014/main" id="{7C3D0B37-99F4-EB0A-4D89-19E0932C7D8C}"/>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9" name="Picture 8" descr="A green and black text&#10;&#10;Description automatically generated">
            <a:extLst>
              <a:ext uri="{FF2B5EF4-FFF2-40B4-BE49-F238E27FC236}">
                <a16:creationId xmlns:a16="http://schemas.microsoft.com/office/drawing/2014/main" id="{B7120327-1413-B7DA-F6DC-30989A6525B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C7145A0A-A210-3E8B-A179-1B5695DB5D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group of colored crosses&#10;&#10;Description automatically generated">
            <a:extLst>
              <a:ext uri="{FF2B5EF4-FFF2-40B4-BE49-F238E27FC236}">
                <a16:creationId xmlns:a16="http://schemas.microsoft.com/office/drawing/2014/main" id="{425FA48E-7893-A9F4-6ABF-2D042C358626}"/>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13" name="Picture 12" descr="A blue circles and circles on a black background&#10;&#10;Description automatically generated">
            <a:extLst>
              <a:ext uri="{FF2B5EF4-FFF2-40B4-BE49-F238E27FC236}">
                <a16:creationId xmlns:a16="http://schemas.microsoft.com/office/drawing/2014/main" id="{F7276A19-97C9-E318-3933-DFB35E5A88C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10643791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pic>
        <p:nvPicPr>
          <p:cNvPr id="9" name="Picture 8" descr="A yellow and black circle with lines&#10;&#10;Description automatically generated">
            <a:extLst>
              <a:ext uri="{FF2B5EF4-FFF2-40B4-BE49-F238E27FC236}">
                <a16:creationId xmlns:a16="http://schemas.microsoft.com/office/drawing/2014/main" id="{4A0F088F-2DE4-AD4D-561C-1A4D1A23136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17787" y="-122057"/>
            <a:ext cx="2399194" cy="2399194"/>
          </a:xfrm>
          <a:prstGeom prst="rect">
            <a:avLst/>
          </a:prstGeom>
        </p:spPr>
      </p:pic>
      <p:pic>
        <p:nvPicPr>
          <p:cNvPr id="10" name="Picture 9" descr="A blue circles and circles on a black background&#10;&#10;Description automatically generated">
            <a:extLst>
              <a:ext uri="{FF2B5EF4-FFF2-40B4-BE49-F238E27FC236}">
                <a16:creationId xmlns:a16="http://schemas.microsoft.com/office/drawing/2014/main" id="{B709FA2D-927F-3BAB-C95F-6D4C27ADBEC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84785" y="483739"/>
            <a:ext cx="1272886" cy="916353"/>
          </a:xfrm>
          <a:prstGeom prst="rect">
            <a:avLst/>
          </a:prstGeom>
        </p:spPr>
      </p:pic>
      <p:sp>
        <p:nvSpPr>
          <p:cNvPr id="4" name="Title 3">
            <a:extLst>
              <a:ext uri="{FF2B5EF4-FFF2-40B4-BE49-F238E27FC236}">
                <a16:creationId xmlns:a16="http://schemas.microsoft.com/office/drawing/2014/main" id="{2E69B6C5-DEEB-5D4B-A903-DA4ADF5D8579}"/>
              </a:ext>
            </a:extLst>
          </p:cNvPr>
          <p:cNvSpPr>
            <a:spLocks noGrp="1"/>
          </p:cNvSpPr>
          <p:nvPr>
            <p:ph type="title" hasCustomPrompt="1"/>
          </p:nvPr>
        </p:nvSpPr>
        <p:spPr>
          <a:xfrm>
            <a:off x="509728" y="2343834"/>
            <a:ext cx="3791672" cy="1067186"/>
          </a:xfrm>
        </p:spPr>
        <p:txBody>
          <a:bodyPr/>
          <a:lstStyle>
            <a:lvl1pPr>
              <a:lnSpc>
                <a:spcPct val="100000"/>
              </a:lnSpc>
              <a:defRPr/>
            </a:lvl1pPr>
          </a:lstStyle>
          <a:p>
            <a:r>
              <a:rPr lang="en-US" dirty="0"/>
              <a:t>Click to Edit Master Title Style</a:t>
            </a:r>
          </a:p>
        </p:txBody>
      </p:sp>
      <p:sp>
        <p:nvSpPr>
          <p:cNvPr id="6" name="Text Placeholder 5">
            <a:extLst>
              <a:ext uri="{FF2B5EF4-FFF2-40B4-BE49-F238E27FC236}">
                <a16:creationId xmlns:a16="http://schemas.microsoft.com/office/drawing/2014/main" id="{5258F5F3-AEE6-854A-BE02-1B821FDEAD25}"/>
              </a:ext>
            </a:extLst>
          </p:cNvPr>
          <p:cNvSpPr>
            <a:spLocks noGrp="1"/>
          </p:cNvSpPr>
          <p:nvPr>
            <p:ph type="body" sz="quarter" idx="15"/>
          </p:nvPr>
        </p:nvSpPr>
        <p:spPr>
          <a:xfrm>
            <a:off x="509727" y="3538539"/>
            <a:ext cx="4208463" cy="2214562"/>
          </a:xfrm>
          <a:prstGeom prst="rect">
            <a:avLst/>
          </a:prstGeo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Footer Placeholder 1">
            <a:extLst>
              <a:ext uri="{FF2B5EF4-FFF2-40B4-BE49-F238E27FC236}">
                <a16:creationId xmlns:a16="http://schemas.microsoft.com/office/drawing/2014/main" id="{886C9055-F6AF-BA4A-A78F-FC82C6C7CDD8}"/>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694264" y="1185266"/>
            <a:ext cx="5735736" cy="4822460"/>
          </a:xfrm>
          <a:prstGeom prst="rect">
            <a:avLst/>
          </a:prstGeom>
        </p:spPr>
      </p:pic>
      <p:sp>
        <p:nvSpPr>
          <p:cNvPr id="11" name="Picture Placeholder 4"/>
          <p:cNvSpPr>
            <a:spLocks noGrp="1"/>
          </p:cNvSpPr>
          <p:nvPr>
            <p:ph type="pic" sz="quarter" idx="14"/>
          </p:nvPr>
        </p:nvSpPr>
        <p:spPr>
          <a:xfrm>
            <a:off x="5908538" y="1459992"/>
            <a:ext cx="5315318" cy="2987753"/>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5" name="Rectangle 4">
            <a:extLst>
              <a:ext uri="{FF2B5EF4-FFF2-40B4-BE49-F238E27FC236}">
                <a16:creationId xmlns:a16="http://schemas.microsoft.com/office/drawing/2014/main" id="{5DDB5C90-1D17-5498-9701-B8205B6A2A04}"/>
              </a:ext>
            </a:extLst>
          </p:cNvPr>
          <p:cNvSpPr/>
          <p:nvPr userDrawn="1"/>
        </p:nvSpPr>
        <p:spPr>
          <a:xfrm>
            <a:off x="0" y="6096392"/>
            <a:ext cx="12192000" cy="1067185"/>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lide Number Placeholder 5">
            <a:extLst>
              <a:ext uri="{FF2B5EF4-FFF2-40B4-BE49-F238E27FC236}">
                <a16:creationId xmlns:a16="http://schemas.microsoft.com/office/drawing/2014/main" id="{103BB351-05EB-70C4-2E9E-301A90709C68}"/>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2" name="Picture 11" descr="A green and black text&#10;&#10;Description automatically generated">
            <a:extLst>
              <a:ext uri="{FF2B5EF4-FFF2-40B4-BE49-F238E27FC236}">
                <a16:creationId xmlns:a16="http://schemas.microsoft.com/office/drawing/2014/main" id="{15DF28E5-8B0F-1566-9FB4-B435717C8A3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3" name="Picture 12" descr="A white text on a black background&#10;&#10;Description automatically generated">
            <a:extLst>
              <a:ext uri="{FF2B5EF4-FFF2-40B4-BE49-F238E27FC236}">
                <a16:creationId xmlns:a16="http://schemas.microsoft.com/office/drawing/2014/main" id="{CDC490A9-AAE3-3F0E-B27B-BE72CA546FD9}"/>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16435245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pic>
        <p:nvPicPr>
          <p:cNvPr id="7" name="Picture 6" descr="A blue dots in a circle&#10;&#10;Description automatically generated">
            <a:extLst>
              <a:ext uri="{FF2B5EF4-FFF2-40B4-BE49-F238E27FC236}">
                <a16:creationId xmlns:a16="http://schemas.microsoft.com/office/drawing/2014/main" id="{80AD1A77-D8A3-4761-79AC-8F0C7FEA11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539568" y="-546805"/>
            <a:ext cx="2405570" cy="2405570"/>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34139A9E-A7A8-1597-2BB9-4DF6111BF0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05910" y="1107153"/>
            <a:ext cx="1272886" cy="916353"/>
          </a:xfrm>
          <a:prstGeom prst="rect">
            <a:avLst/>
          </a:prstGeom>
        </p:spPr>
      </p:pic>
      <p:sp>
        <p:nvSpPr>
          <p:cNvPr id="6" name="Title 1">
            <a:extLst>
              <a:ext uri="{FF2B5EF4-FFF2-40B4-BE49-F238E27FC236}">
                <a16:creationId xmlns:a16="http://schemas.microsoft.com/office/drawing/2014/main" id="{2AC6E2F5-516F-A44D-B464-9D7A095798B3}"/>
              </a:ext>
            </a:extLst>
          </p:cNvPr>
          <p:cNvSpPr>
            <a:spLocks noGrp="1"/>
          </p:cNvSpPr>
          <p:nvPr>
            <p:ph type="title"/>
          </p:nvPr>
        </p:nvSpPr>
        <p:spPr>
          <a:xfrm>
            <a:off x="522428" y="2330279"/>
            <a:ext cx="3788188"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2" name="Footer Placeholder 1">
            <a:extLst>
              <a:ext uri="{FF2B5EF4-FFF2-40B4-BE49-F238E27FC236}">
                <a16:creationId xmlns:a16="http://schemas.microsoft.com/office/drawing/2014/main" id="{63DC7804-B0C1-B947-933A-E34E37C0AE6E}"/>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84023" y="1277828"/>
            <a:ext cx="7470157" cy="4386036"/>
          </a:xfrm>
          <a:prstGeom prst="rect">
            <a:avLst/>
          </a:prstGeom>
        </p:spPr>
      </p:pic>
      <p:sp>
        <p:nvSpPr>
          <p:cNvPr id="11" name="Picture Placeholder 4"/>
          <p:cNvSpPr>
            <a:spLocks noGrp="1"/>
          </p:cNvSpPr>
          <p:nvPr>
            <p:ph type="pic" sz="quarter" idx="14"/>
          </p:nvPr>
        </p:nvSpPr>
        <p:spPr>
          <a:xfrm>
            <a:off x="5398855" y="1565330"/>
            <a:ext cx="5641445" cy="3573802"/>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4" name="Rectangle 3">
            <a:extLst>
              <a:ext uri="{FF2B5EF4-FFF2-40B4-BE49-F238E27FC236}">
                <a16:creationId xmlns:a16="http://schemas.microsoft.com/office/drawing/2014/main" id="{E3591686-4F8D-6523-08F1-529C564A6DBF}"/>
              </a:ext>
            </a:extLst>
          </p:cNvPr>
          <p:cNvSpPr/>
          <p:nvPr userDrawn="1"/>
        </p:nvSpPr>
        <p:spPr>
          <a:xfrm>
            <a:off x="0" y="6096393"/>
            <a:ext cx="12192000" cy="91635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Slide Number Placeholder 5">
            <a:extLst>
              <a:ext uri="{FF2B5EF4-FFF2-40B4-BE49-F238E27FC236}">
                <a16:creationId xmlns:a16="http://schemas.microsoft.com/office/drawing/2014/main" id="{717B5FBA-5C7F-8E23-E393-8F787614A53D}"/>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70FDFFE6-5B6D-3D15-BEEA-4B0A12DDAA2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1381D829-970F-E8A4-2562-7D844B5A4E58}"/>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22236706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3AC0103-C813-EA42-943D-A7EB9354902F}"/>
              </a:ext>
            </a:extLst>
          </p:cNvPr>
          <p:cNvSpPr>
            <a:spLocks noGrp="1"/>
          </p:cNvSpPr>
          <p:nvPr>
            <p:ph type="title"/>
          </p:nvPr>
        </p:nvSpPr>
        <p:spPr>
          <a:xfrm>
            <a:off x="535128" y="2330279"/>
            <a:ext cx="3735179"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2" name="Footer Placeholder 1">
            <a:extLst>
              <a:ext uri="{FF2B5EF4-FFF2-40B4-BE49-F238E27FC236}">
                <a16:creationId xmlns:a16="http://schemas.microsoft.com/office/drawing/2014/main" id="{4FC8F0EE-0EF6-D142-9738-28B17A8934CE}"/>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70307" y="456352"/>
            <a:ext cx="5343632" cy="7508718"/>
          </a:xfrm>
          <a:prstGeom prst="rect">
            <a:avLst/>
          </a:prstGeom>
        </p:spPr>
      </p:pic>
      <p:sp>
        <p:nvSpPr>
          <p:cNvPr id="11" name="Picture Placeholder 4"/>
          <p:cNvSpPr>
            <a:spLocks noGrp="1"/>
          </p:cNvSpPr>
          <p:nvPr>
            <p:ph type="pic" sz="quarter" idx="14"/>
          </p:nvPr>
        </p:nvSpPr>
        <p:spPr>
          <a:xfrm>
            <a:off x="4714807" y="1233959"/>
            <a:ext cx="4453646" cy="5941788"/>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4" name="Rectangle 3">
            <a:extLst>
              <a:ext uri="{FF2B5EF4-FFF2-40B4-BE49-F238E27FC236}">
                <a16:creationId xmlns:a16="http://schemas.microsoft.com/office/drawing/2014/main" id="{D8213862-C03A-2435-38E5-2B39419999BD}"/>
              </a:ext>
            </a:extLst>
          </p:cNvPr>
          <p:cNvSpPr/>
          <p:nvPr userDrawn="1"/>
        </p:nvSpPr>
        <p:spPr>
          <a:xfrm>
            <a:off x="0" y="6096392"/>
            <a:ext cx="12192000" cy="939801"/>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Slide Number Placeholder 5">
            <a:extLst>
              <a:ext uri="{FF2B5EF4-FFF2-40B4-BE49-F238E27FC236}">
                <a16:creationId xmlns:a16="http://schemas.microsoft.com/office/drawing/2014/main" id="{9619180A-3DB0-A5FA-BCBB-762A5A2243C2}"/>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0" name="Picture 9" descr="A green and black text&#10;&#10;Description automatically generated">
            <a:extLst>
              <a:ext uri="{FF2B5EF4-FFF2-40B4-BE49-F238E27FC236}">
                <a16:creationId xmlns:a16="http://schemas.microsoft.com/office/drawing/2014/main" id="{BC278156-3925-B42C-AD3B-719A720D26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2" name="Picture 11" descr="A white text on a black background&#10;&#10;Description automatically generated">
            <a:extLst>
              <a:ext uri="{FF2B5EF4-FFF2-40B4-BE49-F238E27FC236}">
                <a16:creationId xmlns:a16="http://schemas.microsoft.com/office/drawing/2014/main" id="{69894D49-7E42-176C-D739-283F10C0C5F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and black cross&#10;&#10;Description automatically generated">
            <a:extLst>
              <a:ext uri="{FF2B5EF4-FFF2-40B4-BE49-F238E27FC236}">
                <a16:creationId xmlns:a16="http://schemas.microsoft.com/office/drawing/2014/main" id="{090A34BC-7E39-4D89-2A88-A9C441D177BC}"/>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3" name="Picture 12" descr="A black background with yellow circles and circles&#10;&#10;Description automatically generated">
            <a:extLst>
              <a:ext uri="{FF2B5EF4-FFF2-40B4-BE49-F238E27FC236}">
                <a16:creationId xmlns:a16="http://schemas.microsoft.com/office/drawing/2014/main" id="{44A17935-BB56-7978-A61D-B3BAE11CA5F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2105272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5_Custom Layout">
    <p:bg>
      <p:bgPr>
        <a:solidFill>
          <a:srgbClr val="1E22AA"/>
        </a:solidFill>
        <a:effectLst/>
      </p:bgPr>
    </p:bg>
    <p:spTree>
      <p:nvGrpSpPr>
        <p:cNvPr id="1" name=""/>
        <p:cNvGrpSpPr/>
        <p:nvPr/>
      </p:nvGrpSpPr>
      <p:grpSpPr>
        <a:xfrm>
          <a:off x="0" y="0"/>
          <a:ext cx="0" cy="0"/>
          <a:chOff x="0" y="0"/>
          <a:chExt cx="0" cy="0"/>
        </a:xfrm>
      </p:grpSpPr>
      <p:pic>
        <p:nvPicPr>
          <p:cNvPr id="3" name="Picture 2" descr="A close up of a yellow background&#10;&#10;Description automatically generated">
            <a:extLst>
              <a:ext uri="{FF2B5EF4-FFF2-40B4-BE49-F238E27FC236}">
                <a16:creationId xmlns:a16="http://schemas.microsoft.com/office/drawing/2014/main" id="{2A9FCBD8-68A4-1707-3D9B-D1423F7895F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Oval 5">
            <a:extLst>
              <a:ext uri="{FF2B5EF4-FFF2-40B4-BE49-F238E27FC236}">
                <a16:creationId xmlns:a16="http://schemas.microsoft.com/office/drawing/2014/main" id="{16F54F54-27D4-AA97-7403-4A2C7BFF1EBF}"/>
              </a:ext>
            </a:extLst>
          </p:cNvPr>
          <p:cNvSpPr/>
          <p:nvPr userDrawn="1"/>
        </p:nvSpPr>
        <p:spPr>
          <a:xfrm>
            <a:off x="-102035" y="1684850"/>
            <a:ext cx="4907771" cy="49077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BCD67E3-9E32-94AF-6006-CD9E4ACFD212}"/>
              </a:ext>
            </a:extLst>
          </p:cNvPr>
          <p:cNvSpPr/>
          <p:nvPr userDrawn="1"/>
        </p:nvSpPr>
        <p:spPr>
          <a:xfrm>
            <a:off x="0" y="0"/>
            <a:ext cx="12192000" cy="427038"/>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1"/>
          <p:cNvSpPr>
            <a:spLocks noGrp="1"/>
          </p:cNvSpPr>
          <p:nvPr>
            <p:ph type="title" hasCustomPrompt="1"/>
          </p:nvPr>
        </p:nvSpPr>
        <p:spPr>
          <a:xfrm>
            <a:off x="516444" y="1046296"/>
            <a:ext cx="7896036" cy="555302"/>
          </a:xfrm>
        </p:spPr>
        <p:txBody>
          <a:bodyPr/>
          <a:lstStyle>
            <a:lvl1pPr>
              <a:lnSpc>
                <a:spcPct val="100000"/>
              </a:lnSpc>
              <a:defRPr sz="3600">
                <a:solidFill>
                  <a:schemeClr val="bg1"/>
                </a:solidFill>
                <a:latin typeface="Prometo Medium" panose="020B0704030203060203" pitchFamily="34" charset="0"/>
              </a:defRPr>
            </a:lvl1pPr>
          </a:lstStyle>
          <a:p>
            <a:r>
              <a:rPr lang="en-US" dirty="0"/>
              <a:t>Thank You to Our Sponsor</a:t>
            </a:r>
          </a:p>
        </p:txBody>
      </p:sp>
      <p:sp>
        <p:nvSpPr>
          <p:cNvPr id="2" name="Footer Placeholder 1">
            <a:extLst>
              <a:ext uri="{FF2B5EF4-FFF2-40B4-BE49-F238E27FC236}">
                <a16:creationId xmlns:a16="http://schemas.microsoft.com/office/drawing/2014/main" id="{65B6C233-3C8D-B348-B4B1-A1FFAC2449F4}"/>
              </a:ext>
            </a:extLst>
          </p:cNvPr>
          <p:cNvSpPr>
            <a:spLocks noGrp="1"/>
          </p:cNvSpPr>
          <p:nvPr>
            <p:ph type="ftr" sz="quarter" idx="14"/>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14" name="Rectangle 13">
            <a:extLst>
              <a:ext uri="{FF2B5EF4-FFF2-40B4-BE49-F238E27FC236}">
                <a16:creationId xmlns:a16="http://schemas.microsoft.com/office/drawing/2014/main" id="{EC62493F-1B2A-E3E5-731F-295C00C5E279}"/>
              </a:ext>
            </a:extLst>
          </p:cNvPr>
          <p:cNvSpPr/>
          <p:nvPr userDrawn="1"/>
        </p:nvSpPr>
        <p:spPr>
          <a:xfrm>
            <a:off x="0" y="6107026"/>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Slide Number Placeholder 5">
            <a:extLst>
              <a:ext uri="{FF2B5EF4-FFF2-40B4-BE49-F238E27FC236}">
                <a16:creationId xmlns:a16="http://schemas.microsoft.com/office/drawing/2014/main" id="{999E1A29-BB5D-0662-AEE9-EC4BA9A9F186}"/>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18" name="Picture 17" descr="A green and black text&#10;&#10;Description automatically generated">
            <a:extLst>
              <a:ext uri="{FF2B5EF4-FFF2-40B4-BE49-F238E27FC236}">
                <a16:creationId xmlns:a16="http://schemas.microsoft.com/office/drawing/2014/main" id="{860639F6-6016-1F09-7F0B-5D61DE58F1B3}"/>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9" name="Picture 18" descr="A white text on a black background&#10;&#10;Description automatically generated">
            <a:extLst>
              <a:ext uri="{FF2B5EF4-FFF2-40B4-BE49-F238E27FC236}">
                <a16:creationId xmlns:a16="http://schemas.microsoft.com/office/drawing/2014/main" id="{B3D9ABB2-9EF3-052B-93DB-86CB7F807AC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
        <p:nvSpPr>
          <p:cNvPr id="4" name="Picture Placeholder 7">
            <a:extLst>
              <a:ext uri="{FF2B5EF4-FFF2-40B4-BE49-F238E27FC236}">
                <a16:creationId xmlns:a16="http://schemas.microsoft.com/office/drawing/2014/main" id="{99A6FF21-CD8A-F687-E9D9-4A992FDB2B10}"/>
              </a:ext>
            </a:extLst>
          </p:cNvPr>
          <p:cNvSpPr>
            <a:spLocks noGrp="1"/>
          </p:cNvSpPr>
          <p:nvPr>
            <p:ph type="pic" sz="quarter" idx="12" hasCustomPrompt="1"/>
          </p:nvPr>
        </p:nvSpPr>
        <p:spPr>
          <a:xfrm>
            <a:off x="370781" y="2162171"/>
            <a:ext cx="3902664" cy="3902664"/>
          </a:xfrm>
          <a:prstGeom prst="ellipse">
            <a:avLst/>
          </a:prstGeom>
          <a:gradFill>
            <a:gsLst>
              <a:gs pos="0">
                <a:schemeClr val="bg1">
                  <a:lumMod val="85000"/>
                </a:schemeClr>
              </a:gs>
              <a:gs pos="99000">
                <a:schemeClr val="bg1">
                  <a:lumMod val="75000"/>
                </a:schemeClr>
              </a:gs>
            </a:gsLst>
            <a:lin ang="5400000" scaled="1"/>
          </a:gradFill>
          <a:ln>
            <a:noFill/>
          </a:ln>
        </p:spPr>
        <p:txBody>
          <a:bodyPr anchor="ctr">
            <a:normAutofit/>
          </a:bodyPr>
          <a:lstStyle>
            <a:lvl1pPr algn="ctr">
              <a:defRPr sz="1200">
                <a:solidFill>
                  <a:schemeClr val="tx1"/>
                </a:solidFill>
                <a:latin typeface="Century Gothic" panose="020B0502020202020204" pitchFamily="34" charset="0"/>
              </a:defRPr>
            </a:lvl1pPr>
          </a:lstStyle>
          <a:p>
            <a:r>
              <a:rPr lang="en-US" dirty="0"/>
              <a:t>Sponsor Logo</a:t>
            </a:r>
          </a:p>
        </p:txBody>
      </p:sp>
      <p:pic>
        <p:nvPicPr>
          <p:cNvPr id="11" name="Picture 10" descr="A blue circle with black background&#10;&#10;Description automatically generated">
            <a:extLst>
              <a:ext uri="{FF2B5EF4-FFF2-40B4-BE49-F238E27FC236}">
                <a16:creationId xmlns:a16="http://schemas.microsoft.com/office/drawing/2014/main" id="{7EF20629-607A-F1A5-3AD8-13E5CBEEDC9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471406" y="-197934"/>
            <a:ext cx="2246478" cy="1992160"/>
          </a:xfrm>
          <a:prstGeom prst="rect">
            <a:avLst/>
          </a:prstGeom>
        </p:spPr>
      </p:pic>
      <p:pic>
        <p:nvPicPr>
          <p:cNvPr id="16" name="Picture 15" descr="A blue circles and circles on a black background&#10;&#10;Description automatically generated">
            <a:extLst>
              <a:ext uri="{FF2B5EF4-FFF2-40B4-BE49-F238E27FC236}">
                <a16:creationId xmlns:a16="http://schemas.microsoft.com/office/drawing/2014/main" id="{7F8FAD05-A45C-BF3B-7BD8-10D2F538BB0A}"/>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087631" y="536753"/>
            <a:ext cx="1272886" cy="916353"/>
          </a:xfrm>
          <a:prstGeom prst="rect">
            <a:avLst/>
          </a:prstGeom>
        </p:spPr>
      </p:pic>
    </p:spTree>
    <p:extLst>
      <p:ext uri="{BB962C8B-B14F-4D97-AF65-F5344CB8AC3E}">
        <p14:creationId xmlns:p14="http://schemas.microsoft.com/office/powerpoint/2010/main" val="751651688"/>
      </p:ext>
    </p:extLst>
  </p:cSld>
  <p:clrMapOvr>
    <a:masterClrMapping/>
  </p:clrMapOvr>
  <p:extLst>
    <p:ext uri="{DCECCB84-F9BA-43D5-87BE-67443E8EF086}">
      <p15:sldGuideLst xmlns:p15="http://schemas.microsoft.com/office/powerpoint/2012/main">
        <p15:guide id="1" orient="horz" pos="1728"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11" name="Picture Placeholder 4"/>
          <p:cNvSpPr>
            <a:spLocks noGrp="1"/>
          </p:cNvSpPr>
          <p:nvPr>
            <p:ph type="pic" sz="quarter" idx="14"/>
          </p:nvPr>
        </p:nvSpPr>
        <p:spPr>
          <a:xfrm>
            <a:off x="4148902" y="1136822"/>
            <a:ext cx="2161903" cy="4703805"/>
          </a:xfrm>
          <a:prstGeom prst="roundRect">
            <a:avLst>
              <a:gd name="adj" fmla="val 12258"/>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dirty="0"/>
          </a:p>
        </p:txBody>
      </p:sp>
      <p:sp>
        <p:nvSpPr>
          <p:cNvPr id="12" name="Picture Placeholder 4"/>
          <p:cNvSpPr>
            <a:spLocks noGrp="1"/>
          </p:cNvSpPr>
          <p:nvPr>
            <p:ph type="pic" sz="quarter" idx="15"/>
          </p:nvPr>
        </p:nvSpPr>
        <p:spPr>
          <a:xfrm>
            <a:off x="6712419" y="1136822"/>
            <a:ext cx="2157984" cy="4700016"/>
          </a:xfrm>
          <a:prstGeom prst="roundRect">
            <a:avLst>
              <a:gd name="adj" fmla="val 10494"/>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14" name="Title 1">
            <a:extLst>
              <a:ext uri="{FF2B5EF4-FFF2-40B4-BE49-F238E27FC236}">
                <a16:creationId xmlns:a16="http://schemas.microsoft.com/office/drawing/2014/main" id="{CCE815C3-EA89-EF43-83E5-6BC3E05D4F7A}"/>
              </a:ext>
            </a:extLst>
          </p:cNvPr>
          <p:cNvSpPr>
            <a:spLocks noGrp="1"/>
          </p:cNvSpPr>
          <p:nvPr>
            <p:ph type="title"/>
          </p:nvPr>
        </p:nvSpPr>
        <p:spPr>
          <a:xfrm>
            <a:off x="520880" y="2330279"/>
            <a:ext cx="3667110" cy="1783443"/>
          </a:xfrm>
        </p:spPr>
        <p:txBody>
          <a:bodyPr/>
          <a:lstStyle>
            <a:lvl1pPr>
              <a:lnSpc>
                <a:spcPct val="100000"/>
              </a:lnSpc>
              <a:defRPr sz="3600">
                <a:latin typeface="Prometo Medium" panose="020B0704030203060203" pitchFamily="34" charset="0"/>
              </a:defRPr>
            </a:lvl1pPr>
          </a:lstStyle>
          <a:p>
            <a:r>
              <a:rPr lang="en-US" dirty="0"/>
              <a:t>Click to edit Master title style</a:t>
            </a:r>
          </a:p>
        </p:txBody>
      </p:sp>
      <p:sp>
        <p:nvSpPr>
          <p:cNvPr id="2" name="Footer Placeholder 1">
            <a:extLst>
              <a:ext uri="{FF2B5EF4-FFF2-40B4-BE49-F238E27FC236}">
                <a16:creationId xmlns:a16="http://schemas.microsoft.com/office/drawing/2014/main" id="{357C4E10-6706-1045-ACDB-435AD49DB119}"/>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sp>
        <p:nvSpPr>
          <p:cNvPr id="4" name="Rectangle 3">
            <a:extLst>
              <a:ext uri="{FF2B5EF4-FFF2-40B4-BE49-F238E27FC236}">
                <a16:creationId xmlns:a16="http://schemas.microsoft.com/office/drawing/2014/main" id="{D9392883-6F31-6E6A-840C-A765FCEFFBE6}"/>
              </a:ext>
            </a:extLst>
          </p:cNvPr>
          <p:cNvSpPr/>
          <p:nvPr userDrawn="1"/>
        </p:nvSpPr>
        <p:spPr>
          <a:xfrm>
            <a:off x="0" y="6105818"/>
            <a:ext cx="12192000" cy="1060526"/>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Slide Number Placeholder 5">
            <a:extLst>
              <a:ext uri="{FF2B5EF4-FFF2-40B4-BE49-F238E27FC236}">
                <a16:creationId xmlns:a16="http://schemas.microsoft.com/office/drawing/2014/main" id="{B8C9B135-3583-5E30-BF63-2A87EDABABDF}"/>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8" name="Picture 7" descr="A green and black text&#10;&#10;Description automatically generated">
            <a:extLst>
              <a:ext uri="{FF2B5EF4-FFF2-40B4-BE49-F238E27FC236}">
                <a16:creationId xmlns:a16="http://schemas.microsoft.com/office/drawing/2014/main" id="{955A8AE2-92F0-94A5-7C35-9462C4995B5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9" name="Picture 8" descr="A white text on a black background&#10;&#10;Description automatically generated">
            <a:extLst>
              <a:ext uri="{FF2B5EF4-FFF2-40B4-BE49-F238E27FC236}">
                <a16:creationId xmlns:a16="http://schemas.microsoft.com/office/drawing/2014/main" id="{2467A24B-F2AD-24DA-AD64-6788A4767A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group of colored crosses&#10;&#10;Description automatically generated">
            <a:extLst>
              <a:ext uri="{FF2B5EF4-FFF2-40B4-BE49-F238E27FC236}">
                <a16:creationId xmlns:a16="http://schemas.microsoft.com/office/drawing/2014/main" id="{9EC29ADB-CE60-A7F7-3436-AEDA81B3625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10" name="Picture 9" descr="A blue circles and circles on a black background&#10;&#10;Description automatically generated">
            <a:extLst>
              <a:ext uri="{FF2B5EF4-FFF2-40B4-BE49-F238E27FC236}">
                <a16:creationId xmlns:a16="http://schemas.microsoft.com/office/drawing/2014/main" id="{7110C44C-81AC-54E5-82FA-76BC6FF4EF38}"/>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
        <p:nvSpPr>
          <p:cNvPr id="13" name="Picture Placeholder 4"/>
          <p:cNvSpPr>
            <a:spLocks noGrp="1"/>
          </p:cNvSpPr>
          <p:nvPr>
            <p:ph type="pic" sz="quarter" idx="16"/>
          </p:nvPr>
        </p:nvSpPr>
        <p:spPr>
          <a:xfrm>
            <a:off x="9272016" y="1136822"/>
            <a:ext cx="2157984" cy="4700016"/>
          </a:xfrm>
          <a:prstGeom prst="roundRect">
            <a:avLst>
              <a:gd name="adj" fmla="val 10763"/>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Tree>
    <p:extLst>
      <p:ext uri="{BB962C8B-B14F-4D97-AF65-F5344CB8AC3E}">
        <p14:creationId xmlns:p14="http://schemas.microsoft.com/office/powerpoint/2010/main" val="113749565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43_Custom Layout">
    <p:spTree>
      <p:nvGrpSpPr>
        <p:cNvPr id="1" name=""/>
        <p:cNvGrpSpPr/>
        <p:nvPr/>
      </p:nvGrpSpPr>
      <p:grpSpPr>
        <a:xfrm>
          <a:off x="0" y="0"/>
          <a:ext cx="0" cy="0"/>
          <a:chOff x="0" y="0"/>
          <a:chExt cx="0" cy="0"/>
        </a:xfrm>
      </p:grpSpPr>
      <p:pic>
        <p:nvPicPr>
          <p:cNvPr id="10" name="Picture 9" descr="A close up of a yellow background&#10;&#10;Description automatically generated">
            <a:extLst>
              <a:ext uri="{FF2B5EF4-FFF2-40B4-BE49-F238E27FC236}">
                <a16:creationId xmlns:a16="http://schemas.microsoft.com/office/drawing/2014/main" id="{FC69AFE2-9054-EF11-C45C-047E2DD96A8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92495"/>
            <a:ext cx="3703782" cy="6416978"/>
          </a:xfrm>
          <a:prstGeom prst="rect">
            <a:avLst/>
          </a:prstGeom>
        </p:spPr>
      </p:pic>
      <p:pic>
        <p:nvPicPr>
          <p:cNvPr id="14" name="Picture 1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07420" y="1222157"/>
            <a:ext cx="2108550" cy="4298758"/>
          </a:xfrm>
          <a:prstGeom prst="rect">
            <a:avLst/>
          </a:prstGeom>
        </p:spPr>
      </p:pic>
      <p:pic>
        <p:nvPicPr>
          <p:cNvPr id="15" name="Picture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06184" y="1222157"/>
            <a:ext cx="2108550" cy="4298758"/>
          </a:xfrm>
          <a:prstGeom prst="rect">
            <a:avLst/>
          </a:prstGeom>
        </p:spPr>
      </p:pic>
      <p:sp>
        <p:nvSpPr>
          <p:cNvPr id="16" name="Picture Placeholder 4"/>
          <p:cNvSpPr>
            <a:spLocks noGrp="1"/>
          </p:cNvSpPr>
          <p:nvPr>
            <p:ph type="pic" sz="quarter" idx="15"/>
          </p:nvPr>
        </p:nvSpPr>
        <p:spPr>
          <a:xfrm>
            <a:off x="636608" y="1700621"/>
            <a:ext cx="1839061" cy="3387771"/>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dirty="0"/>
          </a:p>
        </p:txBody>
      </p:sp>
      <p:sp>
        <p:nvSpPr>
          <p:cNvPr id="17" name="Picture Placeholder 4"/>
          <p:cNvSpPr>
            <a:spLocks noGrp="1"/>
          </p:cNvSpPr>
          <p:nvPr>
            <p:ph type="pic" sz="quarter" idx="16"/>
          </p:nvPr>
        </p:nvSpPr>
        <p:spPr>
          <a:xfrm>
            <a:off x="2846485" y="1700621"/>
            <a:ext cx="1841262" cy="3387771"/>
          </a:xfrm>
          <a:prstGeom prst="rect">
            <a:avLst/>
          </a:prstGeom>
          <a:gradFill>
            <a:gsLst>
              <a:gs pos="0">
                <a:schemeClr val="bg1">
                  <a:lumMod val="85000"/>
                </a:schemeClr>
              </a:gs>
              <a:gs pos="99000">
                <a:schemeClr val="bg1">
                  <a:lumMod val="75000"/>
                </a:schemeClr>
              </a:gs>
            </a:gsLst>
            <a:lin ang="5400000" scaled="1"/>
          </a:gradFill>
          <a:ln>
            <a:noFill/>
          </a:ln>
        </p:spPr>
        <p:txBody>
          <a:bodyPr wrap="square" anchor="ctr">
            <a:noAutofit/>
          </a:bodyPr>
          <a:lstStyle>
            <a:lvl1pPr algn="ctr">
              <a:defRPr sz="1200">
                <a:solidFill>
                  <a:schemeClr val="tx1"/>
                </a:solidFill>
                <a:latin typeface="Century Gothic" panose="020B0502020202020204" pitchFamily="34" charset="0"/>
              </a:defRPr>
            </a:lvl1pPr>
          </a:lstStyle>
          <a:p>
            <a:endParaRPr lang="en-US"/>
          </a:p>
        </p:txBody>
      </p:sp>
      <p:sp>
        <p:nvSpPr>
          <p:cNvPr id="5" name="Footer Placeholder 4">
            <a:extLst>
              <a:ext uri="{FF2B5EF4-FFF2-40B4-BE49-F238E27FC236}">
                <a16:creationId xmlns:a16="http://schemas.microsoft.com/office/drawing/2014/main" id="{29B7C6C6-2D8F-0D4E-9012-8B309C3666C1}"/>
              </a:ext>
            </a:extLst>
          </p:cNvPr>
          <p:cNvSpPr>
            <a:spLocks noGrp="1"/>
          </p:cNvSpPr>
          <p:nvPr>
            <p:ph type="ftr" sz="quarter" idx="18"/>
          </p:nvPr>
        </p:nvSpPr>
        <p:spPr/>
        <p:txBody>
          <a:bodyPr/>
          <a:lstStyle>
            <a:lvl1pPr>
              <a:defRPr>
                <a:solidFill>
                  <a:schemeClr val="bg1"/>
                </a:solidFill>
              </a:defRPr>
            </a:lvl1pPr>
          </a:lstStyle>
          <a:p>
            <a:r>
              <a:rPr lang="en-US"/>
              <a:t>PRESENTATION TITLE (To customize: Insert &gt; Header Footer &gt; Edit Footer Text &gt; Apply to All)</a:t>
            </a:r>
          </a:p>
        </p:txBody>
      </p:sp>
      <p:sp>
        <p:nvSpPr>
          <p:cNvPr id="2" name="Title 1">
            <a:extLst>
              <a:ext uri="{FF2B5EF4-FFF2-40B4-BE49-F238E27FC236}">
                <a16:creationId xmlns:a16="http://schemas.microsoft.com/office/drawing/2014/main" id="{EB463401-E173-4A44-B82E-2F6AD66138CF}"/>
              </a:ext>
            </a:extLst>
          </p:cNvPr>
          <p:cNvSpPr>
            <a:spLocks noGrp="1"/>
          </p:cNvSpPr>
          <p:nvPr>
            <p:ph type="title"/>
          </p:nvPr>
        </p:nvSpPr>
        <p:spPr>
          <a:xfrm>
            <a:off x="5000943" y="1222157"/>
            <a:ext cx="6064625" cy="999994"/>
          </a:xfrm>
        </p:spPr>
        <p:txBody>
          <a:bodyPr/>
          <a:lstStyle/>
          <a:p>
            <a:r>
              <a:rPr lang="en-US" dirty="0"/>
              <a:t>Click to edit Master title style</a:t>
            </a:r>
          </a:p>
        </p:txBody>
      </p:sp>
      <p:sp>
        <p:nvSpPr>
          <p:cNvPr id="6" name="Content Placeholder 5">
            <a:extLst>
              <a:ext uri="{FF2B5EF4-FFF2-40B4-BE49-F238E27FC236}">
                <a16:creationId xmlns:a16="http://schemas.microsoft.com/office/drawing/2014/main" id="{598F5EB1-48F3-834A-BCC6-E7EB81657C8B}"/>
              </a:ext>
            </a:extLst>
          </p:cNvPr>
          <p:cNvSpPr>
            <a:spLocks noGrp="1"/>
          </p:cNvSpPr>
          <p:nvPr>
            <p:ph sz="quarter" idx="17"/>
          </p:nvPr>
        </p:nvSpPr>
        <p:spPr>
          <a:xfrm>
            <a:off x="5000943" y="2196005"/>
            <a:ext cx="6104965" cy="3011860"/>
          </a:xfrm>
          <a:prstGeom prst="rect">
            <a:avLst/>
          </a:prstGeom>
        </p:spPr>
        <p:txBody>
          <a:bodyPr/>
          <a:lstStyle>
            <a:lvl1pPr>
              <a:defRPr>
                <a:solidFill>
                  <a:schemeClr val="tx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3">
            <a:extLst>
              <a:ext uri="{FF2B5EF4-FFF2-40B4-BE49-F238E27FC236}">
                <a16:creationId xmlns:a16="http://schemas.microsoft.com/office/drawing/2014/main" id="{3A21C3C2-6982-5E8B-B710-02E3EF2CC438}"/>
              </a:ext>
            </a:extLst>
          </p:cNvPr>
          <p:cNvSpPr/>
          <p:nvPr userDrawn="1"/>
        </p:nvSpPr>
        <p:spPr>
          <a:xfrm>
            <a:off x="0" y="6096393"/>
            <a:ext cx="12192000" cy="958330"/>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lide Number Placeholder 5">
            <a:extLst>
              <a:ext uri="{FF2B5EF4-FFF2-40B4-BE49-F238E27FC236}">
                <a16:creationId xmlns:a16="http://schemas.microsoft.com/office/drawing/2014/main" id="{15BC8ACD-7FF7-863E-35EA-6066E138E83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8" name="Picture 7" descr="A green and black text&#10;&#10;Description automatically generated">
            <a:extLst>
              <a:ext uri="{FF2B5EF4-FFF2-40B4-BE49-F238E27FC236}">
                <a16:creationId xmlns:a16="http://schemas.microsoft.com/office/drawing/2014/main" id="{0B581248-2E28-4E6D-12EA-A0675A44B8A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9" name="Picture 8" descr="A white text on a black background&#10;&#10;Description automatically generated">
            <a:extLst>
              <a:ext uri="{FF2B5EF4-FFF2-40B4-BE49-F238E27FC236}">
                <a16:creationId xmlns:a16="http://schemas.microsoft.com/office/drawing/2014/main" id="{083FC171-E13B-C0B4-45E6-E6C6843E8D7A}"/>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blue and black cross&#10;&#10;Description automatically generated">
            <a:extLst>
              <a:ext uri="{FF2B5EF4-FFF2-40B4-BE49-F238E27FC236}">
                <a16:creationId xmlns:a16="http://schemas.microsoft.com/office/drawing/2014/main" id="{F30CF246-3613-7DF3-B43B-2AB5EECF85AD}"/>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632854" y="151449"/>
            <a:ext cx="1810897" cy="1739602"/>
          </a:xfrm>
          <a:prstGeom prst="rect">
            <a:avLst/>
          </a:prstGeom>
        </p:spPr>
      </p:pic>
      <p:pic>
        <p:nvPicPr>
          <p:cNvPr id="11" name="Picture 10" descr="A black background with yellow circles and circles&#10;&#10;Description automatically generated">
            <a:extLst>
              <a:ext uri="{FF2B5EF4-FFF2-40B4-BE49-F238E27FC236}">
                <a16:creationId xmlns:a16="http://schemas.microsoft.com/office/drawing/2014/main" id="{802B9D81-98BD-3C9D-BA7B-C718CB51E1FE}"/>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311926" y="88900"/>
            <a:ext cx="1305458" cy="939801"/>
          </a:xfrm>
          <a:prstGeom prst="rect">
            <a:avLst/>
          </a:prstGeom>
        </p:spPr>
      </p:pic>
    </p:spTree>
    <p:extLst>
      <p:ext uri="{BB962C8B-B14F-4D97-AF65-F5344CB8AC3E}">
        <p14:creationId xmlns:p14="http://schemas.microsoft.com/office/powerpoint/2010/main" val="210481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Slide">
    <p:bg>
      <p:bgPr>
        <a:solidFill>
          <a:srgbClr val="1E22AA"/>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E03B909-2112-A8C4-8960-D440FDC83397}"/>
              </a:ext>
            </a:extLst>
          </p:cNvPr>
          <p:cNvSpPr/>
          <p:nvPr userDrawn="1"/>
        </p:nvSpPr>
        <p:spPr>
          <a:xfrm>
            <a:off x="0" y="456352"/>
            <a:ext cx="12295415" cy="6047904"/>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8DA6D017-B1A3-E6C3-5A6B-A79DC4B7A0C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24493" y="4511689"/>
            <a:ext cx="12319908" cy="2558091"/>
          </a:xfrm>
          <a:prstGeom prst="rect">
            <a:avLst/>
          </a:prstGeom>
        </p:spPr>
      </p:pic>
      <p:sp>
        <p:nvSpPr>
          <p:cNvPr id="2" name="Slide Number Placeholder 1">
            <a:extLst>
              <a:ext uri="{FF2B5EF4-FFF2-40B4-BE49-F238E27FC236}">
                <a16:creationId xmlns:a16="http://schemas.microsoft.com/office/drawing/2014/main" id="{1268D136-5D0B-23FB-C44F-D6199CDBF140}"/>
              </a:ext>
            </a:extLst>
          </p:cNvPr>
          <p:cNvSpPr>
            <a:spLocks noGrp="1"/>
          </p:cNvSpPr>
          <p:nvPr>
            <p:ph type="sldNum" sz="quarter" idx="10"/>
          </p:nvPr>
        </p:nvSpPr>
        <p:spPr>
          <a:xfrm>
            <a:off x="11360517" y="6277092"/>
            <a:ext cx="513735" cy="227164"/>
          </a:xfrm>
          <a:prstGeom prst="rect">
            <a:avLst/>
          </a:prstGeom>
        </p:spPr>
        <p:txBody>
          <a:bodyPr/>
          <a:lstStyle>
            <a:lvl1pPr>
              <a:defRPr sz="1100">
                <a:solidFill>
                  <a:schemeClr val="bg1"/>
                </a:solidFill>
              </a:defRPr>
            </a:lvl1pPr>
          </a:lstStyle>
          <a:p>
            <a:fld id="{D8D877B3-D348-4611-9BDB-C5374591D951}" type="slidenum">
              <a:rPr lang="en-US" smtClean="0"/>
              <a:pPr/>
              <a:t>‹#›</a:t>
            </a:fld>
            <a:endParaRPr lang="en-US" dirty="0"/>
          </a:p>
        </p:txBody>
      </p:sp>
      <p:sp>
        <p:nvSpPr>
          <p:cNvPr id="7" name="Footer Placeholder 3">
            <a:extLst>
              <a:ext uri="{FF2B5EF4-FFF2-40B4-BE49-F238E27FC236}">
                <a16:creationId xmlns:a16="http://schemas.microsoft.com/office/drawing/2014/main" id="{45E8BB64-51E7-3F5A-7760-2E340A9A528C}"/>
              </a:ext>
            </a:extLst>
          </p:cNvPr>
          <p:cNvSpPr>
            <a:spLocks noGrp="1"/>
          </p:cNvSpPr>
          <p:nvPr>
            <p:ph type="ftr" sz="quarter" idx="11"/>
          </p:nvPr>
        </p:nvSpPr>
        <p:spPr>
          <a:xfrm>
            <a:off x="507420" y="91227"/>
            <a:ext cx="10570781" cy="365125"/>
          </a:xfrm>
        </p:spPr>
        <p:txBody>
          <a:bodyPr/>
          <a:lstStyle/>
          <a:p>
            <a:r>
              <a:rPr lang="en-US"/>
              <a:t>PRESENTATION TITLE (To customize: Insert &gt; Header Footer &gt; Edit Footer Text &gt; Apply to All)</a:t>
            </a:r>
            <a:endParaRPr lang="en-US" dirty="0"/>
          </a:p>
        </p:txBody>
      </p:sp>
      <p:pic>
        <p:nvPicPr>
          <p:cNvPr id="5" name="Picture 4" descr="A white text on a black background&#10;&#10;Description automatically generated">
            <a:extLst>
              <a:ext uri="{FF2B5EF4-FFF2-40B4-BE49-F238E27FC236}">
                <a16:creationId xmlns:a16="http://schemas.microsoft.com/office/drawing/2014/main" id="{1BC695DE-8DB9-9291-4CD3-666F4D19408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spTree>
    <p:extLst>
      <p:ext uri="{BB962C8B-B14F-4D97-AF65-F5344CB8AC3E}">
        <p14:creationId xmlns:p14="http://schemas.microsoft.com/office/powerpoint/2010/main" val="3896419999"/>
      </p:ext>
    </p:extLst>
  </p:cSld>
  <p:clrMapOvr>
    <a:masterClrMapping/>
  </p:clrMapOvr>
  <p:extLst>
    <p:ext uri="{DCECCB84-F9BA-43D5-87BE-67443E8EF086}">
      <p15:sldGuideLst xmlns:p15="http://schemas.microsoft.com/office/powerpoint/2012/main">
        <p15:guide id="1"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_Sid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07420" y="714384"/>
            <a:ext cx="8758500" cy="1783443"/>
          </a:xfrm>
        </p:spPr>
        <p:txBody>
          <a:bodyPr wrap="square" anchor="ctr" anchorCtr="0"/>
          <a:lstStyle>
            <a:lvl1pPr>
              <a:lnSpc>
                <a:spcPct val="100000"/>
              </a:lnSpc>
              <a:defRPr sz="3600" b="0" i="1">
                <a:latin typeface="Prometo Medium" panose="020B0704030203060203" pitchFamily="34" charset="0"/>
              </a:defRPr>
            </a:lvl1pPr>
          </a:lstStyle>
          <a:p>
            <a:r>
              <a:rPr lang="en-US" dirty="0"/>
              <a:t>Click to Edit Master Title Style</a:t>
            </a:r>
          </a:p>
        </p:txBody>
      </p:sp>
      <p:sp>
        <p:nvSpPr>
          <p:cNvPr id="4" name="Footer Placeholder 3">
            <a:extLst>
              <a:ext uri="{FF2B5EF4-FFF2-40B4-BE49-F238E27FC236}">
                <a16:creationId xmlns:a16="http://schemas.microsoft.com/office/drawing/2014/main" id="{2E51EBB1-6778-A844-B9B4-3D7DB8F9916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6" name="Rectangle 5">
            <a:extLst>
              <a:ext uri="{FF2B5EF4-FFF2-40B4-BE49-F238E27FC236}">
                <a16:creationId xmlns:a16="http://schemas.microsoft.com/office/drawing/2014/main" id="{37B4F789-B7F6-8B73-5991-A040E2930BCD}"/>
              </a:ext>
            </a:extLst>
          </p:cNvPr>
          <p:cNvSpPr/>
          <p:nvPr userDrawn="1"/>
        </p:nvSpPr>
        <p:spPr>
          <a:xfrm>
            <a:off x="0" y="6096393"/>
            <a:ext cx="12192000" cy="1006156"/>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lide Number Placeholder 5">
            <a:extLst>
              <a:ext uri="{FF2B5EF4-FFF2-40B4-BE49-F238E27FC236}">
                <a16:creationId xmlns:a16="http://schemas.microsoft.com/office/drawing/2014/main" id="{37E5FB17-3E5D-BDB6-BA04-84CD161E9F8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8" name="Picture 7" descr="A green and black text&#10;&#10;Description automatically generated">
            <a:extLst>
              <a:ext uri="{FF2B5EF4-FFF2-40B4-BE49-F238E27FC236}">
                <a16:creationId xmlns:a16="http://schemas.microsoft.com/office/drawing/2014/main" id="{6A6D127C-C4C3-D793-C35A-6451918EE8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AAC640C4-3366-531F-DBA8-40824F4A57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11" name="Picture 10" descr="A group of colored crosses&#10;&#10;Description automatically generated">
            <a:extLst>
              <a:ext uri="{FF2B5EF4-FFF2-40B4-BE49-F238E27FC236}">
                <a16:creationId xmlns:a16="http://schemas.microsoft.com/office/drawing/2014/main" id="{0B027C2C-5D45-C8FF-6BC8-D2A63EC28E1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9" name="Picture 8" descr="A blue circles and circles on a black background&#10;&#10;Description automatically generated">
            <a:extLst>
              <a:ext uri="{FF2B5EF4-FFF2-40B4-BE49-F238E27FC236}">
                <a16:creationId xmlns:a16="http://schemas.microsoft.com/office/drawing/2014/main" id="{64BEECD8-989F-0C21-447A-394CC5E9264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39567901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_Side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16656" y="2339984"/>
            <a:ext cx="4187371" cy="1783443"/>
          </a:xfrm>
        </p:spPr>
        <p:txBody>
          <a:bodyPr wrap="square" anchor="ctr" anchorCtr="0"/>
          <a:lstStyle>
            <a:lvl1pPr>
              <a:lnSpc>
                <a:spcPct val="100000"/>
              </a:lnSpc>
              <a:defRPr sz="3600" b="0" i="1">
                <a:latin typeface="Prometo Medium" panose="020B0704030203060203" pitchFamily="34" charset="0"/>
              </a:defRPr>
            </a:lvl1pPr>
          </a:lstStyle>
          <a:p>
            <a:r>
              <a:rPr lang="en-US" dirty="0"/>
              <a:t>Click to Edit Master Title Style</a:t>
            </a:r>
          </a:p>
        </p:txBody>
      </p:sp>
      <p:sp>
        <p:nvSpPr>
          <p:cNvPr id="4" name="Footer Placeholder 3">
            <a:extLst>
              <a:ext uri="{FF2B5EF4-FFF2-40B4-BE49-F238E27FC236}">
                <a16:creationId xmlns:a16="http://schemas.microsoft.com/office/drawing/2014/main" id="{2E51EBB1-6778-A844-B9B4-3D7DB8F9916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6" name="Rectangle 5">
            <a:extLst>
              <a:ext uri="{FF2B5EF4-FFF2-40B4-BE49-F238E27FC236}">
                <a16:creationId xmlns:a16="http://schemas.microsoft.com/office/drawing/2014/main" id="{37B4F789-B7F6-8B73-5991-A040E2930BCD}"/>
              </a:ext>
            </a:extLst>
          </p:cNvPr>
          <p:cNvSpPr/>
          <p:nvPr userDrawn="1"/>
        </p:nvSpPr>
        <p:spPr>
          <a:xfrm>
            <a:off x="0" y="6096393"/>
            <a:ext cx="12192000" cy="1006156"/>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Slide Number Placeholder 5">
            <a:extLst>
              <a:ext uri="{FF2B5EF4-FFF2-40B4-BE49-F238E27FC236}">
                <a16:creationId xmlns:a16="http://schemas.microsoft.com/office/drawing/2014/main" id="{37E5FB17-3E5D-BDB6-BA04-84CD161E9F84}"/>
              </a:ext>
            </a:extLst>
          </p:cNvPr>
          <p:cNvSpPr>
            <a:spLocks noGrp="1"/>
          </p:cNvSpPr>
          <p:nvPr>
            <p:ph type="sldNum" sz="quarter" idx="4"/>
          </p:nvPr>
        </p:nvSpPr>
        <p:spPr>
          <a:xfrm>
            <a:off x="8723601" y="6373546"/>
            <a:ext cx="2727326" cy="219075"/>
          </a:xfrm>
          <a:prstGeom prst="rect">
            <a:avLst/>
          </a:prstGeom>
        </p:spPr>
        <p:txBody>
          <a:bodyPr vert="horz" lIns="0" tIns="0" rIns="0" bIns="0" rtlCol="0" anchor="t" anchorCtr="0"/>
          <a:lstStyle>
            <a:lvl1pPr algn="r">
              <a:defRPr sz="1100">
                <a:solidFill>
                  <a:schemeClr val="bg1"/>
                </a:solidFill>
              </a:defRPr>
            </a:lvl1pPr>
          </a:lstStyle>
          <a:p>
            <a:fld id="{CD018B5B-3FD1-43B0-9C50-E33EBAC66E22}" type="slidenum">
              <a:rPr lang="en-GB" smtClean="0"/>
              <a:pPr/>
              <a:t>‹#›</a:t>
            </a:fld>
            <a:endParaRPr lang="en-GB" dirty="0"/>
          </a:p>
        </p:txBody>
      </p:sp>
      <p:pic>
        <p:nvPicPr>
          <p:cNvPr id="8" name="Picture 7" descr="A green and black text&#10;&#10;Description automatically generated">
            <a:extLst>
              <a:ext uri="{FF2B5EF4-FFF2-40B4-BE49-F238E27FC236}">
                <a16:creationId xmlns:a16="http://schemas.microsoft.com/office/drawing/2014/main" id="{6A6D127C-C4C3-D793-C35A-6451918EE8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70781" y="6271340"/>
            <a:ext cx="3239928" cy="410861"/>
          </a:xfrm>
          <a:prstGeom prst="rect">
            <a:avLst/>
          </a:prstGeom>
        </p:spPr>
      </p:pic>
      <p:pic>
        <p:nvPicPr>
          <p:cNvPr id="10" name="Picture 9" descr="A white text on a black background&#10;&#10;Description automatically generated">
            <a:extLst>
              <a:ext uri="{FF2B5EF4-FFF2-40B4-BE49-F238E27FC236}">
                <a16:creationId xmlns:a16="http://schemas.microsoft.com/office/drawing/2014/main" id="{AAC640C4-3366-531F-DBA8-40824F4A57B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90128" y="6213614"/>
            <a:ext cx="1611744" cy="517739"/>
          </a:xfrm>
          <a:prstGeom prst="rect">
            <a:avLst/>
          </a:prstGeom>
        </p:spPr>
      </p:pic>
      <p:pic>
        <p:nvPicPr>
          <p:cNvPr id="3" name="Picture 2" descr="A group of colored crosses&#10;&#10;Description automatically generated">
            <a:extLst>
              <a:ext uri="{FF2B5EF4-FFF2-40B4-BE49-F238E27FC236}">
                <a16:creationId xmlns:a16="http://schemas.microsoft.com/office/drawing/2014/main" id="{C15A0445-FC8D-62E2-F7BF-90DF46EFC4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11" name="Picture 10" descr="A blue circles and circles on a black background&#10;&#10;Description automatically generated">
            <a:extLst>
              <a:ext uri="{FF2B5EF4-FFF2-40B4-BE49-F238E27FC236}">
                <a16:creationId xmlns:a16="http://schemas.microsoft.com/office/drawing/2014/main" id="{95A57EBC-FD34-E8BA-C859-E4160C5BC754}"/>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1845497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ontent_Side Title">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5334A3E-43D4-744B-A772-73D98C9D2E1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3954" y="4728013"/>
            <a:ext cx="12319908" cy="2558091"/>
          </a:xfrm>
          <a:prstGeom prst="rect">
            <a:avLst/>
          </a:prstGeom>
        </p:spPr>
      </p:pic>
      <p:sp>
        <p:nvSpPr>
          <p:cNvPr id="2" name="Title 1"/>
          <p:cNvSpPr>
            <a:spLocks noGrp="1"/>
          </p:cNvSpPr>
          <p:nvPr>
            <p:ph type="title" hasCustomPrompt="1"/>
          </p:nvPr>
        </p:nvSpPr>
        <p:spPr>
          <a:xfrm>
            <a:off x="516656" y="2339984"/>
            <a:ext cx="4187371" cy="1783443"/>
          </a:xfrm>
        </p:spPr>
        <p:txBody>
          <a:bodyPr wrap="square" anchor="ctr" anchorCtr="0"/>
          <a:lstStyle>
            <a:lvl1pPr>
              <a:lnSpc>
                <a:spcPct val="100000"/>
              </a:lnSpc>
              <a:defRPr sz="3600" b="0" i="1">
                <a:latin typeface="Prometo Medium" panose="020B0704030203060203" pitchFamily="34" charset="0"/>
              </a:defRPr>
            </a:lvl1pPr>
          </a:lstStyle>
          <a:p>
            <a:r>
              <a:rPr lang="en-US" dirty="0"/>
              <a:t>Click to Edit Master Title Style</a:t>
            </a:r>
          </a:p>
        </p:txBody>
      </p:sp>
      <p:sp>
        <p:nvSpPr>
          <p:cNvPr id="3" name="Slide Number Placeholder 2"/>
          <p:cNvSpPr>
            <a:spLocks noGrp="1"/>
          </p:cNvSpPr>
          <p:nvPr>
            <p:ph type="sldNum" sz="quarter" idx="10"/>
          </p:nvPr>
        </p:nvSpPr>
        <p:spPr>
          <a:xfrm>
            <a:off x="11360517" y="6390178"/>
            <a:ext cx="513735" cy="227164"/>
          </a:xfrm>
          <a:prstGeom prst="rect">
            <a:avLst/>
          </a:prstGeom>
        </p:spPr>
        <p:txBody>
          <a:bodyPr/>
          <a:lstStyle>
            <a:lvl1pPr>
              <a:defRPr sz="1100" b="0" i="0">
                <a:solidFill>
                  <a:schemeClr val="bg1"/>
                </a:solidFill>
                <a:latin typeface="Century Gothic" panose="020B0502020202020204" pitchFamily="34" charset="0"/>
                <a:ea typeface="Century Gothic" panose="020B0502020202020204" pitchFamily="34" charset="0"/>
                <a:cs typeface="Arial" panose="020B0604020202020204" pitchFamily="34" charset="0"/>
              </a:defRPr>
            </a:lvl1pPr>
          </a:lstStyle>
          <a:p>
            <a:fld id="{D8D877B3-D348-4611-9BDB-C5374591D951}" type="slidenum">
              <a:rPr lang="en-US" smtClean="0"/>
              <a:pPr/>
              <a:t>‹#›</a:t>
            </a:fld>
            <a:endParaRPr lang="en-US" dirty="0"/>
          </a:p>
        </p:txBody>
      </p:sp>
      <p:sp>
        <p:nvSpPr>
          <p:cNvPr id="4" name="Footer Placeholder 3">
            <a:extLst>
              <a:ext uri="{FF2B5EF4-FFF2-40B4-BE49-F238E27FC236}">
                <a16:creationId xmlns:a16="http://schemas.microsoft.com/office/drawing/2014/main" id="{2E51EBB1-6778-A844-B9B4-3D7DB8F9916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pic>
        <p:nvPicPr>
          <p:cNvPr id="7" name="Picture 6" descr="A group of colored crosses&#10;&#10;Description automatically generated">
            <a:extLst>
              <a:ext uri="{FF2B5EF4-FFF2-40B4-BE49-F238E27FC236}">
                <a16:creationId xmlns:a16="http://schemas.microsoft.com/office/drawing/2014/main" id="{8BD22CD8-7D4C-8A06-FB03-9660607EFA0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rot="5400000">
            <a:off x="10818966" y="56706"/>
            <a:ext cx="1878154" cy="1804211"/>
          </a:xfrm>
          <a:prstGeom prst="rect">
            <a:avLst/>
          </a:prstGeom>
        </p:spPr>
      </p:pic>
      <p:pic>
        <p:nvPicPr>
          <p:cNvPr id="8" name="Picture 7" descr="A blue circles and circles on a black background&#10;&#10;Description automatically generated">
            <a:extLst>
              <a:ext uri="{FF2B5EF4-FFF2-40B4-BE49-F238E27FC236}">
                <a16:creationId xmlns:a16="http://schemas.microsoft.com/office/drawing/2014/main" id="{6649AAD8-CBDE-403C-5523-C20FD3AC532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157114" y="531447"/>
            <a:ext cx="1272886" cy="916353"/>
          </a:xfrm>
          <a:prstGeom prst="rect">
            <a:avLst/>
          </a:prstGeom>
        </p:spPr>
      </p:pic>
    </p:spTree>
    <p:extLst>
      <p:ext uri="{BB962C8B-B14F-4D97-AF65-F5344CB8AC3E}">
        <p14:creationId xmlns:p14="http://schemas.microsoft.com/office/powerpoint/2010/main" val="272279579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02B168A-D38C-7A90-0164-91F337E65951}"/>
              </a:ext>
            </a:extLst>
          </p:cNvPr>
          <p:cNvSpPr/>
          <p:nvPr userDrawn="1"/>
        </p:nvSpPr>
        <p:spPr>
          <a:xfrm>
            <a:off x="0" y="-249444"/>
            <a:ext cx="12192000" cy="752182"/>
          </a:xfrm>
          <a:prstGeom prst="rect">
            <a:avLst/>
          </a:prstGeom>
          <a:solidFill>
            <a:srgbClr val="2114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Заголовок 1"/>
          <p:cNvSpPr>
            <a:spLocks noGrp="1"/>
          </p:cNvSpPr>
          <p:nvPr>
            <p:ph type="title"/>
          </p:nvPr>
        </p:nvSpPr>
        <p:spPr>
          <a:xfrm>
            <a:off x="514110" y="1088044"/>
            <a:ext cx="10591800" cy="999994"/>
          </a:xfrm>
          <a:prstGeom prst="rect">
            <a:avLst/>
          </a:prstGeom>
          <a:effectLst/>
        </p:spPr>
        <p:txBody>
          <a:bodyPr vert="horz" wrap="square" lIns="0" tIns="0" rIns="0" bIns="0" rtlCol="0" anchor="t" anchorCtr="0">
            <a:noAutofit/>
          </a:bodyPr>
          <a:lstStyle/>
          <a:p>
            <a:r>
              <a:rPr lang="en-US" dirty="0"/>
              <a:t>Your Title Here</a:t>
            </a:r>
          </a:p>
        </p:txBody>
      </p:sp>
      <p:sp>
        <p:nvSpPr>
          <p:cNvPr id="4" name="Text Placeholder 3">
            <a:extLst>
              <a:ext uri="{FF2B5EF4-FFF2-40B4-BE49-F238E27FC236}">
                <a16:creationId xmlns:a16="http://schemas.microsoft.com/office/drawing/2014/main" id="{A2DAA89A-6C82-3544-ADB9-0812022BAB80}"/>
              </a:ext>
            </a:extLst>
          </p:cNvPr>
          <p:cNvSpPr>
            <a:spLocks noGrp="1"/>
          </p:cNvSpPr>
          <p:nvPr>
            <p:ph type="body" idx="1"/>
          </p:nvPr>
        </p:nvSpPr>
        <p:spPr>
          <a:xfrm>
            <a:off x="526301" y="1745055"/>
            <a:ext cx="10591800" cy="4351338"/>
          </a:xfrm>
          <a:prstGeom prst="rect">
            <a:avLst/>
          </a:prstGeom>
        </p:spPr>
        <p:txBody>
          <a:bodyPr vert="horz" lIns="0" tIns="45720" rIns="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Footer Placeholder 2">
            <a:extLst>
              <a:ext uri="{FF2B5EF4-FFF2-40B4-BE49-F238E27FC236}">
                <a16:creationId xmlns:a16="http://schemas.microsoft.com/office/drawing/2014/main" id="{FBC3790B-ADBB-8843-938C-061678CFD769}"/>
              </a:ext>
            </a:extLst>
          </p:cNvPr>
          <p:cNvSpPr>
            <a:spLocks noGrp="1"/>
          </p:cNvSpPr>
          <p:nvPr>
            <p:ph type="ftr" sz="quarter" idx="3"/>
          </p:nvPr>
        </p:nvSpPr>
        <p:spPr>
          <a:xfrm>
            <a:off x="507420" y="91227"/>
            <a:ext cx="10570781" cy="365125"/>
          </a:xfrm>
          <a:prstGeom prst="rect">
            <a:avLst/>
          </a:prstGeom>
        </p:spPr>
        <p:txBody>
          <a:bodyPr vert="horz" lIns="0" tIns="0" rIns="0" bIns="0" rtlCol="0" anchor="ctr"/>
          <a:lstStyle>
            <a:lvl1pPr algn="l">
              <a:defRPr lang="en-US" sz="1000" b="0" i="0" kern="1200" spc="0" baseline="0" dirty="0">
                <a:solidFill>
                  <a:schemeClr val="accent2"/>
                </a:solidFill>
                <a:latin typeface="Century Gothic" panose="020B0502020202020204" pitchFamily="34" charset="0"/>
                <a:ea typeface="+mj-ea"/>
                <a:cs typeface="+mj-cs"/>
              </a:defRPr>
            </a:lvl1p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3047552151"/>
      </p:ext>
    </p:extLst>
  </p:cSld>
  <p:clrMap bg1="lt1" tx1="dk1" bg2="lt2" tx2="dk2" accent1="accent1" accent2="accent2" accent3="accent3" accent4="accent4" accent5="accent5" accent6="accent6" hlink="hlink" folHlink="folHlink"/>
  <p:sldLayoutIdLst>
    <p:sldLayoutId id="2147483690" r:id="rId1"/>
    <p:sldLayoutId id="2147483705" r:id="rId2"/>
    <p:sldLayoutId id="2147483706" r:id="rId3"/>
    <p:sldLayoutId id="2147483715" r:id="rId4"/>
    <p:sldLayoutId id="2147483717" r:id="rId5"/>
    <p:sldLayoutId id="2147483708" r:id="rId6"/>
    <p:sldLayoutId id="2147483654" r:id="rId7"/>
    <p:sldLayoutId id="2147483716" r:id="rId8"/>
    <p:sldLayoutId id="2147483707" r:id="rId9"/>
    <p:sldLayoutId id="2147483655" r:id="rId10"/>
    <p:sldLayoutId id="2147483709" r:id="rId11"/>
    <p:sldLayoutId id="2147483656" r:id="rId12"/>
    <p:sldLayoutId id="2147483657" r:id="rId13"/>
    <p:sldLayoutId id="2147483710" r:id="rId14"/>
    <p:sldLayoutId id="2147483658" r:id="rId15"/>
    <p:sldLayoutId id="2147483711" r:id="rId16"/>
    <p:sldLayoutId id="2147483659" r:id="rId17"/>
    <p:sldLayoutId id="2147483660" r:id="rId18"/>
    <p:sldLayoutId id="2147483661" r:id="rId19"/>
    <p:sldLayoutId id="2147483675" r:id="rId20"/>
    <p:sldLayoutId id="2147483666" r:id="rId21"/>
    <p:sldLayoutId id="2147483667" r:id="rId22"/>
    <p:sldLayoutId id="2147483712" r:id="rId23"/>
    <p:sldLayoutId id="2147483671" r:id="rId24"/>
    <p:sldLayoutId id="2147483713" r:id="rId25"/>
    <p:sldLayoutId id="2147483668" r:id="rId26"/>
    <p:sldLayoutId id="2147483714" r:id="rId27"/>
    <p:sldLayoutId id="2147483674" r:id="rId28"/>
    <p:sldLayoutId id="2147483669" r:id="rId29"/>
    <p:sldLayoutId id="2147483670" r:id="rId30"/>
    <p:sldLayoutId id="2147483689" r:id="rId31"/>
    <p:sldLayoutId id="2147483694" r:id="rId32"/>
    <p:sldLayoutId id="2147483696" r:id="rId33"/>
    <p:sldLayoutId id="2147483702" r:id="rId34"/>
    <p:sldLayoutId id="2147483703" r:id="rId35"/>
    <p:sldLayoutId id="2147483701" r:id="rId36"/>
    <p:sldLayoutId id="2147483700" r:id="rId37"/>
    <p:sldLayoutId id="2147483695" r:id="rId38"/>
    <p:sldLayoutId id="2147483691" r:id="rId39"/>
    <p:sldLayoutId id="2147483692" r:id="rId40"/>
    <p:sldLayoutId id="2147483673" r:id="rId41"/>
    <p:sldLayoutId id="2147483677" r:id="rId42"/>
    <p:sldLayoutId id="2147483678" r:id="rId43"/>
    <p:sldLayoutId id="2147483679" r:id="rId44"/>
    <p:sldLayoutId id="2147483680" r:id="rId45"/>
    <p:sldLayoutId id="2147483681" r:id="rId46"/>
    <p:sldLayoutId id="2147483682" r:id="rId47"/>
    <p:sldLayoutId id="2147483683" r:id="rId48"/>
    <p:sldLayoutId id="2147483684" r:id="rId49"/>
    <p:sldLayoutId id="2147483685" r:id="rId50"/>
    <p:sldLayoutId id="2147483686" r:id="rId51"/>
  </p:sldLayoutIdLst>
  <p:hf hdr="0" dt="0"/>
  <p:txStyles>
    <p:titleStyle>
      <a:lvl1pPr algn="l" defTabSz="914318" rtl="0" eaLnBrk="1" latinLnBrk="0" hangingPunct="1">
        <a:lnSpc>
          <a:spcPct val="90000"/>
        </a:lnSpc>
        <a:spcBef>
          <a:spcPct val="0"/>
        </a:spcBef>
        <a:buNone/>
        <a:defRPr sz="3600" b="0" i="0" kern="1200" spc="0" baseline="0">
          <a:solidFill>
            <a:schemeClr val="tx2"/>
          </a:solidFill>
          <a:latin typeface="Prometo Medium" panose="020B0704030203060203" pitchFamily="34" charset="0"/>
          <a:ea typeface="+mj-ea"/>
          <a:cs typeface="+mj-cs"/>
        </a:defRPr>
      </a:lvl1pPr>
    </p:titleStyle>
    <p:bodyStyle>
      <a:lvl1pPr marL="185738" marR="0" indent="-185738" algn="l" defTabSz="914318" rtl="0" eaLnBrk="1" fontAlgn="auto" latinLnBrk="0" hangingPunct="1">
        <a:lnSpc>
          <a:spcPct val="110000"/>
        </a:lnSpc>
        <a:spcBef>
          <a:spcPts val="1000"/>
        </a:spcBef>
        <a:spcAft>
          <a:spcPts val="500"/>
        </a:spcAft>
        <a:buClr>
          <a:schemeClr val="accent3"/>
        </a:buClr>
        <a:buSzTx/>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1pPr>
      <a:lvl2pPr marL="406400" indent="-177800" algn="l" defTabSz="914318" rtl="0" eaLnBrk="1" latinLnBrk="0" hangingPunct="1">
        <a:lnSpc>
          <a:spcPct val="110000"/>
        </a:lnSpc>
        <a:spcBef>
          <a:spcPts val="499"/>
        </a:spcBef>
        <a:spcAft>
          <a:spcPts val="500"/>
        </a:spcAft>
        <a:buClr>
          <a:schemeClr val="accent1"/>
        </a:buClr>
        <a:buFont typeface="Arial" panose="020B0604020202020204" pitchFamily="34" charset="0"/>
        <a:buChar char="•"/>
        <a:tabLst/>
        <a:defRPr sz="1800" kern="1200">
          <a:solidFill>
            <a:schemeClr val="tx1"/>
          </a:solidFill>
          <a:latin typeface="Century Gothic" panose="020B0502020202020204" pitchFamily="34" charset="0"/>
          <a:ea typeface="+mn-ea"/>
          <a:cs typeface="+mn-cs"/>
        </a:defRPr>
      </a:lvl2pPr>
      <a:lvl3pPr marL="635000" indent="-177800" algn="l" defTabSz="914318" rtl="0" eaLnBrk="1" latinLnBrk="0" hangingPunct="1">
        <a:lnSpc>
          <a:spcPct val="110000"/>
        </a:lnSpc>
        <a:spcBef>
          <a:spcPts val="499"/>
        </a:spcBef>
        <a:spcAft>
          <a:spcPts val="500"/>
        </a:spcAft>
        <a:buClr>
          <a:schemeClr val="accent2"/>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3pPr>
      <a:lvl4pPr marL="922338" indent="-177800" algn="l" defTabSz="914318" rtl="0" eaLnBrk="1" latinLnBrk="0" hangingPunct="1">
        <a:lnSpc>
          <a:spcPct val="110000"/>
        </a:lnSpc>
        <a:spcBef>
          <a:spcPts val="499"/>
        </a:spcBef>
        <a:spcAft>
          <a:spcPts val="500"/>
        </a:spcAft>
        <a:buClr>
          <a:schemeClr val="accent4"/>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4pPr>
      <a:lvl5pPr marL="1150938" indent="-177800" algn="l" defTabSz="914318" rtl="0" eaLnBrk="1" latinLnBrk="0" hangingPunct="1">
        <a:lnSpc>
          <a:spcPct val="110000"/>
        </a:lnSpc>
        <a:spcBef>
          <a:spcPts val="499"/>
        </a:spcBef>
        <a:spcAft>
          <a:spcPts val="500"/>
        </a:spcAft>
        <a:buClr>
          <a:schemeClr val="accent3"/>
        </a:buClr>
        <a:buFont typeface="Arial" panose="020B0604020202020204" pitchFamily="34" charset="0"/>
        <a:buChar char="•"/>
        <a:tabLst/>
        <a:defRPr sz="1800" b="0" i="0" kern="1200" baseline="0">
          <a:solidFill>
            <a:schemeClr val="tx1"/>
          </a:solidFill>
          <a:latin typeface="Century Gothic" panose="020B0502020202020204" pitchFamily="34" charset="0"/>
          <a:ea typeface="+mn-ea"/>
          <a:cs typeface="+mn-cs"/>
        </a:defRPr>
      </a:lvl5pPr>
      <a:lvl6pPr marL="688975" indent="-169863" algn="l" defTabSz="914318" rtl="0" eaLnBrk="1" latinLnBrk="0" hangingPunct="1">
        <a:lnSpc>
          <a:spcPct val="90000"/>
        </a:lnSpc>
        <a:spcBef>
          <a:spcPts val="499"/>
        </a:spcBef>
        <a:buClr>
          <a:schemeClr val="accent3"/>
        </a:buClr>
        <a:buFont typeface="Arial" panose="020B0604020202020204" pitchFamily="34" charset="0"/>
        <a:buChar char="•"/>
        <a:tabLst/>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18" rtl="0" eaLnBrk="1" latinLnBrk="0" hangingPunct="1">
        <a:defRPr sz="1800" kern="1200">
          <a:solidFill>
            <a:schemeClr val="tx1"/>
          </a:solidFill>
          <a:latin typeface="+mn-lt"/>
          <a:ea typeface="+mn-ea"/>
          <a:cs typeface="+mn-cs"/>
        </a:defRPr>
      </a:lvl1pPr>
      <a:lvl2pPr marL="457159" algn="l" defTabSz="914318" rtl="0" eaLnBrk="1" latinLnBrk="0" hangingPunct="1">
        <a:defRPr sz="1800" kern="1200">
          <a:solidFill>
            <a:schemeClr val="tx1"/>
          </a:solidFill>
          <a:latin typeface="+mn-lt"/>
          <a:ea typeface="+mn-ea"/>
          <a:cs typeface="+mn-cs"/>
        </a:defRPr>
      </a:lvl2pPr>
      <a:lvl3pPr marL="914318" algn="l" defTabSz="914318" rtl="0" eaLnBrk="1" latinLnBrk="0" hangingPunct="1">
        <a:defRPr sz="1800" kern="1200">
          <a:solidFill>
            <a:schemeClr val="tx1"/>
          </a:solidFill>
          <a:latin typeface="+mn-lt"/>
          <a:ea typeface="+mn-ea"/>
          <a:cs typeface="+mn-cs"/>
        </a:defRPr>
      </a:lvl3pPr>
      <a:lvl4pPr marL="1371478" algn="l" defTabSz="914318" rtl="0" eaLnBrk="1" latinLnBrk="0" hangingPunct="1">
        <a:defRPr sz="1800" kern="1200">
          <a:solidFill>
            <a:schemeClr val="tx1"/>
          </a:solidFill>
          <a:latin typeface="+mn-lt"/>
          <a:ea typeface="+mn-ea"/>
          <a:cs typeface="+mn-cs"/>
        </a:defRPr>
      </a:lvl4pPr>
      <a:lvl5pPr marL="1828636" algn="l" defTabSz="914318" rtl="0" eaLnBrk="1" latinLnBrk="0" hangingPunct="1">
        <a:defRPr sz="1800" kern="1200">
          <a:solidFill>
            <a:schemeClr val="tx1"/>
          </a:solidFill>
          <a:latin typeface="+mn-lt"/>
          <a:ea typeface="+mn-ea"/>
          <a:cs typeface="+mn-cs"/>
        </a:defRPr>
      </a:lvl5pPr>
      <a:lvl6pPr marL="2285794" algn="l" defTabSz="914318" rtl="0" eaLnBrk="1" latinLnBrk="0" hangingPunct="1">
        <a:defRPr sz="1800" kern="1200">
          <a:solidFill>
            <a:schemeClr val="tx1"/>
          </a:solidFill>
          <a:latin typeface="+mn-lt"/>
          <a:ea typeface="+mn-ea"/>
          <a:cs typeface="+mn-cs"/>
        </a:defRPr>
      </a:lvl6pPr>
      <a:lvl7pPr marL="2742953" algn="l" defTabSz="914318" rtl="0" eaLnBrk="1" latinLnBrk="0" hangingPunct="1">
        <a:defRPr sz="1800" kern="1200">
          <a:solidFill>
            <a:schemeClr val="tx1"/>
          </a:solidFill>
          <a:latin typeface="+mn-lt"/>
          <a:ea typeface="+mn-ea"/>
          <a:cs typeface="+mn-cs"/>
        </a:defRPr>
      </a:lvl7pPr>
      <a:lvl8pPr marL="3200112" algn="l" defTabSz="914318" rtl="0" eaLnBrk="1" latinLnBrk="0" hangingPunct="1">
        <a:defRPr sz="1800" kern="1200">
          <a:solidFill>
            <a:schemeClr val="tx1"/>
          </a:solidFill>
          <a:latin typeface="+mn-lt"/>
          <a:ea typeface="+mn-ea"/>
          <a:cs typeface="+mn-cs"/>
        </a:defRPr>
      </a:lvl8pPr>
      <a:lvl9pPr marL="3657271" algn="l" defTabSz="914318"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0" pos="3840">
          <p15:clr>
            <a:srgbClr val="F26B43"/>
          </p15:clr>
        </p15:guide>
        <p15:guide id="1" orient="horz" pos="1296" userDrawn="1">
          <p15:clr>
            <a:srgbClr val="F26B43"/>
          </p15:clr>
        </p15:guide>
        <p15:guide id="29" pos="7200">
          <p15:clr>
            <a:srgbClr val="F26B43"/>
          </p15:clr>
        </p15:guide>
        <p15:guide id="48" pos="312" userDrawn="1">
          <p15:clr>
            <a:srgbClr val="F26B43"/>
          </p15:clr>
        </p15:guide>
        <p15:guide id="51" orient="horz" pos="9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0.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0.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4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10.xml"/><Relationship Id="rId4" Type="http://schemas.openxmlformats.org/officeDocument/2006/relationships/chart" Target="../charts/chart14.xml"/></Relationships>
</file>

<file path=ppt/slides/_rels/slide5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2.xml"/><Relationship Id="rId4" Type="http://schemas.openxmlformats.org/officeDocument/2006/relationships/chart" Target="../charts/chart17.xml"/></Relationships>
</file>

<file path=ppt/slides/_rels/slide59.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6" Type="http://schemas.openxmlformats.org/officeDocument/2006/relationships/image" Target="../media/image52.png"/><Relationship Id="rId117" Type="http://schemas.openxmlformats.org/officeDocument/2006/relationships/image" Target="../media/image143.svg"/><Relationship Id="rId21" Type="http://schemas.openxmlformats.org/officeDocument/2006/relationships/image" Target="../media/image47.svg"/><Relationship Id="rId42" Type="http://schemas.openxmlformats.org/officeDocument/2006/relationships/image" Target="../media/image68.png"/><Relationship Id="rId47" Type="http://schemas.openxmlformats.org/officeDocument/2006/relationships/image" Target="../media/image73.svg"/><Relationship Id="rId63" Type="http://schemas.openxmlformats.org/officeDocument/2006/relationships/image" Target="../media/image89.svg"/><Relationship Id="rId68" Type="http://schemas.openxmlformats.org/officeDocument/2006/relationships/image" Target="../media/image94.png"/><Relationship Id="rId84" Type="http://schemas.openxmlformats.org/officeDocument/2006/relationships/image" Target="../media/image110.png"/><Relationship Id="rId89" Type="http://schemas.openxmlformats.org/officeDocument/2006/relationships/image" Target="../media/image115.svg"/><Relationship Id="rId112" Type="http://schemas.openxmlformats.org/officeDocument/2006/relationships/image" Target="../media/image138.png"/><Relationship Id="rId16" Type="http://schemas.openxmlformats.org/officeDocument/2006/relationships/image" Target="../media/image42.png"/><Relationship Id="rId107" Type="http://schemas.openxmlformats.org/officeDocument/2006/relationships/image" Target="../media/image133.svg"/><Relationship Id="rId11" Type="http://schemas.openxmlformats.org/officeDocument/2006/relationships/image" Target="../media/image37.svg"/><Relationship Id="rId32" Type="http://schemas.openxmlformats.org/officeDocument/2006/relationships/image" Target="../media/image58.png"/><Relationship Id="rId37" Type="http://schemas.openxmlformats.org/officeDocument/2006/relationships/image" Target="../media/image63.svg"/><Relationship Id="rId53" Type="http://schemas.openxmlformats.org/officeDocument/2006/relationships/image" Target="../media/image79.svg"/><Relationship Id="rId58" Type="http://schemas.openxmlformats.org/officeDocument/2006/relationships/image" Target="../media/image84.png"/><Relationship Id="rId74" Type="http://schemas.openxmlformats.org/officeDocument/2006/relationships/image" Target="../media/image100.png"/><Relationship Id="rId79" Type="http://schemas.openxmlformats.org/officeDocument/2006/relationships/image" Target="../media/image105.svg"/><Relationship Id="rId102" Type="http://schemas.openxmlformats.org/officeDocument/2006/relationships/image" Target="../media/image128.png"/><Relationship Id="rId5" Type="http://schemas.openxmlformats.org/officeDocument/2006/relationships/image" Target="../media/image31.svg"/><Relationship Id="rId90" Type="http://schemas.openxmlformats.org/officeDocument/2006/relationships/image" Target="../media/image116.png"/><Relationship Id="rId95" Type="http://schemas.openxmlformats.org/officeDocument/2006/relationships/image" Target="../media/image121.svg"/><Relationship Id="rId22" Type="http://schemas.openxmlformats.org/officeDocument/2006/relationships/image" Target="../media/image48.png"/><Relationship Id="rId27" Type="http://schemas.openxmlformats.org/officeDocument/2006/relationships/image" Target="../media/image53.svg"/><Relationship Id="rId43" Type="http://schemas.openxmlformats.org/officeDocument/2006/relationships/image" Target="../media/image69.svg"/><Relationship Id="rId48" Type="http://schemas.openxmlformats.org/officeDocument/2006/relationships/image" Target="../media/image74.png"/><Relationship Id="rId64" Type="http://schemas.openxmlformats.org/officeDocument/2006/relationships/image" Target="../media/image90.png"/><Relationship Id="rId69" Type="http://schemas.openxmlformats.org/officeDocument/2006/relationships/image" Target="../media/image95.svg"/><Relationship Id="rId113" Type="http://schemas.openxmlformats.org/officeDocument/2006/relationships/image" Target="../media/image139.svg"/><Relationship Id="rId118" Type="http://schemas.openxmlformats.org/officeDocument/2006/relationships/image" Target="../media/image144.png"/><Relationship Id="rId80" Type="http://schemas.openxmlformats.org/officeDocument/2006/relationships/image" Target="../media/image106.png"/><Relationship Id="rId85" Type="http://schemas.openxmlformats.org/officeDocument/2006/relationships/image" Target="../media/image111.svg"/><Relationship Id="rId12" Type="http://schemas.openxmlformats.org/officeDocument/2006/relationships/image" Target="../media/image38.png"/><Relationship Id="rId17" Type="http://schemas.openxmlformats.org/officeDocument/2006/relationships/image" Target="../media/image43.svg"/><Relationship Id="rId33" Type="http://schemas.openxmlformats.org/officeDocument/2006/relationships/image" Target="../media/image59.svg"/><Relationship Id="rId38" Type="http://schemas.openxmlformats.org/officeDocument/2006/relationships/image" Target="../media/image64.png"/><Relationship Id="rId59" Type="http://schemas.openxmlformats.org/officeDocument/2006/relationships/image" Target="../media/image85.svg"/><Relationship Id="rId103" Type="http://schemas.openxmlformats.org/officeDocument/2006/relationships/image" Target="../media/image129.svg"/><Relationship Id="rId108" Type="http://schemas.openxmlformats.org/officeDocument/2006/relationships/image" Target="../media/image134.png"/><Relationship Id="rId54" Type="http://schemas.openxmlformats.org/officeDocument/2006/relationships/image" Target="../media/image80.png"/><Relationship Id="rId70" Type="http://schemas.openxmlformats.org/officeDocument/2006/relationships/image" Target="../media/image96.png"/><Relationship Id="rId75" Type="http://schemas.openxmlformats.org/officeDocument/2006/relationships/image" Target="../media/image101.svg"/><Relationship Id="rId91" Type="http://schemas.openxmlformats.org/officeDocument/2006/relationships/image" Target="../media/image117.svg"/><Relationship Id="rId96" Type="http://schemas.openxmlformats.org/officeDocument/2006/relationships/image" Target="../media/image122.png"/><Relationship Id="rId1" Type="http://schemas.openxmlformats.org/officeDocument/2006/relationships/slideLayout" Target="../slideLayouts/slideLayout10.xml"/><Relationship Id="rId6" Type="http://schemas.openxmlformats.org/officeDocument/2006/relationships/image" Target="../media/image32.png"/><Relationship Id="rId23" Type="http://schemas.openxmlformats.org/officeDocument/2006/relationships/image" Target="../media/image49.svg"/><Relationship Id="rId28" Type="http://schemas.openxmlformats.org/officeDocument/2006/relationships/image" Target="../media/image54.png"/><Relationship Id="rId49" Type="http://schemas.openxmlformats.org/officeDocument/2006/relationships/image" Target="../media/image75.svg"/><Relationship Id="rId114" Type="http://schemas.openxmlformats.org/officeDocument/2006/relationships/image" Target="../media/image140.png"/><Relationship Id="rId119" Type="http://schemas.openxmlformats.org/officeDocument/2006/relationships/image" Target="../media/image145.svg"/><Relationship Id="rId44" Type="http://schemas.openxmlformats.org/officeDocument/2006/relationships/image" Target="../media/image70.png"/><Relationship Id="rId60" Type="http://schemas.openxmlformats.org/officeDocument/2006/relationships/image" Target="../media/image86.png"/><Relationship Id="rId65" Type="http://schemas.openxmlformats.org/officeDocument/2006/relationships/image" Target="../media/image91.svg"/><Relationship Id="rId81" Type="http://schemas.openxmlformats.org/officeDocument/2006/relationships/image" Target="../media/image107.svg"/><Relationship Id="rId86" Type="http://schemas.openxmlformats.org/officeDocument/2006/relationships/image" Target="../media/image112.png"/><Relationship Id="rId4" Type="http://schemas.openxmlformats.org/officeDocument/2006/relationships/image" Target="../media/image30.png"/><Relationship Id="rId9" Type="http://schemas.openxmlformats.org/officeDocument/2006/relationships/image" Target="../media/image35.svg"/><Relationship Id="rId13" Type="http://schemas.openxmlformats.org/officeDocument/2006/relationships/image" Target="../media/image39.svg"/><Relationship Id="rId18" Type="http://schemas.openxmlformats.org/officeDocument/2006/relationships/image" Target="../media/image44.png"/><Relationship Id="rId39" Type="http://schemas.openxmlformats.org/officeDocument/2006/relationships/image" Target="../media/image65.svg"/><Relationship Id="rId109" Type="http://schemas.openxmlformats.org/officeDocument/2006/relationships/image" Target="../media/image135.svg"/><Relationship Id="rId34" Type="http://schemas.openxmlformats.org/officeDocument/2006/relationships/image" Target="../media/image60.png"/><Relationship Id="rId50" Type="http://schemas.openxmlformats.org/officeDocument/2006/relationships/image" Target="../media/image76.png"/><Relationship Id="rId55" Type="http://schemas.openxmlformats.org/officeDocument/2006/relationships/image" Target="../media/image81.svg"/><Relationship Id="rId76" Type="http://schemas.openxmlformats.org/officeDocument/2006/relationships/image" Target="../media/image102.png"/><Relationship Id="rId97" Type="http://schemas.openxmlformats.org/officeDocument/2006/relationships/image" Target="../media/image123.svg"/><Relationship Id="rId104" Type="http://schemas.openxmlformats.org/officeDocument/2006/relationships/image" Target="../media/image130.png"/><Relationship Id="rId120" Type="http://schemas.openxmlformats.org/officeDocument/2006/relationships/image" Target="../media/image146.png"/><Relationship Id="rId7" Type="http://schemas.openxmlformats.org/officeDocument/2006/relationships/image" Target="../media/image33.svg"/><Relationship Id="rId71" Type="http://schemas.openxmlformats.org/officeDocument/2006/relationships/image" Target="../media/image97.svg"/><Relationship Id="rId92" Type="http://schemas.openxmlformats.org/officeDocument/2006/relationships/image" Target="../media/image118.png"/><Relationship Id="rId2" Type="http://schemas.openxmlformats.org/officeDocument/2006/relationships/image" Target="../media/image28.png"/><Relationship Id="rId29" Type="http://schemas.openxmlformats.org/officeDocument/2006/relationships/image" Target="../media/image55.svg"/><Relationship Id="rId24" Type="http://schemas.openxmlformats.org/officeDocument/2006/relationships/image" Target="../media/image50.png"/><Relationship Id="rId40" Type="http://schemas.openxmlformats.org/officeDocument/2006/relationships/image" Target="../media/image66.png"/><Relationship Id="rId45" Type="http://schemas.openxmlformats.org/officeDocument/2006/relationships/image" Target="../media/image71.svg"/><Relationship Id="rId66" Type="http://schemas.openxmlformats.org/officeDocument/2006/relationships/image" Target="../media/image92.png"/><Relationship Id="rId87" Type="http://schemas.openxmlformats.org/officeDocument/2006/relationships/image" Target="../media/image113.svg"/><Relationship Id="rId110" Type="http://schemas.openxmlformats.org/officeDocument/2006/relationships/image" Target="../media/image136.png"/><Relationship Id="rId115" Type="http://schemas.openxmlformats.org/officeDocument/2006/relationships/image" Target="../media/image141.svg"/><Relationship Id="rId61" Type="http://schemas.openxmlformats.org/officeDocument/2006/relationships/image" Target="../media/image87.svg"/><Relationship Id="rId82" Type="http://schemas.openxmlformats.org/officeDocument/2006/relationships/image" Target="../media/image108.png"/><Relationship Id="rId19" Type="http://schemas.openxmlformats.org/officeDocument/2006/relationships/image" Target="../media/image45.svg"/><Relationship Id="rId14" Type="http://schemas.openxmlformats.org/officeDocument/2006/relationships/image" Target="../media/image40.png"/><Relationship Id="rId30" Type="http://schemas.openxmlformats.org/officeDocument/2006/relationships/image" Target="../media/image56.png"/><Relationship Id="rId35" Type="http://schemas.openxmlformats.org/officeDocument/2006/relationships/image" Target="../media/image61.svg"/><Relationship Id="rId56" Type="http://schemas.openxmlformats.org/officeDocument/2006/relationships/image" Target="../media/image82.png"/><Relationship Id="rId77" Type="http://schemas.openxmlformats.org/officeDocument/2006/relationships/image" Target="../media/image103.svg"/><Relationship Id="rId100" Type="http://schemas.openxmlformats.org/officeDocument/2006/relationships/image" Target="../media/image126.png"/><Relationship Id="rId105" Type="http://schemas.openxmlformats.org/officeDocument/2006/relationships/image" Target="../media/image131.svg"/><Relationship Id="rId8" Type="http://schemas.openxmlformats.org/officeDocument/2006/relationships/image" Target="../media/image34.png"/><Relationship Id="rId51" Type="http://schemas.openxmlformats.org/officeDocument/2006/relationships/image" Target="../media/image77.svg"/><Relationship Id="rId72" Type="http://schemas.openxmlformats.org/officeDocument/2006/relationships/image" Target="../media/image98.png"/><Relationship Id="rId93" Type="http://schemas.openxmlformats.org/officeDocument/2006/relationships/image" Target="../media/image119.svg"/><Relationship Id="rId98" Type="http://schemas.openxmlformats.org/officeDocument/2006/relationships/image" Target="../media/image124.png"/><Relationship Id="rId121" Type="http://schemas.openxmlformats.org/officeDocument/2006/relationships/image" Target="../media/image147.svg"/><Relationship Id="rId3" Type="http://schemas.openxmlformats.org/officeDocument/2006/relationships/image" Target="../media/image29.svg"/><Relationship Id="rId25" Type="http://schemas.openxmlformats.org/officeDocument/2006/relationships/image" Target="../media/image51.svg"/><Relationship Id="rId46" Type="http://schemas.openxmlformats.org/officeDocument/2006/relationships/image" Target="../media/image72.png"/><Relationship Id="rId67" Type="http://schemas.openxmlformats.org/officeDocument/2006/relationships/image" Target="../media/image93.svg"/><Relationship Id="rId116" Type="http://schemas.openxmlformats.org/officeDocument/2006/relationships/image" Target="../media/image142.png"/><Relationship Id="rId20" Type="http://schemas.openxmlformats.org/officeDocument/2006/relationships/image" Target="../media/image46.png"/><Relationship Id="rId41" Type="http://schemas.openxmlformats.org/officeDocument/2006/relationships/image" Target="../media/image67.svg"/><Relationship Id="rId62" Type="http://schemas.openxmlformats.org/officeDocument/2006/relationships/image" Target="../media/image88.png"/><Relationship Id="rId83" Type="http://schemas.openxmlformats.org/officeDocument/2006/relationships/image" Target="../media/image109.svg"/><Relationship Id="rId88" Type="http://schemas.openxmlformats.org/officeDocument/2006/relationships/image" Target="../media/image114.png"/><Relationship Id="rId111" Type="http://schemas.openxmlformats.org/officeDocument/2006/relationships/image" Target="../media/image137.svg"/><Relationship Id="rId15" Type="http://schemas.openxmlformats.org/officeDocument/2006/relationships/image" Target="../media/image41.svg"/><Relationship Id="rId36" Type="http://schemas.openxmlformats.org/officeDocument/2006/relationships/image" Target="../media/image62.png"/><Relationship Id="rId57" Type="http://schemas.openxmlformats.org/officeDocument/2006/relationships/image" Target="../media/image83.svg"/><Relationship Id="rId106" Type="http://schemas.openxmlformats.org/officeDocument/2006/relationships/image" Target="../media/image132.png"/><Relationship Id="rId10" Type="http://schemas.openxmlformats.org/officeDocument/2006/relationships/image" Target="../media/image36.png"/><Relationship Id="rId31" Type="http://schemas.openxmlformats.org/officeDocument/2006/relationships/image" Target="../media/image57.svg"/><Relationship Id="rId52" Type="http://schemas.openxmlformats.org/officeDocument/2006/relationships/image" Target="../media/image78.png"/><Relationship Id="rId73" Type="http://schemas.openxmlformats.org/officeDocument/2006/relationships/image" Target="../media/image99.svg"/><Relationship Id="rId78" Type="http://schemas.openxmlformats.org/officeDocument/2006/relationships/image" Target="../media/image104.png"/><Relationship Id="rId94" Type="http://schemas.openxmlformats.org/officeDocument/2006/relationships/image" Target="../media/image120.png"/><Relationship Id="rId99" Type="http://schemas.openxmlformats.org/officeDocument/2006/relationships/image" Target="../media/image125.svg"/><Relationship Id="rId101" Type="http://schemas.openxmlformats.org/officeDocument/2006/relationships/image" Target="../media/image127.svg"/></Relationships>
</file>

<file path=ppt/slides/_rels/slide62.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4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50.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9.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hyperlink" Target="https://urldefense.proofpoint.com/v2/url?u=https-3A__himss.zendesk.com_attachments_token_s8EQrul2yOlWNv1dBShKCVAQ9_-3Fname-3DPrometo-5Ffamily-5Ffont.zip&amp;d=DwMFaQ&amp;c=JHHkSQuaqwDHGORnIQuaBw&amp;r=S1JgzfTy2yAR3lLiNbXrwBJ8cyajVvjrnpgnXFBWziM&amp;m=fJT8NhsVVlB9RTnpXGm6jYF-arTND6MEm9wU7_TzFvc&amp;s=e3vSVqYftjF_l_mjbSo5UHSE1rqG_bqiOneUNOO8llk&amp;e="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147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8D5EBE-76E7-8D41-A473-D3B91E84FA2D}"/>
              </a:ext>
            </a:extLst>
          </p:cNvPr>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10</a:t>
            </a:fld>
            <a:endParaRPr lang="en-US" dirty="0"/>
          </a:p>
        </p:txBody>
      </p:sp>
      <p:sp>
        <p:nvSpPr>
          <p:cNvPr id="4" name="Picture Placeholder 3">
            <a:extLst>
              <a:ext uri="{FF2B5EF4-FFF2-40B4-BE49-F238E27FC236}">
                <a16:creationId xmlns:a16="http://schemas.microsoft.com/office/drawing/2014/main" id="{156B8D3F-2F0A-0943-9E3E-37A70A358987}"/>
              </a:ext>
            </a:extLst>
          </p:cNvPr>
          <p:cNvSpPr>
            <a:spLocks noGrp="1"/>
          </p:cNvSpPr>
          <p:nvPr>
            <p:ph type="pic" sz="quarter" idx="11"/>
          </p:nvPr>
        </p:nvSpPr>
        <p:spPr>
          <a:xfrm>
            <a:off x="5997212" y="1466326"/>
            <a:ext cx="5687367" cy="4324874"/>
          </a:xfrm>
        </p:spPr>
        <p:txBody>
          <a:bodyPr/>
          <a:lstStyle/>
          <a:p>
            <a:endParaRPr lang="en-US"/>
          </a:p>
        </p:txBody>
      </p:sp>
      <p:sp>
        <p:nvSpPr>
          <p:cNvPr id="3" name="Content Placeholder 2">
            <a:extLst>
              <a:ext uri="{FF2B5EF4-FFF2-40B4-BE49-F238E27FC236}">
                <a16:creationId xmlns:a16="http://schemas.microsoft.com/office/drawing/2014/main" id="{4E7F5A21-D8E2-9A40-AF30-595E8B356A83}"/>
              </a:ext>
            </a:extLst>
          </p:cNvPr>
          <p:cNvSpPr>
            <a:spLocks noGrp="1"/>
          </p:cNvSpPr>
          <p:nvPr>
            <p:ph sz="quarter" idx="12"/>
          </p:nvPr>
        </p:nvSpPr>
        <p:spPr/>
        <p:txBody>
          <a:bodyPr/>
          <a:lstStyle/>
          <a:p>
            <a:r>
              <a:rPr lang="en-US" dirty="0"/>
              <a:t>Lorem ipsum dolor sit </a:t>
            </a:r>
            <a:r>
              <a:rPr lang="en-US" dirty="0" err="1"/>
              <a:t>amet</a:t>
            </a:r>
            <a:endParaRPr lang="en-US" dirty="0"/>
          </a:p>
          <a:p>
            <a:pPr lvl="1"/>
            <a:r>
              <a:rPr lang="en-US" dirty="0" err="1"/>
              <a:t>Consectetur</a:t>
            </a:r>
            <a:r>
              <a:rPr lang="en-US" dirty="0"/>
              <a:t> </a:t>
            </a:r>
            <a:r>
              <a:rPr lang="en-US" dirty="0" err="1"/>
              <a:t>adipiscing</a:t>
            </a:r>
            <a:r>
              <a:rPr lang="en-US" dirty="0"/>
              <a:t> </a:t>
            </a:r>
            <a:r>
              <a:rPr lang="en-US" dirty="0" err="1"/>
              <a:t>elit</a:t>
            </a:r>
            <a:r>
              <a:rPr lang="en-US" dirty="0"/>
              <a:t>, </a:t>
            </a:r>
            <a:br>
              <a:rPr lang="en-US" dirty="0"/>
            </a:br>
            <a:r>
              <a:rPr lang="en-US" dirty="0"/>
              <a:t>sed do </a:t>
            </a:r>
            <a:r>
              <a:rPr lang="en-US" dirty="0" err="1"/>
              <a:t>eiusmod</a:t>
            </a:r>
            <a:r>
              <a:rPr lang="en-US" dirty="0"/>
              <a:t>. </a:t>
            </a:r>
          </a:p>
          <a:p>
            <a:pPr lvl="2"/>
            <a:r>
              <a:rPr lang="en-US" dirty="0"/>
              <a:t>Ut </a:t>
            </a:r>
            <a:r>
              <a:rPr lang="en-US" dirty="0" err="1"/>
              <a:t>enim</a:t>
            </a:r>
            <a:r>
              <a:rPr lang="en-US" dirty="0"/>
              <a:t> ad minim </a:t>
            </a:r>
            <a:r>
              <a:rPr lang="en-US" dirty="0" err="1"/>
              <a:t>veniam</a:t>
            </a:r>
            <a:r>
              <a:rPr lang="en-US" dirty="0"/>
              <a:t>, </a:t>
            </a:r>
          </a:p>
          <a:p>
            <a:pPr marL="185738" lvl="2" indent="-185738">
              <a:spcBef>
                <a:spcPts val="1000"/>
              </a:spcBef>
              <a:buClr>
                <a:schemeClr val="accent3"/>
              </a:buClr>
            </a:pP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sp>
        <p:nvSpPr>
          <p:cNvPr id="5" name="Title 4">
            <a:extLst>
              <a:ext uri="{FF2B5EF4-FFF2-40B4-BE49-F238E27FC236}">
                <a16:creationId xmlns:a16="http://schemas.microsoft.com/office/drawing/2014/main" id="{480BE41C-0286-C54C-8D2C-6F974AA81AF4}"/>
              </a:ext>
            </a:extLst>
          </p:cNvPr>
          <p:cNvSpPr>
            <a:spLocks noGrp="1"/>
          </p:cNvSpPr>
          <p:nvPr>
            <p:ph type="title"/>
          </p:nvPr>
        </p:nvSpPr>
        <p:spPr/>
        <p:txBody>
          <a:bodyPr/>
          <a:lstStyle/>
          <a:p>
            <a:r>
              <a:rPr lang="en-US" dirty="0"/>
              <a:t>Standard </a:t>
            </a:r>
            <a:br>
              <a:rPr lang="en-US" dirty="0"/>
            </a:br>
            <a:r>
              <a:rPr lang="en-US" dirty="0"/>
              <a:t>Bullet Slides</a:t>
            </a:r>
          </a:p>
        </p:txBody>
      </p:sp>
      <p:sp>
        <p:nvSpPr>
          <p:cNvPr id="6" name="Footer Placeholder 5">
            <a:extLst>
              <a:ext uri="{FF2B5EF4-FFF2-40B4-BE49-F238E27FC236}">
                <a16:creationId xmlns:a16="http://schemas.microsoft.com/office/drawing/2014/main" id="{1236E90F-231C-9C45-ABCD-0A7315DA01F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5476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12B622-DE85-5AE4-685D-EF2B4FA6DC0F}"/>
              </a:ext>
            </a:extLst>
          </p:cNvPr>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11</a:t>
            </a:fld>
            <a:endParaRPr lang="en-US" dirty="0"/>
          </a:p>
        </p:txBody>
      </p:sp>
      <p:sp>
        <p:nvSpPr>
          <p:cNvPr id="3" name="Title 1">
            <a:extLst>
              <a:ext uri="{FF2B5EF4-FFF2-40B4-BE49-F238E27FC236}">
                <a16:creationId xmlns:a16="http://schemas.microsoft.com/office/drawing/2014/main" id="{E059A249-6C22-1D97-256B-2EE3F850479B}"/>
              </a:ext>
            </a:extLst>
          </p:cNvPr>
          <p:cNvSpPr txBox="1">
            <a:spLocks/>
          </p:cNvSpPr>
          <p:nvPr/>
        </p:nvSpPr>
        <p:spPr>
          <a:xfrm>
            <a:off x="535128" y="2310689"/>
            <a:ext cx="8895229" cy="1028700"/>
          </a:xfrm>
          <a:prstGeom prst="rect">
            <a:avLst/>
          </a:prstGeom>
        </p:spPr>
        <p:txBody>
          <a:bodyPr/>
          <a:lstStyle>
            <a:lvl1pPr algn="l" defTabSz="914318" rtl="0" eaLnBrk="1" latinLnBrk="0" hangingPunct="1">
              <a:lnSpc>
                <a:spcPct val="9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a:t>Lorem ipsum dolor sit amet, </a:t>
            </a:r>
            <a:br>
              <a:rPr lang="en-US"/>
            </a:br>
            <a:r>
              <a:rPr lang="en-US"/>
              <a:t>consectetur adipiscing elit. Sed et tellus dapibus, venenatis purus eget, dignissim.</a:t>
            </a:r>
            <a:endParaRPr lang="en-US" dirty="0"/>
          </a:p>
        </p:txBody>
      </p:sp>
      <p:sp>
        <p:nvSpPr>
          <p:cNvPr id="4" name="Title 1">
            <a:extLst>
              <a:ext uri="{FF2B5EF4-FFF2-40B4-BE49-F238E27FC236}">
                <a16:creationId xmlns:a16="http://schemas.microsoft.com/office/drawing/2014/main" id="{19AEE850-B3F2-8D54-7B58-8850E8D8D6CE}"/>
              </a:ext>
            </a:extLst>
          </p:cNvPr>
          <p:cNvSpPr txBox="1">
            <a:spLocks/>
          </p:cNvSpPr>
          <p:nvPr/>
        </p:nvSpPr>
        <p:spPr>
          <a:xfrm>
            <a:off x="535128" y="1065784"/>
            <a:ext cx="8895229" cy="1028700"/>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00000"/>
              </a:lnSpc>
            </a:pPr>
            <a:r>
              <a:rPr lang="en-US" sz="10000" dirty="0">
                <a:solidFill>
                  <a:schemeClr val="accent2"/>
                </a:solidFill>
              </a:rPr>
              <a:t>“</a:t>
            </a:r>
          </a:p>
        </p:txBody>
      </p:sp>
      <p:sp>
        <p:nvSpPr>
          <p:cNvPr id="5" name="Title 1">
            <a:extLst>
              <a:ext uri="{FF2B5EF4-FFF2-40B4-BE49-F238E27FC236}">
                <a16:creationId xmlns:a16="http://schemas.microsoft.com/office/drawing/2014/main" id="{9E7D8117-FDBC-8D9A-4904-AD89FD252561}"/>
              </a:ext>
            </a:extLst>
          </p:cNvPr>
          <p:cNvSpPr txBox="1">
            <a:spLocks/>
          </p:cNvSpPr>
          <p:nvPr/>
        </p:nvSpPr>
        <p:spPr>
          <a:xfrm>
            <a:off x="542812" y="4430834"/>
            <a:ext cx="8895229" cy="1028700"/>
          </a:xfrm>
          <a:prstGeom prst="rect">
            <a:avLst/>
          </a:prstGeom>
          <a:effectLst/>
        </p:spPr>
        <p:txBody>
          <a:bodyPr vert="horz" wrap="square" lIns="0" tIns="0" rIns="0" bIns="0" rtlCol="0" anchor="t" anchorCtr="0">
            <a:noAutofit/>
          </a:bodyPr>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pPr>
              <a:lnSpc>
                <a:spcPct val="150000"/>
              </a:lnSpc>
            </a:pPr>
            <a:r>
              <a:rPr lang="en-US" sz="1800" b="1" i="0" dirty="0">
                <a:solidFill>
                  <a:schemeClr val="accent2"/>
                </a:solidFill>
                <a:latin typeface="Century Gothic" panose="020B0502020202020204" pitchFamily="34" charset="0"/>
              </a:rPr>
              <a:t>Speaker Name</a:t>
            </a:r>
          </a:p>
          <a:p>
            <a:pPr>
              <a:lnSpc>
                <a:spcPct val="150000"/>
              </a:lnSpc>
            </a:pPr>
            <a:r>
              <a:rPr lang="en-US" sz="1400" dirty="0">
                <a:solidFill>
                  <a:schemeClr val="bg2"/>
                </a:solidFill>
                <a:latin typeface="Century Gothic" panose="020B0502020202020204" pitchFamily="34" charset="0"/>
              </a:rPr>
              <a:t>Title, Company</a:t>
            </a:r>
          </a:p>
        </p:txBody>
      </p:sp>
    </p:spTree>
    <p:extLst>
      <p:ext uri="{BB962C8B-B14F-4D97-AF65-F5344CB8AC3E}">
        <p14:creationId xmlns:p14="http://schemas.microsoft.com/office/powerpoint/2010/main" val="1889587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a:lstStyle/>
          <a:p>
            <a:r>
              <a:rPr lang="en-US" dirty="0"/>
              <a:t>Two Columns Text</a:t>
            </a:r>
          </a:p>
        </p:txBody>
      </p:sp>
      <p:sp>
        <p:nvSpPr>
          <p:cNvPr id="3" name="Slide Number Placeholder 2"/>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12</a:t>
            </a:fld>
            <a:endParaRPr lang="en-US" dirty="0"/>
          </a:p>
        </p:txBody>
      </p:sp>
      <p:sp>
        <p:nvSpPr>
          <p:cNvPr id="4" name="Content Placeholder 3">
            <a:extLst>
              <a:ext uri="{FF2B5EF4-FFF2-40B4-BE49-F238E27FC236}">
                <a16:creationId xmlns:a16="http://schemas.microsoft.com/office/drawing/2014/main" id="{BD084C3A-5BC8-1B44-9578-218043619A9E}"/>
              </a:ext>
            </a:extLst>
          </p:cNvPr>
          <p:cNvSpPr>
            <a:spLocks noGrp="1"/>
          </p:cNvSpPr>
          <p:nvPr>
            <p:ph sz="quarter" idx="11"/>
          </p:nvPr>
        </p:nvSpPr>
        <p:spPr>
          <a:xfrm>
            <a:off x="535128" y="2278265"/>
            <a:ext cx="10579608" cy="3098407"/>
          </a:xfrm>
        </p:spPr>
        <p:txBody>
          <a:bodyPr numCol="2" spcCol="502920">
            <a:noAutofit/>
          </a:bodyPr>
          <a:lstStyle/>
          <a:p>
            <a:pPr marL="0" indent="0">
              <a:lnSpc>
                <a:spcPct val="110000"/>
              </a:lnSpc>
              <a:spcBef>
                <a:spcPts val="0"/>
              </a:spcBef>
              <a:buNone/>
            </a:pPr>
            <a:r>
              <a:rPr lang="en-US" sz="1600" dirty="0"/>
              <a:t>Lorem ipsum dolor sit </a:t>
            </a:r>
            <a:r>
              <a:rPr lang="en-US" sz="1600" dirty="0" err="1"/>
              <a:t>amet</a:t>
            </a:r>
            <a:r>
              <a:rPr lang="en-US" sz="1600" dirty="0"/>
              <a:t>, </a:t>
            </a:r>
            <a:r>
              <a:rPr lang="en-US" sz="1600" dirty="0" err="1"/>
              <a:t>consectetur</a:t>
            </a:r>
            <a:r>
              <a:rPr lang="en-US" sz="1600" dirty="0"/>
              <a:t> </a:t>
            </a:r>
            <a:r>
              <a:rPr lang="en-US" sz="1600" dirty="0" err="1"/>
              <a:t>adipiscing</a:t>
            </a:r>
            <a:r>
              <a:rPr lang="en-US" sz="1600" dirty="0"/>
              <a:t> </a:t>
            </a:r>
            <a:r>
              <a:rPr lang="en-US" sz="1600" dirty="0" err="1"/>
              <a:t>elit</a:t>
            </a:r>
            <a:r>
              <a:rPr lang="en-US" sz="1600" dirty="0"/>
              <a:t>. Sed et </a:t>
            </a:r>
            <a:r>
              <a:rPr lang="en-US" sz="1600" dirty="0" err="1"/>
              <a:t>tellus</a:t>
            </a:r>
            <a:r>
              <a:rPr lang="en-US" sz="1600" dirty="0"/>
              <a:t> </a:t>
            </a:r>
            <a:r>
              <a:rPr lang="en-US" sz="1600" dirty="0" err="1"/>
              <a:t>dapibus</a:t>
            </a:r>
            <a:r>
              <a:rPr lang="en-US" sz="1600" dirty="0"/>
              <a:t>, </a:t>
            </a:r>
            <a:r>
              <a:rPr lang="en-US" sz="1600" dirty="0" err="1"/>
              <a:t>venenatis</a:t>
            </a:r>
            <a:r>
              <a:rPr lang="en-US" sz="1600" dirty="0"/>
              <a:t> </a:t>
            </a:r>
            <a:r>
              <a:rPr lang="en-US" sz="1600" dirty="0" err="1"/>
              <a:t>purus</a:t>
            </a:r>
            <a:r>
              <a:rPr lang="en-US" sz="1600" dirty="0"/>
              <a:t> </a:t>
            </a:r>
            <a:r>
              <a:rPr lang="en-US" sz="1600" dirty="0" err="1"/>
              <a:t>eget</a:t>
            </a:r>
            <a:r>
              <a:rPr lang="en-US" sz="1600" dirty="0"/>
              <a:t>, </a:t>
            </a:r>
            <a:r>
              <a:rPr lang="en-US" sz="1600" dirty="0" err="1"/>
              <a:t>dignissim</a:t>
            </a:r>
            <a:r>
              <a:rPr lang="en-US" sz="1600" dirty="0"/>
              <a:t> </a:t>
            </a:r>
            <a:r>
              <a:rPr lang="en-US" sz="1600" dirty="0" err="1"/>
              <a:t>metus</a:t>
            </a:r>
            <a:r>
              <a:rPr lang="en-US" sz="1600" dirty="0"/>
              <a:t>. </a:t>
            </a:r>
            <a:r>
              <a:rPr lang="en-US" sz="1600" dirty="0" err="1"/>
              <a:t>Nullam</a:t>
            </a:r>
            <a:r>
              <a:rPr lang="en-US" sz="1600" dirty="0"/>
              <a:t> </a:t>
            </a:r>
            <a:r>
              <a:rPr lang="en-US" sz="1600" dirty="0" err="1"/>
              <a:t>ut</a:t>
            </a:r>
            <a:r>
              <a:rPr lang="en-US" sz="1600" dirty="0"/>
              <a:t> </a:t>
            </a:r>
            <a:r>
              <a:rPr lang="en-US" sz="1600" dirty="0" err="1"/>
              <a:t>sagittis</a:t>
            </a:r>
            <a:r>
              <a:rPr lang="en-US" sz="1600" dirty="0"/>
              <a:t> </a:t>
            </a:r>
            <a:r>
              <a:rPr lang="en-US" sz="1600" dirty="0" err="1"/>
              <a:t>massa</a:t>
            </a:r>
            <a:r>
              <a:rPr lang="en-US" sz="1600" dirty="0"/>
              <a:t>, </a:t>
            </a:r>
            <a:r>
              <a:rPr lang="en-US" sz="1600" dirty="0" err="1"/>
              <a:t>nec</a:t>
            </a:r>
            <a:r>
              <a:rPr lang="en-US" sz="1600" dirty="0"/>
              <a:t> </a:t>
            </a:r>
            <a:r>
              <a:rPr lang="en-US" sz="1600" dirty="0" err="1"/>
              <a:t>feugiat</a:t>
            </a:r>
            <a:r>
              <a:rPr lang="en-US" sz="1600" dirty="0"/>
              <a:t> eros. In ac </a:t>
            </a:r>
            <a:r>
              <a:rPr lang="en-US" sz="1600" dirty="0" err="1"/>
              <a:t>tempor</a:t>
            </a:r>
            <a:r>
              <a:rPr lang="en-US" sz="1600" dirty="0"/>
              <a:t> </a:t>
            </a:r>
            <a:r>
              <a:rPr lang="en-US" sz="1600" dirty="0" err="1"/>
              <a:t>enim</a:t>
            </a:r>
            <a:r>
              <a:rPr lang="en-US" sz="1600" dirty="0"/>
              <a:t>. Cras pulvinar libero sed </a:t>
            </a:r>
            <a:r>
              <a:rPr lang="en-US" sz="1600" dirty="0" err="1"/>
              <a:t>risus</a:t>
            </a:r>
            <a:r>
              <a:rPr lang="en-US" sz="1600" dirty="0"/>
              <a:t> </a:t>
            </a:r>
            <a:r>
              <a:rPr lang="en-US" sz="1600" dirty="0" err="1"/>
              <a:t>consectetur</a:t>
            </a:r>
            <a:r>
              <a:rPr lang="en-US" sz="1600" dirty="0"/>
              <a:t> </a:t>
            </a:r>
            <a:r>
              <a:rPr lang="en-US" sz="1600" dirty="0" err="1"/>
              <a:t>ornare</a:t>
            </a:r>
            <a:r>
              <a:rPr lang="en-US" sz="1600" dirty="0"/>
              <a:t> </a:t>
            </a:r>
            <a:r>
              <a:rPr lang="en-US" sz="1600" dirty="0" err="1"/>
              <a:t>varius</a:t>
            </a:r>
            <a:r>
              <a:rPr lang="en-US" sz="1600" dirty="0"/>
              <a:t> a </a:t>
            </a:r>
            <a:r>
              <a:rPr lang="en-US" sz="1600" dirty="0" err="1"/>
              <a:t>nibh</a:t>
            </a:r>
            <a:r>
              <a:rPr lang="en-US" sz="1600" dirty="0"/>
              <a:t>. Integer </a:t>
            </a:r>
            <a:r>
              <a:rPr lang="en-US" sz="1600" dirty="0" err="1"/>
              <a:t>ornare</a:t>
            </a:r>
            <a:r>
              <a:rPr lang="en-US" sz="1600" dirty="0"/>
              <a:t> </a:t>
            </a:r>
            <a:r>
              <a:rPr lang="en-US" sz="1600" dirty="0" err="1"/>
              <a:t>placerat</a:t>
            </a:r>
            <a:r>
              <a:rPr lang="en-US" sz="1600" dirty="0"/>
              <a:t> </a:t>
            </a:r>
            <a:r>
              <a:rPr lang="en-US" sz="1600" dirty="0" err="1"/>
              <a:t>enim</a:t>
            </a:r>
            <a:r>
              <a:rPr lang="en-US" sz="1600" dirty="0"/>
              <a:t> sit </a:t>
            </a:r>
            <a:r>
              <a:rPr lang="en-US" sz="1600" dirty="0" err="1"/>
              <a:t>amet</a:t>
            </a:r>
            <a:r>
              <a:rPr lang="en-US" sz="1600" dirty="0"/>
              <a:t> convallis. </a:t>
            </a:r>
            <a:r>
              <a:rPr lang="en-US" sz="1600" dirty="0" err="1"/>
              <a:t>Nullam</a:t>
            </a:r>
            <a:r>
              <a:rPr lang="en-US" sz="1600" dirty="0"/>
              <a:t> et </a:t>
            </a:r>
            <a:r>
              <a:rPr lang="en-US" sz="1600" dirty="0" err="1"/>
              <a:t>ultrices</a:t>
            </a:r>
            <a:r>
              <a:rPr lang="en-US" sz="1600" dirty="0"/>
              <a:t> </a:t>
            </a:r>
            <a:r>
              <a:rPr lang="en-US" sz="1600" dirty="0" err="1"/>
              <a:t>erat</a:t>
            </a:r>
            <a:r>
              <a:rPr lang="en-US" sz="1600" dirty="0"/>
              <a:t>. </a:t>
            </a:r>
            <a:r>
              <a:rPr lang="en-US" sz="1600" dirty="0" err="1"/>
              <a:t>Aliquam</a:t>
            </a:r>
            <a:r>
              <a:rPr lang="en-US" sz="1600" dirty="0"/>
              <a:t> </a:t>
            </a:r>
            <a:r>
              <a:rPr lang="en-US" sz="1600" dirty="0" err="1"/>
              <a:t>suscipit</a:t>
            </a:r>
            <a:r>
              <a:rPr lang="en-US" sz="1600" dirty="0"/>
              <a:t> </a:t>
            </a:r>
            <a:r>
              <a:rPr lang="en-US" sz="1600" dirty="0" err="1"/>
              <a:t>arcu</a:t>
            </a:r>
            <a:r>
              <a:rPr lang="en-US" sz="1600" dirty="0"/>
              <a:t> </a:t>
            </a:r>
            <a:r>
              <a:rPr lang="en-US" sz="1600" dirty="0" err="1"/>
              <a:t>eu</a:t>
            </a:r>
            <a:r>
              <a:rPr lang="en-US" sz="1600" dirty="0"/>
              <a:t> </a:t>
            </a:r>
            <a:r>
              <a:rPr lang="en-US" sz="1600" dirty="0" err="1"/>
              <a:t>nisl</a:t>
            </a:r>
            <a:r>
              <a:rPr lang="en-US" sz="1600" dirty="0"/>
              <a:t> </a:t>
            </a:r>
            <a:r>
              <a:rPr lang="en-US" sz="1600" dirty="0" err="1"/>
              <a:t>suscipit</a:t>
            </a:r>
            <a:r>
              <a:rPr lang="en-US" sz="1600" dirty="0"/>
              <a:t> </a:t>
            </a:r>
            <a:r>
              <a:rPr lang="en-US" sz="1600" dirty="0" err="1"/>
              <a:t>luctus</a:t>
            </a:r>
            <a:r>
              <a:rPr lang="en-US" sz="1600" dirty="0"/>
              <a:t>. </a:t>
            </a:r>
            <a:r>
              <a:rPr lang="en-US" sz="1600" dirty="0" err="1"/>
              <a:t>Pellentesque</a:t>
            </a:r>
            <a:r>
              <a:rPr lang="en-US" sz="1600" dirty="0"/>
              <a:t> </a:t>
            </a:r>
            <a:r>
              <a:rPr lang="en-US" sz="1600" dirty="0" err="1"/>
              <a:t>lobortis</a:t>
            </a:r>
            <a:r>
              <a:rPr lang="en-US" sz="1600" dirty="0"/>
              <a:t>, </a:t>
            </a:r>
            <a:r>
              <a:rPr lang="en-US" sz="1600" dirty="0" err="1"/>
              <a:t>felis</a:t>
            </a:r>
            <a:r>
              <a:rPr lang="en-US" sz="1600" dirty="0"/>
              <a:t> </a:t>
            </a:r>
            <a:r>
              <a:rPr lang="en-US" sz="1600" dirty="0" err="1"/>
              <a:t>ut</a:t>
            </a:r>
            <a:r>
              <a:rPr lang="en-US" sz="1600" dirty="0"/>
              <a:t> </a:t>
            </a:r>
            <a:r>
              <a:rPr lang="en-US" sz="1600" dirty="0" err="1"/>
              <a:t>facilisis</a:t>
            </a:r>
            <a:r>
              <a:rPr lang="en-US" sz="1600" dirty="0"/>
              <a:t> </a:t>
            </a:r>
            <a:r>
              <a:rPr lang="en-US" sz="1600" dirty="0" err="1"/>
              <a:t>nulla</a:t>
            </a:r>
            <a:r>
              <a:rPr lang="en-US" sz="1600" dirty="0"/>
              <a:t> ex at lorem. </a:t>
            </a:r>
            <a:r>
              <a:rPr lang="en-US" sz="1600" dirty="0" err="1"/>
              <a:t>Suspendisse</a:t>
            </a:r>
            <a:r>
              <a:rPr lang="en-US" sz="1600" dirty="0"/>
              <a:t> </a:t>
            </a:r>
            <a:r>
              <a:rPr lang="en-US" sz="1600" dirty="0" err="1"/>
              <a:t>quis</a:t>
            </a:r>
            <a:r>
              <a:rPr lang="en-US" sz="1600" dirty="0"/>
              <a:t> </a:t>
            </a:r>
            <a:r>
              <a:rPr lang="en-US" sz="1600" dirty="0" err="1"/>
              <a:t>odio</a:t>
            </a:r>
            <a:r>
              <a:rPr lang="en-US" sz="1600" dirty="0"/>
              <a:t> </a:t>
            </a:r>
            <a:r>
              <a:rPr lang="en-US" sz="1600" dirty="0" err="1"/>
              <a:t>pretium</a:t>
            </a:r>
            <a:r>
              <a:rPr lang="en-US" sz="1600" dirty="0"/>
              <a:t>, </a:t>
            </a:r>
            <a:r>
              <a:rPr lang="en-US" sz="1600" dirty="0" err="1"/>
              <a:t>sagittis</a:t>
            </a:r>
            <a:r>
              <a:rPr lang="en-US" sz="1600" dirty="0"/>
              <a:t> nisi at, dictum ligula. Sed </a:t>
            </a:r>
            <a:r>
              <a:rPr lang="en-US" sz="1600" dirty="0" err="1"/>
              <a:t>congue</a:t>
            </a:r>
            <a:r>
              <a:rPr lang="en-US" sz="1600" dirty="0"/>
              <a:t> </a:t>
            </a:r>
            <a:r>
              <a:rPr lang="en-US" sz="1600" dirty="0" err="1"/>
              <a:t>viverra</a:t>
            </a:r>
            <a:r>
              <a:rPr lang="en-US" sz="1600" dirty="0"/>
              <a:t> ante. </a:t>
            </a:r>
            <a:r>
              <a:rPr lang="en-US" sz="1600" dirty="0" err="1"/>
              <a:t>Aliquam</a:t>
            </a:r>
            <a:r>
              <a:rPr lang="en-US" sz="1600" dirty="0"/>
              <a:t> </a:t>
            </a:r>
            <a:r>
              <a:rPr lang="en-US" sz="1600" dirty="0" err="1"/>
              <a:t>iaculis</a:t>
            </a:r>
            <a:r>
              <a:rPr lang="en-US" sz="1600" dirty="0"/>
              <a:t> ligula </a:t>
            </a:r>
            <a:r>
              <a:rPr lang="en-US" sz="1600" dirty="0" err="1"/>
              <a:t>nec</a:t>
            </a:r>
            <a:r>
              <a:rPr lang="en-US" sz="1600" dirty="0"/>
              <a:t> </a:t>
            </a:r>
            <a:r>
              <a:rPr lang="en-US" sz="1600" dirty="0" err="1"/>
              <a:t>tincidunt</a:t>
            </a:r>
            <a:r>
              <a:rPr lang="en-US" sz="1600" dirty="0"/>
              <a:t> </a:t>
            </a:r>
            <a:r>
              <a:rPr lang="en-US" sz="1600" dirty="0" err="1"/>
              <a:t>scelerisque</a:t>
            </a:r>
            <a:r>
              <a:rPr lang="en-US" sz="1600" dirty="0"/>
              <a:t>. </a:t>
            </a:r>
            <a:r>
              <a:rPr lang="en-US" sz="1600" dirty="0" err="1"/>
              <a:t>Nullam</a:t>
            </a:r>
            <a:r>
              <a:rPr lang="en-US" sz="1600" dirty="0"/>
              <a:t> </a:t>
            </a:r>
            <a:r>
              <a:rPr lang="en-US" sz="1600" dirty="0" err="1"/>
              <a:t>sem</a:t>
            </a:r>
            <a:r>
              <a:rPr lang="en-US" sz="1600" dirty="0"/>
              <a:t> </a:t>
            </a:r>
            <a:r>
              <a:rPr lang="en-US" sz="1600" dirty="0" err="1"/>
              <a:t>augue</a:t>
            </a:r>
            <a:r>
              <a:rPr lang="en-US" sz="1600" dirty="0"/>
              <a:t>, fermentum ac </a:t>
            </a:r>
            <a:r>
              <a:rPr lang="en-US" sz="1600" dirty="0" err="1"/>
              <a:t>congue</a:t>
            </a:r>
            <a:r>
              <a:rPr lang="en-US" sz="1600" dirty="0"/>
              <a:t> </a:t>
            </a:r>
            <a:r>
              <a:rPr lang="en-US" sz="1600" dirty="0" err="1"/>
              <a:t>ut</a:t>
            </a:r>
            <a:r>
              <a:rPr lang="en-US" sz="1600" dirty="0"/>
              <a:t>, </a:t>
            </a:r>
            <a:r>
              <a:rPr lang="en-US" sz="1600" dirty="0" err="1"/>
              <a:t>vehicula</a:t>
            </a:r>
            <a:r>
              <a:rPr lang="en-US" sz="1600" dirty="0"/>
              <a:t> convallis magna. </a:t>
            </a:r>
            <a:r>
              <a:rPr lang="en-US" sz="1600" dirty="0" err="1"/>
              <a:t>Phasellus</a:t>
            </a:r>
            <a:r>
              <a:rPr lang="en-US" sz="1600" dirty="0"/>
              <a:t> </a:t>
            </a:r>
            <a:r>
              <a:rPr lang="en-US" sz="1600" dirty="0" err="1"/>
              <a:t>venenatis</a:t>
            </a:r>
            <a:r>
              <a:rPr lang="en-US" sz="1600" dirty="0"/>
              <a:t> sit </a:t>
            </a:r>
            <a:r>
              <a:rPr lang="en-US" sz="1600" dirty="0" err="1"/>
              <a:t>amet</a:t>
            </a:r>
            <a:r>
              <a:rPr lang="en-US" sz="1600" dirty="0"/>
              <a:t> </a:t>
            </a:r>
            <a:r>
              <a:rPr lang="en-US" sz="1600" dirty="0" err="1"/>
              <a:t>sem</a:t>
            </a:r>
            <a:r>
              <a:rPr lang="en-US" sz="1600" dirty="0"/>
              <a:t> </a:t>
            </a:r>
            <a:r>
              <a:rPr lang="en-US" sz="1600" dirty="0" err="1"/>
              <a:t>nec</a:t>
            </a:r>
            <a:r>
              <a:rPr lang="en-US" sz="1600" dirty="0"/>
              <a:t> </a:t>
            </a:r>
            <a:r>
              <a:rPr lang="en-US" sz="1600" dirty="0" err="1"/>
              <a:t>ultricies</a:t>
            </a:r>
            <a:r>
              <a:rPr lang="en-US" sz="1600" dirty="0"/>
              <a:t>. Nam </a:t>
            </a:r>
            <a:br>
              <a:rPr lang="en-US" sz="1600" dirty="0"/>
            </a:br>
            <a:r>
              <a:rPr lang="en-US" sz="1600" dirty="0"/>
              <a:t>vitae </a:t>
            </a:r>
            <a:r>
              <a:rPr lang="en-US" sz="1600" dirty="0" err="1"/>
              <a:t>velit</a:t>
            </a:r>
            <a:r>
              <a:rPr lang="en-US" sz="1600" dirty="0"/>
              <a:t> </a:t>
            </a:r>
            <a:r>
              <a:rPr lang="en-US" sz="1600" dirty="0" err="1"/>
              <a:t>dignissim</a:t>
            </a:r>
            <a:r>
              <a:rPr lang="en-US" sz="1600" dirty="0"/>
              <a:t>, </a:t>
            </a:r>
            <a:r>
              <a:rPr lang="en-US" sz="1600" dirty="0" err="1"/>
              <a:t>consectetur</a:t>
            </a:r>
            <a:r>
              <a:rPr lang="en-US" sz="1600" dirty="0"/>
              <a:t> nisi a, </a:t>
            </a:r>
            <a:r>
              <a:rPr lang="en-US" sz="1600" dirty="0" err="1"/>
              <a:t>efficitur</a:t>
            </a:r>
            <a:r>
              <a:rPr lang="en-US" sz="1600" dirty="0"/>
              <a:t> </a:t>
            </a:r>
            <a:r>
              <a:rPr lang="en-US" sz="1600" dirty="0" err="1"/>
              <a:t>purus</a:t>
            </a:r>
            <a:r>
              <a:rPr lang="en-US" sz="1600" dirty="0"/>
              <a:t>. Vestibulum </a:t>
            </a:r>
            <a:r>
              <a:rPr lang="en-US" sz="1600" dirty="0" err="1"/>
              <a:t>consequat</a:t>
            </a:r>
            <a:r>
              <a:rPr lang="en-US" sz="1600" dirty="0"/>
              <a:t> diam vitae ante </a:t>
            </a:r>
            <a:r>
              <a:rPr lang="en-US" sz="1600" dirty="0" err="1"/>
              <a:t>bibendum</a:t>
            </a:r>
            <a:r>
              <a:rPr lang="en-US" sz="1600" dirty="0"/>
              <a:t> </a:t>
            </a:r>
            <a:r>
              <a:rPr lang="en-US" sz="1600" dirty="0" err="1"/>
              <a:t>condimentum</a:t>
            </a:r>
            <a:r>
              <a:rPr lang="en-US" sz="1600" dirty="0"/>
              <a:t>. Sed et </a:t>
            </a:r>
            <a:r>
              <a:rPr lang="en-US" sz="1600" dirty="0" err="1"/>
              <a:t>facilisis</a:t>
            </a:r>
            <a:r>
              <a:rPr lang="en-US" sz="1600" dirty="0"/>
              <a:t> ipsum. </a:t>
            </a:r>
            <a:r>
              <a:rPr lang="en-US" sz="1600" dirty="0" err="1"/>
              <a:t>Aliquam</a:t>
            </a:r>
            <a:r>
              <a:rPr lang="en-US" sz="1600" dirty="0"/>
              <a:t> </a:t>
            </a:r>
            <a:r>
              <a:rPr lang="en-US" sz="1600" dirty="0" err="1"/>
              <a:t>varius</a:t>
            </a:r>
            <a:r>
              <a:rPr lang="en-US" sz="1600" dirty="0"/>
              <a:t> </a:t>
            </a:r>
            <a:r>
              <a:rPr lang="en-US" sz="1600" dirty="0" err="1"/>
              <a:t>malesuada</a:t>
            </a:r>
            <a:r>
              <a:rPr lang="en-US" sz="1600" dirty="0"/>
              <a:t> </a:t>
            </a:r>
            <a:r>
              <a:rPr lang="en-US" sz="1600" dirty="0" err="1"/>
              <a:t>bibendum</a:t>
            </a:r>
            <a:r>
              <a:rPr lang="en-US" sz="1600" dirty="0"/>
              <a:t>. </a:t>
            </a:r>
            <a:r>
              <a:rPr lang="en-US" sz="1600" dirty="0" err="1"/>
              <a:t>Quisque</a:t>
            </a:r>
            <a:r>
              <a:rPr lang="en-US" sz="1600" dirty="0"/>
              <a:t> vitae </a:t>
            </a:r>
            <a:r>
              <a:rPr lang="en-US" sz="1600" dirty="0" err="1"/>
              <a:t>massa</a:t>
            </a:r>
            <a:r>
              <a:rPr lang="en-US" sz="1600" dirty="0"/>
              <a:t> ac </a:t>
            </a:r>
            <a:r>
              <a:rPr lang="en-US" sz="1600" dirty="0" err="1"/>
              <a:t>erat</a:t>
            </a:r>
            <a:r>
              <a:rPr lang="en-US" sz="1600" dirty="0"/>
              <a:t> </a:t>
            </a:r>
            <a:r>
              <a:rPr lang="en-US" sz="1600" dirty="0" err="1"/>
              <a:t>finibus</a:t>
            </a:r>
            <a:r>
              <a:rPr lang="en-US" sz="1600" dirty="0"/>
              <a:t> </a:t>
            </a:r>
            <a:r>
              <a:rPr lang="en-US" sz="1600" dirty="0" err="1"/>
              <a:t>commodo</a:t>
            </a:r>
            <a:r>
              <a:rPr lang="en-US" sz="1600" dirty="0"/>
              <a:t>. </a:t>
            </a:r>
            <a:r>
              <a:rPr lang="en-US" sz="1600" dirty="0" err="1"/>
              <a:t>Pellentesque</a:t>
            </a:r>
            <a:r>
              <a:rPr lang="en-US" sz="1600" dirty="0"/>
              <a:t> </a:t>
            </a:r>
            <a:r>
              <a:rPr lang="en-US" sz="1600" dirty="0" err="1"/>
              <a:t>lobortis</a:t>
            </a:r>
            <a:r>
              <a:rPr lang="en-US" sz="1600" dirty="0"/>
              <a:t> </a:t>
            </a:r>
            <a:r>
              <a:rPr lang="en-US" sz="1600" dirty="0" err="1"/>
              <a:t>vehicula</a:t>
            </a:r>
            <a:r>
              <a:rPr lang="en-US" sz="1600" dirty="0"/>
              <a:t> </a:t>
            </a:r>
            <a:r>
              <a:rPr lang="en-US" sz="1600" dirty="0" err="1"/>
              <a:t>varius</a:t>
            </a:r>
            <a:r>
              <a:rPr lang="en-US" sz="1600" dirty="0"/>
              <a:t>. </a:t>
            </a:r>
            <a:r>
              <a:rPr lang="en-US" sz="1600" dirty="0" err="1"/>
              <a:t>Fusce</a:t>
            </a:r>
            <a:r>
              <a:rPr lang="en-US" sz="1600" dirty="0"/>
              <a:t> vitae </a:t>
            </a:r>
            <a:r>
              <a:rPr lang="en-US" sz="1600" dirty="0" err="1"/>
              <a:t>tellus</a:t>
            </a:r>
            <a:r>
              <a:rPr lang="en-US" sz="1600" dirty="0"/>
              <a:t> </a:t>
            </a:r>
            <a:r>
              <a:rPr lang="en-US" sz="1600" dirty="0" err="1"/>
              <a:t>augue</a:t>
            </a:r>
            <a:r>
              <a:rPr lang="en-US" sz="1600" dirty="0"/>
              <a:t>. Nam </a:t>
            </a:r>
            <a:r>
              <a:rPr lang="en-US" sz="1600" dirty="0" err="1"/>
              <a:t>quis</a:t>
            </a:r>
            <a:r>
              <a:rPr lang="en-US" sz="1600" dirty="0"/>
              <a:t> </a:t>
            </a:r>
            <a:r>
              <a:rPr lang="en-US" sz="1600" dirty="0" err="1"/>
              <a:t>molestie</a:t>
            </a:r>
            <a:r>
              <a:rPr lang="en-US" sz="1600" dirty="0"/>
              <a:t> </a:t>
            </a:r>
            <a:r>
              <a:rPr lang="en-US" sz="1600" dirty="0" err="1"/>
              <a:t>quam</a:t>
            </a:r>
            <a:r>
              <a:rPr lang="en-US" sz="1600" dirty="0"/>
              <a:t>. Donec </a:t>
            </a:r>
            <a:r>
              <a:rPr lang="en-US" sz="1600" dirty="0" err="1"/>
              <a:t>consequat</a:t>
            </a:r>
            <a:r>
              <a:rPr lang="en-US" sz="1600" dirty="0"/>
              <a:t> nisi </a:t>
            </a:r>
            <a:r>
              <a:rPr lang="en-US" sz="1600" dirty="0" err="1"/>
              <a:t>ut</a:t>
            </a:r>
            <a:r>
              <a:rPr lang="en-US" sz="1600" dirty="0"/>
              <a:t> </a:t>
            </a:r>
            <a:r>
              <a:rPr lang="en-US" sz="1600" dirty="0" err="1"/>
              <a:t>arcu</a:t>
            </a:r>
            <a:r>
              <a:rPr lang="en-US" sz="1600" dirty="0"/>
              <a:t> dictum tempus. Sed </a:t>
            </a:r>
            <a:r>
              <a:rPr lang="en-US" sz="1600" dirty="0" err="1"/>
              <a:t>commodo</a:t>
            </a:r>
            <a:r>
              <a:rPr lang="en-US" sz="1600" dirty="0"/>
              <a:t> </a:t>
            </a:r>
            <a:r>
              <a:rPr lang="en-US" sz="1600" dirty="0" err="1"/>
              <a:t>metus</a:t>
            </a:r>
            <a:r>
              <a:rPr lang="en-US" sz="1600" dirty="0"/>
              <a:t> eros, vel </a:t>
            </a:r>
            <a:r>
              <a:rPr lang="en-US" sz="1600" dirty="0" err="1"/>
              <a:t>rutrum</a:t>
            </a:r>
            <a:r>
              <a:rPr lang="en-US" sz="1600" dirty="0"/>
              <a:t> lorem </a:t>
            </a:r>
            <a:r>
              <a:rPr lang="en-US" sz="1600" dirty="0" err="1"/>
              <a:t>egestas</a:t>
            </a:r>
            <a:r>
              <a:rPr lang="en-US" sz="1600" dirty="0"/>
              <a:t> sit </a:t>
            </a:r>
            <a:r>
              <a:rPr lang="en-US" sz="1600" dirty="0" err="1"/>
              <a:t>amet</a:t>
            </a:r>
            <a:r>
              <a:rPr lang="en-US" sz="1600" dirty="0"/>
              <a:t> </a:t>
            </a:r>
            <a:r>
              <a:rPr lang="en-US" sz="1600" dirty="0" err="1"/>
              <a:t>lobortis</a:t>
            </a:r>
            <a:r>
              <a:rPr lang="en-US" sz="1600" dirty="0"/>
              <a:t> </a:t>
            </a:r>
            <a:r>
              <a:rPr lang="en-US" sz="1600" dirty="0" err="1"/>
              <a:t>vehicula</a:t>
            </a:r>
            <a:r>
              <a:rPr lang="en-US" sz="1600" dirty="0"/>
              <a:t> </a:t>
            </a:r>
            <a:r>
              <a:rPr lang="en-US" sz="1600" dirty="0" err="1"/>
              <a:t>varius</a:t>
            </a:r>
            <a:r>
              <a:rPr lang="en-US" sz="1600" dirty="0"/>
              <a:t>. </a:t>
            </a:r>
          </a:p>
        </p:txBody>
      </p:sp>
      <p:sp>
        <p:nvSpPr>
          <p:cNvPr id="5" name="Text Placeholder 4">
            <a:extLst>
              <a:ext uri="{FF2B5EF4-FFF2-40B4-BE49-F238E27FC236}">
                <a16:creationId xmlns:a16="http://schemas.microsoft.com/office/drawing/2014/main" id="{D1F922E7-1183-CB44-AC60-336836803429}"/>
              </a:ext>
            </a:extLst>
          </p:cNvPr>
          <p:cNvSpPr>
            <a:spLocks noGrp="1"/>
          </p:cNvSpPr>
          <p:nvPr>
            <p:ph type="body" sz="quarter" idx="12"/>
          </p:nvPr>
        </p:nvSpPr>
        <p:spPr/>
        <p:txBody>
          <a:bodyPr/>
          <a:lstStyle/>
          <a:p>
            <a:r>
              <a:rPr lang="en-US" dirty="0">
                <a:solidFill>
                  <a:schemeClr val="accent2"/>
                </a:solidFill>
              </a:rPr>
              <a:t>HEADLINE</a:t>
            </a:r>
          </a:p>
        </p:txBody>
      </p:sp>
      <p:sp>
        <p:nvSpPr>
          <p:cNvPr id="6" name="Footer Placeholder 5">
            <a:extLst>
              <a:ext uri="{FF2B5EF4-FFF2-40B4-BE49-F238E27FC236}">
                <a16:creationId xmlns:a16="http://schemas.microsoft.com/office/drawing/2014/main" id="{5C937B76-9666-004A-89B8-CAE4EAB75E8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7619687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prstGeom prst="rect">
            <a:avLst/>
          </a:prstGeom>
        </p:spPr>
        <p:txBody>
          <a:bodyPr/>
          <a:lstStyle/>
          <a:p>
            <a:pPr algn="ctr"/>
            <a:fld id="{D8D877B3-D348-4611-9BDB-C5374591D951}" type="slidenum">
              <a:rPr lang="en-US" smtClean="0"/>
              <a:pPr algn="ctr"/>
              <a:t>13</a:t>
            </a:fld>
            <a:endParaRPr lang="en-US" dirty="0"/>
          </a:p>
        </p:txBody>
      </p:sp>
      <p:sp>
        <p:nvSpPr>
          <p:cNvPr id="2" name="Footer Placeholder 1">
            <a:extLst>
              <a:ext uri="{FF2B5EF4-FFF2-40B4-BE49-F238E27FC236}">
                <a16:creationId xmlns:a16="http://schemas.microsoft.com/office/drawing/2014/main" id="{65803CD3-A6A3-3745-9594-E39CE87FEA0F}"/>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5" name="Title 4">
            <a:extLst>
              <a:ext uri="{FF2B5EF4-FFF2-40B4-BE49-F238E27FC236}">
                <a16:creationId xmlns:a16="http://schemas.microsoft.com/office/drawing/2014/main" id="{8A283FFB-52D5-DF45-A9E7-889460D2C6A6}"/>
              </a:ext>
            </a:extLst>
          </p:cNvPr>
          <p:cNvSpPr>
            <a:spLocks noGrp="1"/>
          </p:cNvSpPr>
          <p:nvPr>
            <p:ph type="title"/>
          </p:nvPr>
        </p:nvSpPr>
        <p:spPr/>
        <p:txBody>
          <a:bodyPr/>
          <a:lstStyle/>
          <a:p>
            <a:r>
              <a:rPr lang="en-US" dirty="0"/>
              <a:t>Three Columns Text</a:t>
            </a:r>
          </a:p>
        </p:txBody>
      </p:sp>
      <p:sp>
        <p:nvSpPr>
          <p:cNvPr id="6" name="Content Placeholder 5">
            <a:extLst>
              <a:ext uri="{FF2B5EF4-FFF2-40B4-BE49-F238E27FC236}">
                <a16:creationId xmlns:a16="http://schemas.microsoft.com/office/drawing/2014/main" id="{707D7097-37EC-1348-9A90-FA0039D85708}"/>
              </a:ext>
            </a:extLst>
          </p:cNvPr>
          <p:cNvSpPr>
            <a:spLocks noGrp="1"/>
          </p:cNvSpPr>
          <p:nvPr>
            <p:ph sz="quarter" idx="12"/>
          </p:nvPr>
        </p:nvSpPr>
        <p:spPr>
          <a:xfrm>
            <a:off x="526301" y="2278265"/>
            <a:ext cx="10579608" cy="2907193"/>
          </a:xfrm>
        </p:spPr>
        <p:txBody>
          <a:bodyPr numCol="3" spcCol="502920">
            <a:noAutofit/>
          </a:bodyPr>
          <a:lstStyle/>
          <a:p>
            <a:pPr marL="0" indent="0">
              <a:lnSpc>
                <a:spcPct val="130000"/>
              </a:lnSpc>
              <a:buNone/>
            </a:pPr>
            <a:r>
              <a:rPr lang="en-US" sz="1200" dirty="0"/>
              <a:t>Lorem ipsum dolor sit </a:t>
            </a:r>
            <a:r>
              <a:rPr lang="en-US" sz="1200" dirty="0" err="1"/>
              <a:t>amet</a:t>
            </a:r>
            <a:r>
              <a:rPr lang="en-US" sz="1200" dirty="0"/>
              <a:t>, </a:t>
            </a:r>
            <a:r>
              <a:rPr lang="en-US" sz="1200" dirty="0" err="1"/>
              <a:t>consectetur</a:t>
            </a:r>
            <a:r>
              <a:rPr lang="en-US" sz="1200" dirty="0"/>
              <a:t> </a:t>
            </a:r>
            <a:r>
              <a:rPr lang="en-US" sz="1200" dirty="0" err="1"/>
              <a:t>adipiscing</a:t>
            </a:r>
            <a:r>
              <a:rPr lang="en-US" sz="1200" dirty="0"/>
              <a:t> </a:t>
            </a:r>
            <a:r>
              <a:rPr lang="en-US" sz="1200" dirty="0" err="1"/>
              <a:t>elit</a:t>
            </a:r>
            <a:r>
              <a:rPr lang="en-US" sz="1200" dirty="0"/>
              <a:t>. Sed et </a:t>
            </a:r>
            <a:r>
              <a:rPr lang="en-US" sz="1200" dirty="0" err="1"/>
              <a:t>tellus</a:t>
            </a:r>
            <a:r>
              <a:rPr lang="en-US" sz="1200" dirty="0"/>
              <a:t> </a:t>
            </a:r>
            <a:r>
              <a:rPr lang="en-US" sz="1200" dirty="0" err="1"/>
              <a:t>dapibus</a:t>
            </a:r>
            <a:r>
              <a:rPr lang="en-US" sz="1200" dirty="0"/>
              <a:t>, </a:t>
            </a:r>
            <a:r>
              <a:rPr lang="en-US" sz="1200" dirty="0" err="1"/>
              <a:t>venenatis</a:t>
            </a:r>
            <a:r>
              <a:rPr lang="en-US" sz="1200" dirty="0"/>
              <a:t> </a:t>
            </a:r>
            <a:r>
              <a:rPr lang="en-US" sz="1200" dirty="0" err="1"/>
              <a:t>purus</a:t>
            </a:r>
            <a:r>
              <a:rPr lang="en-US" sz="1200" dirty="0"/>
              <a:t> </a:t>
            </a:r>
            <a:r>
              <a:rPr lang="en-US" sz="1200" dirty="0" err="1"/>
              <a:t>eget</a:t>
            </a:r>
            <a:r>
              <a:rPr lang="en-US" sz="1200" dirty="0"/>
              <a:t>, </a:t>
            </a:r>
            <a:r>
              <a:rPr lang="en-US" sz="1200" dirty="0" err="1"/>
              <a:t>dignissim</a:t>
            </a:r>
            <a:r>
              <a:rPr lang="en-US" sz="1200" dirty="0"/>
              <a:t> </a:t>
            </a:r>
            <a:r>
              <a:rPr lang="en-US" sz="1200" dirty="0" err="1"/>
              <a:t>metus</a:t>
            </a:r>
            <a:r>
              <a:rPr lang="en-US" sz="1200" dirty="0"/>
              <a:t>. </a:t>
            </a:r>
            <a:r>
              <a:rPr lang="en-US" sz="1200" dirty="0" err="1"/>
              <a:t>Nullam</a:t>
            </a:r>
            <a:r>
              <a:rPr lang="en-US" sz="1200" dirty="0"/>
              <a:t> </a:t>
            </a:r>
            <a:r>
              <a:rPr lang="en-US" sz="1200" dirty="0" err="1"/>
              <a:t>ut</a:t>
            </a:r>
            <a:r>
              <a:rPr lang="en-US" sz="1200" dirty="0"/>
              <a:t> </a:t>
            </a:r>
            <a:r>
              <a:rPr lang="en-US" sz="1200" dirty="0" err="1"/>
              <a:t>sagittis</a:t>
            </a:r>
            <a:r>
              <a:rPr lang="en-US" sz="1200" dirty="0"/>
              <a:t> </a:t>
            </a:r>
            <a:r>
              <a:rPr lang="en-US" sz="1200" dirty="0" err="1"/>
              <a:t>massa</a:t>
            </a:r>
            <a:r>
              <a:rPr lang="en-US" sz="1200" dirty="0"/>
              <a:t>, </a:t>
            </a:r>
            <a:r>
              <a:rPr lang="en-US" sz="1200" dirty="0" err="1"/>
              <a:t>nec</a:t>
            </a:r>
            <a:r>
              <a:rPr lang="en-US" sz="1200" dirty="0"/>
              <a:t> </a:t>
            </a:r>
            <a:r>
              <a:rPr lang="en-US" sz="1200" dirty="0" err="1"/>
              <a:t>feugiat</a:t>
            </a:r>
            <a:r>
              <a:rPr lang="en-US" sz="1200" dirty="0"/>
              <a:t> eros. In ac </a:t>
            </a:r>
            <a:r>
              <a:rPr lang="en-US" sz="1200" dirty="0" err="1"/>
              <a:t>tempor</a:t>
            </a:r>
            <a:r>
              <a:rPr lang="en-US" sz="1200" dirty="0"/>
              <a:t> </a:t>
            </a:r>
            <a:r>
              <a:rPr lang="en-US" sz="1200" dirty="0" err="1"/>
              <a:t>enim</a:t>
            </a:r>
            <a:r>
              <a:rPr lang="en-US" sz="1200" dirty="0"/>
              <a:t>. Cras pulvinar libero sed </a:t>
            </a:r>
            <a:r>
              <a:rPr lang="en-US" sz="1200" dirty="0" err="1"/>
              <a:t>risus</a:t>
            </a:r>
            <a:r>
              <a:rPr lang="en-US" sz="1200" dirty="0"/>
              <a:t> </a:t>
            </a:r>
            <a:r>
              <a:rPr lang="en-US" sz="1200" dirty="0" err="1"/>
              <a:t>consectetur</a:t>
            </a:r>
            <a:r>
              <a:rPr lang="en-US" sz="1200" dirty="0"/>
              <a:t> </a:t>
            </a:r>
            <a:r>
              <a:rPr lang="en-US" sz="1200" dirty="0" err="1"/>
              <a:t>ornare</a:t>
            </a:r>
            <a:r>
              <a:rPr lang="en-US" sz="1200" dirty="0"/>
              <a:t> </a:t>
            </a:r>
            <a:r>
              <a:rPr lang="en-US" sz="1200" dirty="0" err="1"/>
              <a:t>varius</a:t>
            </a:r>
            <a:r>
              <a:rPr lang="en-US" sz="1200" dirty="0"/>
              <a:t> a </a:t>
            </a:r>
            <a:r>
              <a:rPr lang="en-US" sz="1200" dirty="0" err="1"/>
              <a:t>nibh</a:t>
            </a:r>
            <a:r>
              <a:rPr lang="en-US" sz="1200" dirty="0"/>
              <a:t>. Integer </a:t>
            </a:r>
            <a:r>
              <a:rPr lang="en-US" sz="1200" dirty="0" err="1"/>
              <a:t>ornare</a:t>
            </a:r>
            <a:r>
              <a:rPr lang="en-US" sz="1200" dirty="0"/>
              <a:t> </a:t>
            </a:r>
            <a:r>
              <a:rPr lang="en-US" sz="1200" dirty="0" err="1"/>
              <a:t>placerat</a:t>
            </a:r>
            <a:r>
              <a:rPr lang="en-US" sz="1200" dirty="0"/>
              <a:t> </a:t>
            </a:r>
            <a:r>
              <a:rPr lang="en-US" sz="1200" dirty="0" err="1"/>
              <a:t>enim</a:t>
            </a:r>
            <a:r>
              <a:rPr lang="en-US" sz="1200" dirty="0"/>
              <a:t> sit </a:t>
            </a:r>
            <a:r>
              <a:rPr lang="en-US" sz="1200" dirty="0" err="1"/>
              <a:t>amet</a:t>
            </a:r>
            <a:r>
              <a:rPr lang="en-US" sz="1200" dirty="0"/>
              <a:t> convallis. </a:t>
            </a:r>
            <a:r>
              <a:rPr lang="en-US" sz="1200" dirty="0" err="1"/>
              <a:t>Nullam</a:t>
            </a:r>
            <a:r>
              <a:rPr lang="en-US" sz="1200" dirty="0"/>
              <a:t> et </a:t>
            </a:r>
            <a:r>
              <a:rPr lang="en-US" sz="1200" dirty="0" err="1"/>
              <a:t>ultrices</a:t>
            </a:r>
            <a:r>
              <a:rPr lang="en-US" sz="1200" dirty="0"/>
              <a:t> </a:t>
            </a:r>
            <a:r>
              <a:rPr lang="en-US" sz="1200" dirty="0" err="1"/>
              <a:t>erat</a:t>
            </a:r>
            <a:r>
              <a:rPr lang="en-US" sz="1200" dirty="0"/>
              <a:t>. </a:t>
            </a:r>
            <a:r>
              <a:rPr lang="en-US" sz="1200" dirty="0" err="1"/>
              <a:t>Aliquam</a:t>
            </a:r>
            <a:r>
              <a:rPr lang="en-US" sz="1200" dirty="0"/>
              <a:t> </a:t>
            </a:r>
            <a:r>
              <a:rPr lang="en-US" sz="1200" dirty="0" err="1"/>
              <a:t>suscipit</a:t>
            </a:r>
            <a:r>
              <a:rPr lang="en-US" sz="1200" dirty="0"/>
              <a:t> </a:t>
            </a:r>
            <a:r>
              <a:rPr lang="en-US" sz="1200" dirty="0" err="1"/>
              <a:t>arcu</a:t>
            </a:r>
            <a:r>
              <a:rPr lang="en-US" sz="1200" dirty="0"/>
              <a:t> </a:t>
            </a:r>
            <a:r>
              <a:rPr lang="en-US" sz="1200" dirty="0" err="1"/>
              <a:t>eu</a:t>
            </a:r>
            <a:r>
              <a:rPr lang="en-US" sz="1200" dirty="0"/>
              <a:t> </a:t>
            </a:r>
            <a:r>
              <a:rPr lang="en-US" sz="1200" dirty="0" err="1"/>
              <a:t>nisl</a:t>
            </a:r>
            <a:r>
              <a:rPr lang="en-US" sz="1200" dirty="0"/>
              <a:t> </a:t>
            </a:r>
            <a:r>
              <a:rPr lang="en-US" sz="1200" dirty="0" err="1"/>
              <a:t>suscipit</a:t>
            </a:r>
            <a:r>
              <a:rPr lang="en-US" sz="1200" dirty="0"/>
              <a:t> </a:t>
            </a:r>
            <a:r>
              <a:rPr lang="en-US" sz="1200" dirty="0" err="1"/>
              <a:t>luctus</a:t>
            </a:r>
            <a:r>
              <a:rPr lang="en-US" sz="1200" dirty="0"/>
              <a:t>. </a:t>
            </a:r>
            <a:r>
              <a:rPr lang="en-US" sz="1200" dirty="0" err="1"/>
              <a:t>Pellentesque</a:t>
            </a:r>
            <a:r>
              <a:rPr lang="en-US" sz="1200" dirty="0"/>
              <a:t> </a:t>
            </a:r>
            <a:r>
              <a:rPr lang="en-US" sz="1200" dirty="0" err="1"/>
              <a:t>lobortis</a:t>
            </a:r>
            <a:r>
              <a:rPr lang="en-US" sz="1200" dirty="0"/>
              <a:t>, </a:t>
            </a:r>
            <a:r>
              <a:rPr lang="en-US" sz="1200" dirty="0" err="1"/>
              <a:t>felis</a:t>
            </a:r>
            <a:r>
              <a:rPr lang="en-US" sz="1200" dirty="0"/>
              <a:t> </a:t>
            </a:r>
            <a:r>
              <a:rPr lang="en-US" sz="1200" dirty="0" err="1"/>
              <a:t>ut</a:t>
            </a:r>
            <a:r>
              <a:rPr lang="en-US" sz="1200" dirty="0"/>
              <a:t> </a:t>
            </a:r>
            <a:r>
              <a:rPr lang="en-US" sz="1200" dirty="0" err="1"/>
              <a:t>facilisis</a:t>
            </a:r>
            <a:r>
              <a:rPr lang="en-US" sz="1200" dirty="0"/>
              <a:t> </a:t>
            </a:r>
            <a:r>
              <a:rPr lang="en-US" sz="1200" dirty="0" err="1"/>
              <a:t>facilisis</a:t>
            </a:r>
            <a:r>
              <a:rPr lang="en-US" sz="1200" dirty="0"/>
              <a:t>, lorem </a:t>
            </a:r>
            <a:r>
              <a:rPr lang="en-US" sz="1200" dirty="0" err="1"/>
              <a:t>orci</a:t>
            </a:r>
            <a:r>
              <a:rPr lang="en-US" sz="1200" dirty="0"/>
              <a:t> fermentum </a:t>
            </a:r>
            <a:r>
              <a:rPr lang="en-US" sz="1200" dirty="0" err="1"/>
              <a:t>felis</a:t>
            </a:r>
            <a:r>
              <a:rPr lang="en-US" sz="1200" dirty="0"/>
              <a:t>, </a:t>
            </a:r>
            <a:r>
              <a:rPr lang="en-US" sz="1200" dirty="0" err="1"/>
              <a:t>placerat</a:t>
            </a:r>
            <a:r>
              <a:rPr lang="en-US" sz="1200" dirty="0"/>
              <a:t> </a:t>
            </a:r>
            <a:r>
              <a:rPr lang="en-US" sz="1200" dirty="0" err="1"/>
              <a:t>rutrum</a:t>
            </a:r>
            <a:r>
              <a:rPr lang="en-US" sz="1200" dirty="0"/>
              <a:t> </a:t>
            </a:r>
            <a:r>
              <a:rPr lang="en-US" sz="1200" dirty="0" err="1"/>
              <a:t>nulla</a:t>
            </a:r>
            <a:r>
              <a:rPr lang="en-US" sz="1200" dirty="0"/>
              <a:t> ex at lorem. </a:t>
            </a:r>
            <a:r>
              <a:rPr lang="en-US" sz="1200" dirty="0" err="1"/>
              <a:t>Suspendisse</a:t>
            </a:r>
            <a:r>
              <a:rPr lang="en-US" sz="1200" dirty="0"/>
              <a:t> </a:t>
            </a:r>
            <a:r>
              <a:rPr lang="en-US" sz="1200" dirty="0" err="1"/>
              <a:t>quis</a:t>
            </a:r>
            <a:r>
              <a:rPr lang="en-US" sz="1200" dirty="0"/>
              <a:t> </a:t>
            </a:r>
            <a:r>
              <a:rPr lang="en-US" sz="1200" dirty="0" err="1"/>
              <a:t>odio</a:t>
            </a:r>
            <a:r>
              <a:rPr lang="en-US" sz="1200" dirty="0"/>
              <a:t> </a:t>
            </a:r>
            <a:r>
              <a:rPr lang="en-US" sz="1200" dirty="0" err="1"/>
              <a:t>pretium</a:t>
            </a:r>
            <a:r>
              <a:rPr lang="en-US" sz="1200" dirty="0"/>
              <a:t>, </a:t>
            </a:r>
            <a:r>
              <a:rPr lang="en-US" sz="1200" dirty="0" err="1"/>
              <a:t>sagittis</a:t>
            </a:r>
            <a:r>
              <a:rPr lang="en-US" sz="1200" dirty="0"/>
              <a:t> nisi at, dictum ligula. Sed </a:t>
            </a:r>
            <a:r>
              <a:rPr lang="en-US" sz="1200" dirty="0" err="1"/>
              <a:t>congue</a:t>
            </a:r>
            <a:r>
              <a:rPr lang="en-US" sz="1200" dirty="0"/>
              <a:t> </a:t>
            </a:r>
            <a:r>
              <a:rPr lang="en-US" sz="1200" dirty="0" err="1"/>
              <a:t>viverra</a:t>
            </a:r>
            <a:r>
              <a:rPr lang="en-US" sz="1200" dirty="0"/>
              <a:t> ante. </a:t>
            </a:r>
            <a:r>
              <a:rPr lang="en-US" sz="1200" dirty="0" err="1"/>
              <a:t>Aliquam</a:t>
            </a:r>
            <a:r>
              <a:rPr lang="en-US" sz="1200" dirty="0"/>
              <a:t> </a:t>
            </a:r>
            <a:r>
              <a:rPr lang="en-US" sz="1200" dirty="0" err="1"/>
              <a:t>iaculis</a:t>
            </a:r>
            <a:r>
              <a:rPr lang="en-US" sz="1200" dirty="0"/>
              <a:t> ligula </a:t>
            </a:r>
            <a:r>
              <a:rPr lang="en-US" sz="1200" dirty="0" err="1"/>
              <a:t>nec</a:t>
            </a:r>
            <a:r>
              <a:rPr lang="en-US" sz="1200" dirty="0"/>
              <a:t> </a:t>
            </a:r>
            <a:r>
              <a:rPr lang="en-US" sz="1200" dirty="0" err="1"/>
              <a:t>tincidunt</a:t>
            </a:r>
            <a:r>
              <a:rPr lang="en-US" sz="1200" dirty="0"/>
              <a:t> </a:t>
            </a:r>
            <a:r>
              <a:rPr lang="en-US" sz="1200" dirty="0" err="1"/>
              <a:t>scelerisque</a:t>
            </a:r>
            <a:r>
              <a:rPr lang="en-US" sz="1200" dirty="0"/>
              <a:t>. </a:t>
            </a:r>
            <a:r>
              <a:rPr lang="en-US" sz="1200" dirty="0" err="1"/>
              <a:t>Phasellus</a:t>
            </a:r>
            <a:r>
              <a:rPr lang="en-US" sz="1200" dirty="0"/>
              <a:t> </a:t>
            </a:r>
            <a:r>
              <a:rPr lang="en-US" sz="1200" dirty="0" err="1"/>
              <a:t>venenatis</a:t>
            </a:r>
            <a:r>
              <a:rPr lang="en-US" sz="1200" dirty="0"/>
              <a:t> sit </a:t>
            </a:r>
            <a:r>
              <a:rPr lang="en-US" sz="1200" dirty="0" err="1"/>
              <a:t>amet</a:t>
            </a:r>
            <a:r>
              <a:rPr lang="en-US" sz="1200" dirty="0"/>
              <a:t> </a:t>
            </a:r>
            <a:r>
              <a:rPr lang="en-US" sz="1200" dirty="0" err="1"/>
              <a:t>sem</a:t>
            </a:r>
            <a:r>
              <a:rPr lang="en-US" sz="1200" dirty="0"/>
              <a:t> </a:t>
            </a:r>
            <a:r>
              <a:rPr lang="en-US" sz="1200" dirty="0" err="1"/>
              <a:t>nec</a:t>
            </a:r>
            <a:r>
              <a:rPr lang="en-US" sz="1200" dirty="0"/>
              <a:t> </a:t>
            </a:r>
            <a:r>
              <a:rPr lang="en-US" sz="1200" dirty="0" err="1"/>
              <a:t>ultricies</a:t>
            </a:r>
            <a:r>
              <a:rPr lang="en-US" sz="1200" dirty="0"/>
              <a:t>. Nam vitae </a:t>
            </a:r>
            <a:r>
              <a:rPr lang="en-US" sz="1200" dirty="0" err="1"/>
              <a:t>velit</a:t>
            </a:r>
            <a:r>
              <a:rPr lang="en-US" sz="1200" dirty="0"/>
              <a:t> </a:t>
            </a:r>
            <a:r>
              <a:rPr lang="en-US" sz="1200" dirty="0" err="1"/>
              <a:t>dignissim</a:t>
            </a:r>
            <a:r>
              <a:rPr lang="en-US" sz="1200" dirty="0"/>
              <a:t>, </a:t>
            </a:r>
            <a:r>
              <a:rPr lang="en-US" sz="1200" dirty="0" err="1"/>
              <a:t>consectetur</a:t>
            </a:r>
            <a:r>
              <a:rPr lang="en-US" sz="1200" dirty="0"/>
              <a:t> nisi a, </a:t>
            </a:r>
            <a:r>
              <a:rPr lang="en-US" sz="1200" dirty="0" err="1"/>
              <a:t>efficitur</a:t>
            </a:r>
            <a:r>
              <a:rPr lang="en-US" sz="1200" dirty="0"/>
              <a:t> </a:t>
            </a:r>
            <a:r>
              <a:rPr lang="en-US" sz="1200" dirty="0" err="1"/>
              <a:t>purus</a:t>
            </a:r>
            <a:r>
              <a:rPr lang="en-US" sz="1200" dirty="0"/>
              <a:t>. Vestibulum </a:t>
            </a:r>
            <a:r>
              <a:rPr lang="en-US" sz="1200" dirty="0" err="1"/>
              <a:t>consequat</a:t>
            </a:r>
            <a:r>
              <a:rPr lang="en-US" sz="1200" dirty="0"/>
              <a:t> diam vitae ante </a:t>
            </a:r>
            <a:r>
              <a:rPr lang="en-US" sz="1200" dirty="0" err="1"/>
              <a:t>bibendum</a:t>
            </a:r>
            <a:r>
              <a:rPr lang="en-US" sz="1200" dirty="0"/>
              <a:t> </a:t>
            </a:r>
            <a:r>
              <a:rPr lang="en-US" sz="1200" dirty="0" err="1"/>
              <a:t>condimentum</a:t>
            </a:r>
            <a:r>
              <a:rPr lang="en-US" sz="1200" dirty="0"/>
              <a:t>. Sed et </a:t>
            </a:r>
            <a:r>
              <a:rPr lang="en-US" sz="1200" dirty="0" err="1"/>
              <a:t>facilisis</a:t>
            </a:r>
            <a:r>
              <a:rPr lang="en-US" sz="1200" dirty="0"/>
              <a:t> ipsum. </a:t>
            </a:r>
            <a:r>
              <a:rPr lang="en-US" sz="1200" dirty="0" err="1"/>
              <a:t>Aliquam</a:t>
            </a:r>
            <a:r>
              <a:rPr lang="en-US" sz="1200" dirty="0"/>
              <a:t> </a:t>
            </a:r>
            <a:r>
              <a:rPr lang="en-US" sz="1200" dirty="0" err="1"/>
              <a:t>varius</a:t>
            </a:r>
            <a:r>
              <a:rPr lang="en-US" sz="1200" dirty="0"/>
              <a:t> </a:t>
            </a:r>
            <a:r>
              <a:rPr lang="en-US" sz="1200" dirty="0" err="1"/>
              <a:t>malesuada</a:t>
            </a:r>
            <a:r>
              <a:rPr lang="en-US" sz="1200" dirty="0"/>
              <a:t> </a:t>
            </a:r>
            <a:r>
              <a:rPr lang="en-US" sz="1200" dirty="0" err="1"/>
              <a:t>bibendum</a:t>
            </a:r>
            <a:r>
              <a:rPr lang="en-US" sz="1200" dirty="0"/>
              <a:t>. </a:t>
            </a:r>
            <a:r>
              <a:rPr lang="en-US" sz="1200" dirty="0" err="1"/>
              <a:t>Quisque</a:t>
            </a:r>
            <a:r>
              <a:rPr lang="en-US" sz="1200" dirty="0"/>
              <a:t> vitae </a:t>
            </a:r>
            <a:r>
              <a:rPr lang="en-US" sz="1200" dirty="0" err="1"/>
              <a:t>massa</a:t>
            </a:r>
            <a:r>
              <a:rPr lang="en-US" sz="1200" dirty="0"/>
              <a:t> ac </a:t>
            </a:r>
            <a:r>
              <a:rPr lang="en-US" sz="1200" dirty="0" err="1"/>
              <a:t>erat</a:t>
            </a:r>
            <a:r>
              <a:rPr lang="en-US" sz="1200" dirty="0"/>
              <a:t> </a:t>
            </a:r>
            <a:r>
              <a:rPr lang="en-US" sz="1200" dirty="0" err="1"/>
              <a:t>finibus</a:t>
            </a:r>
            <a:r>
              <a:rPr lang="en-US" sz="1200" dirty="0"/>
              <a:t> </a:t>
            </a:r>
            <a:r>
              <a:rPr lang="en-US" sz="1200" dirty="0" err="1"/>
              <a:t>commodo</a:t>
            </a:r>
            <a:r>
              <a:rPr lang="en-US" sz="1200" dirty="0"/>
              <a:t>. </a:t>
            </a:r>
            <a:r>
              <a:rPr lang="en-US" sz="1200" dirty="0" err="1"/>
              <a:t>Pellentesque</a:t>
            </a:r>
            <a:r>
              <a:rPr lang="en-US" sz="1200" dirty="0"/>
              <a:t> </a:t>
            </a:r>
            <a:r>
              <a:rPr lang="en-US" sz="1200" dirty="0" err="1"/>
              <a:t>lobortis</a:t>
            </a:r>
            <a:r>
              <a:rPr lang="en-US" sz="1200" dirty="0"/>
              <a:t> </a:t>
            </a:r>
            <a:r>
              <a:rPr lang="en-US" sz="1200" dirty="0" err="1"/>
              <a:t>vehicula</a:t>
            </a:r>
            <a:r>
              <a:rPr lang="en-US" sz="1200" dirty="0"/>
              <a:t> </a:t>
            </a:r>
            <a:r>
              <a:rPr lang="en-US" sz="1200" dirty="0" err="1"/>
              <a:t>varius</a:t>
            </a:r>
            <a:r>
              <a:rPr lang="en-US" sz="1200" dirty="0"/>
              <a:t>. Nam </a:t>
            </a:r>
            <a:r>
              <a:rPr lang="en-US" sz="1200" dirty="0" err="1"/>
              <a:t>quis</a:t>
            </a:r>
            <a:r>
              <a:rPr lang="en-US" sz="1200" dirty="0"/>
              <a:t> </a:t>
            </a:r>
            <a:r>
              <a:rPr lang="en-US" sz="1200" dirty="0" err="1"/>
              <a:t>molestie</a:t>
            </a:r>
            <a:r>
              <a:rPr lang="en-US" sz="1200" dirty="0"/>
              <a:t> </a:t>
            </a:r>
            <a:r>
              <a:rPr lang="en-US" sz="1200" dirty="0" err="1"/>
              <a:t>quam</a:t>
            </a:r>
            <a:r>
              <a:rPr lang="en-US" sz="1200" dirty="0"/>
              <a:t>. Donec </a:t>
            </a:r>
            <a:r>
              <a:rPr lang="en-US" sz="1200" dirty="0" err="1"/>
              <a:t>consequat</a:t>
            </a:r>
            <a:r>
              <a:rPr lang="en-US" sz="1200" dirty="0"/>
              <a:t> nisi </a:t>
            </a:r>
            <a:r>
              <a:rPr lang="en-US" sz="1200" dirty="0" err="1"/>
              <a:t>ut</a:t>
            </a:r>
            <a:r>
              <a:rPr lang="en-US" sz="1200" dirty="0"/>
              <a:t> </a:t>
            </a:r>
            <a:r>
              <a:rPr lang="en-US" sz="1200" dirty="0" err="1"/>
              <a:t>arcu</a:t>
            </a:r>
            <a:r>
              <a:rPr lang="en-US" sz="1200" dirty="0"/>
              <a:t> dictum tempus. Sed </a:t>
            </a:r>
            <a:r>
              <a:rPr lang="en-US" sz="1200" dirty="0" err="1"/>
              <a:t>commodo</a:t>
            </a:r>
            <a:r>
              <a:rPr lang="en-US" sz="1200" dirty="0"/>
              <a:t> </a:t>
            </a:r>
            <a:r>
              <a:rPr lang="en-US" sz="1200" dirty="0" err="1"/>
              <a:t>metus</a:t>
            </a:r>
            <a:r>
              <a:rPr lang="en-US" sz="1200" dirty="0"/>
              <a:t> eros, vel </a:t>
            </a:r>
            <a:r>
              <a:rPr lang="en-US" sz="1200" dirty="0" err="1"/>
              <a:t>rutrum</a:t>
            </a:r>
            <a:r>
              <a:rPr lang="en-US" sz="1200" dirty="0"/>
              <a:t> lorem </a:t>
            </a:r>
            <a:r>
              <a:rPr lang="en-US" sz="1200" dirty="0" err="1"/>
              <a:t>egestas</a:t>
            </a:r>
            <a:r>
              <a:rPr lang="en-US" sz="1200" dirty="0"/>
              <a:t> sit </a:t>
            </a:r>
            <a:r>
              <a:rPr lang="en-US" sz="1200" dirty="0" err="1"/>
              <a:t>amet</a:t>
            </a:r>
            <a:r>
              <a:rPr lang="en-US" sz="1200" dirty="0"/>
              <a:t>. </a:t>
            </a:r>
            <a:r>
              <a:rPr lang="en-US" sz="1200" dirty="0" err="1"/>
              <a:t>Curabitur</a:t>
            </a:r>
            <a:r>
              <a:rPr lang="en-US" sz="1200" dirty="0"/>
              <a:t> tempus </a:t>
            </a:r>
            <a:r>
              <a:rPr lang="en-US" sz="1200" dirty="0" err="1"/>
              <a:t>tristique</a:t>
            </a:r>
            <a:r>
              <a:rPr lang="en-US" sz="1200" dirty="0"/>
              <a:t> </a:t>
            </a:r>
            <a:r>
              <a:rPr lang="en-US" sz="1200" dirty="0" err="1"/>
              <a:t>odio</a:t>
            </a:r>
            <a:r>
              <a:rPr lang="en-US" sz="1200" dirty="0"/>
              <a:t>, vel fermentum </a:t>
            </a:r>
            <a:r>
              <a:rPr lang="en-US" sz="1200" dirty="0" err="1"/>
              <a:t>lectus</a:t>
            </a:r>
            <a:r>
              <a:rPr lang="en-US" sz="1200" dirty="0"/>
              <a:t> </a:t>
            </a:r>
            <a:r>
              <a:rPr lang="en-US" sz="1200" dirty="0" err="1"/>
              <a:t>placerat</a:t>
            </a:r>
            <a:r>
              <a:rPr lang="en-US" sz="1200" dirty="0"/>
              <a:t> </a:t>
            </a:r>
            <a:r>
              <a:rPr lang="en-US" sz="1200" dirty="0" err="1"/>
              <a:t>eu</a:t>
            </a:r>
            <a:r>
              <a:rPr lang="en-US" sz="1200" dirty="0"/>
              <a:t>. Cras </a:t>
            </a:r>
            <a:r>
              <a:rPr lang="en-US" sz="1200" dirty="0" err="1"/>
              <a:t>accumsan</a:t>
            </a:r>
            <a:r>
              <a:rPr lang="en-US" sz="1200" dirty="0"/>
              <a:t> </a:t>
            </a:r>
            <a:r>
              <a:rPr lang="en-US" sz="1200" dirty="0" err="1"/>
              <a:t>justo</a:t>
            </a:r>
            <a:r>
              <a:rPr lang="en-US" sz="1200" dirty="0"/>
              <a:t> </a:t>
            </a:r>
            <a:r>
              <a:rPr lang="en-US" sz="1200" dirty="0" err="1"/>
              <a:t>nec</a:t>
            </a:r>
            <a:r>
              <a:rPr lang="en-US" sz="1200" dirty="0"/>
              <a:t> </a:t>
            </a:r>
            <a:r>
              <a:rPr lang="en-US" sz="1200" dirty="0" err="1"/>
              <a:t>lectus</a:t>
            </a:r>
            <a:r>
              <a:rPr lang="en-US" sz="1200" dirty="0"/>
              <a:t> </a:t>
            </a:r>
            <a:r>
              <a:rPr lang="en-US" sz="1200" dirty="0" err="1"/>
              <a:t>tristique</a:t>
            </a:r>
            <a:r>
              <a:rPr lang="en-US" sz="1200" dirty="0"/>
              <a:t>, at </a:t>
            </a:r>
            <a:r>
              <a:rPr lang="en-US" sz="1200" dirty="0" err="1"/>
              <a:t>malesuada</a:t>
            </a:r>
            <a:r>
              <a:rPr lang="en-US" sz="1200" dirty="0"/>
              <a:t> </a:t>
            </a:r>
            <a:r>
              <a:rPr lang="en-US" sz="1200" dirty="0" err="1"/>
              <a:t>justo</a:t>
            </a:r>
            <a:r>
              <a:rPr lang="en-US" sz="1200" dirty="0"/>
              <a:t> </a:t>
            </a:r>
            <a:r>
              <a:rPr lang="en-US" sz="1200" dirty="0" err="1"/>
              <a:t>congue</a:t>
            </a:r>
            <a:r>
              <a:rPr lang="en-US" sz="1200" dirty="0"/>
              <a:t>. Sed </a:t>
            </a:r>
            <a:r>
              <a:rPr lang="en-US" sz="1200" dirty="0" err="1"/>
              <a:t>commodo</a:t>
            </a:r>
            <a:r>
              <a:rPr lang="en-US" sz="1200" dirty="0"/>
              <a:t>, </a:t>
            </a:r>
            <a:r>
              <a:rPr lang="en-US" sz="1200" dirty="0" err="1"/>
              <a:t>mauris</a:t>
            </a:r>
            <a:r>
              <a:rPr lang="en-US" sz="1200" dirty="0"/>
              <a:t> a </a:t>
            </a:r>
            <a:r>
              <a:rPr lang="en-US" sz="1200" dirty="0" err="1"/>
              <a:t>bibendum</a:t>
            </a:r>
            <a:r>
              <a:rPr lang="en-US" sz="1200" dirty="0"/>
              <a:t> </a:t>
            </a:r>
            <a:r>
              <a:rPr lang="en-US" sz="1200" dirty="0" err="1"/>
              <a:t>iaculis</a:t>
            </a:r>
            <a:r>
              <a:rPr lang="en-US" sz="1200" dirty="0"/>
              <a:t>, magna </a:t>
            </a:r>
            <a:r>
              <a:rPr lang="en-US" sz="1200" dirty="0" err="1"/>
              <a:t>massa</a:t>
            </a:r>
            <a:r>
              <a:rPr lang="en-US" sz="1200" dirty="0"/>
              <a:t> </a:t>
            </a:r>
            <a:r>
              <a:rPr lang="en-US" sz="1200" dirty="0" err="1"/>
              <a:t>varius</a:t>
            </a:r>
            <a:r>
              <a:rPr lang="en-US" sz="1200" dirty="0"/>
              <a:t> </a:t>
            </a:r>
            <a:r>
              <a:rPr lang="en-US" sz="1200" dirty="0" err="1"/>
              <a:t>odio</a:t>
            </a:r>
            <a:r>
              <a:rPr lang="en-US" sz="1200" dirty="0"/>
              <a:t>, et </a:t>
            </a:r>
            <a:r>
              <a:rPr lang="en-US" sz="1200" dirty="0" err="1"/>
              <a:t>finibus</a:t>
            </a:r>
            <a:r>
              <a:rPr lang="en-US" sz="1200" dirty="0"/>
              <a:t> magna ligula id </a:t>
            </a:r>
            <a:r>
              <a:rPr lang="en-US" sz="1200" dirty="0" err="1"/>
              <a:t>massa</a:t>
            </a:r>
            <a:r>
              <a:rPr lang="en-US" sz="1200" dirty="0"/>
              <a:t>. Nunc </a:t>
            </a:r>
            <a:r>
              <a:rPr lang="en-US" sz="1200" dirty="0" err="1"/>
              <a:t>lobortis</a:t>
            </a:r>
            <a:r>
              <a:rPr lang="en-US" sz="1200" dirty="0"/>
              <a:t> </a:t>
            </a:r>
            <a:r>
              <a:rPr lang="en-US" sz="1200" dirty="0" err="1"/>
              <a:t>ultrices</a:t>
            </a:r>
            <a:r>
              <a:rPr lang="en-US" sz="1200" dirty="0"/>
              <a:t> ante </a:t>
            </a:r>
            <a:r>
              <a:rPr lang="en-US" sz="1200" dirty="0" err="1"/>
              <a:t>quis</a:t>
            </a:r>
            <a:r>
              <a:rPr lang="en-US" sz="1200" dirty="0"/>
              <a:t> </a:t>
            </a:r>
            <a:r>
              <a:rPr lang="en-US" sz="1200" dirty="0" err="1"/>
              <a:t>mollis</a:t>
            </a:r>
            <a:r>
              <a:rPr lang="en-US" sz="1200" dirty="0"/>
              <a:t>. </a:t>
            </a:r>
          </a:p>
        </p:txBody>
      </p:sp>
      <p:sp>
        <p:nvSpPr>
          <p:cNvPr id="7" name="Text Placeholder 6">
            <a:extLst>
              <a:ext uri="{FF2B5EF4-FFF2-40B4-BE49-F238E27FC236}">
                <a16:creationId xmlns:a16="http://schemas.microsoft.com/office/drawing/2014/main" id="{7D7CA024-5D65-3246-AB9E-9812584EA114}"/>
              </a:ext>
            </a:extLst>
          </p:cNvPr>
          <p:cNvSpPr>
            <a:spLocks noGrp="1"/>
          </p:cNvSpPr>
          <p:nvPr>
            <p:ph type="body" sz="quarter" idx="13"/>
          </p:nvPr>
        </p:nvSpPr>
        <p:spPr/>
        <p:txBody>
          <a:bodyPr/>
          <a:lstStyle/>
          <a:p>
            <a:r>
              <a:rPr lang="en-US" dirty="0">
                <a:solidFill>
                  <a:schemeClr val="accent2"/>
                </a:solidFill>
              </a:rPr>
              <a:t>HEADLINE</a:t>
            </a:r>
          </a:p>
        </p:txBody>
      </p:sp>
    </p:spTree>
    <p:extLst>
      <p:ext uri="{BB962C8B-B14F-4D97-AF65-F5344CB8AC3E}">
        <p14:creationId xmlns:p14="http://schemas.microsoft.com/office/powerpoint/2010/main" val="22194622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F8981238-FA47-FA44-B61C-05D77B690DD0}"/>
              </a:ext>
            </a:extLst>
          </p:cNvPr>
          <p:cNvSpPr>
            <a:spLocks noGrp="1"/>
          </p:cNvSpPr>
          <p:nvPr>
            <p:ph type="pic" sz="quarter" idx="12"/>
          </p:nvPr>
        </p:nvSpPr>
        <p:spPr/>
        <p:txBody>
          <a:bodyPr/>
          <a:lstStyle/>
          <a:p>
            <a:endParaRPr lang="en-US"/>
          </a:p>
        </p:txBody>
      </p:sp>
      <p:sp>
        <p:nvSpPr>
          <p:cNvPr id="2" name="Title 1"/>
          <p:cNvSpPr>
            <a:spLocks noGrp="1"/>
          </p:cNvSpPr>
          <p:nvPr>
            <p:ph type="title"/>
          </p:nvPr>
        </p:nvSpPr>
        <p:spPr>
          <a:xfrm>
            <a:off x="535128" y="1054736"/>
            <a:ext cx="5069272" cy="1028700"/>
          </a:xfrm>
        </p:spPr>
        <p:txBody>
          <a:bodyPr wrap="none"/>
          <a:lstStyle/>
          <a:p>
            <a:r>
              <a:rPr lang="en-US" dirty="0"/>
              <a:t>One Column </a:t>
            </a:r>
            <a:br>
              <a:rPr lang="en-US" dirty="0"/>
            </a:br>
            <a:r>
              <a:rPr lang="en-US" dirty="0"/>
              <a:t>With Picture</a:t>
            </a:r>
          </a:p>
        </p:txBody>
      </p:sp>
      <p:sp>
        <p:nvSpPr>
          <p:cNvPr id="3" name="Slide Number Placeholder 2"/>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14</a:t>
            </a:fld>
            <a:endParaRPr lang="en-US" dirty="0"/>
          </a:p>
        </p:txBody>
      </p:sp>
      <p:sp>
        <p:nvSpPr>
          <p:cNvPr id="7" name="TextBox 6"/>
          <p:cNvSpPr txBox="1"/>
          <p:nvPr/>
        </p:nvSpPr>
        <p:spPr>
          <a:xfrm>
            <a:off x="535128" y="3034976"/>
            <a:ext cx="4220196" cy="2507674"/>
          </a:xfrm>
          <a:prstGeom prst="rect">
            <a:avLst/>
          </a:prstGeom>
          <a:noFill/>
        </p:spPr>
        <p:txBody>
          <a:bodyPr wrap="square" lIns="0" rIns="0" rtlCol="0">
            <a:spAutoFit/>
          </a:bodyPr>
          <a:lstStyle/>
          <a:p>
            <a:pPr>
              <a:lnSpc>
                <a:spcPct val="110000"/>
              </a:lnSpc>
            </a:pPr>
            <a:r>
              <a:rPr lang="en-US" sz="1600" dirty="0">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Integer ornare placerat enim sit amet convallis. Nullam et ultrices erat. Aliquam suscipit arcu eu nisl suscipit luctus. </a:t>
            </a:r>
          </a:p>
        </p:txBody>
      </p:sp>
      <p:sp>
        <p:nvSpPr>
          <p:cNvPr id="8" name="TextBox 7"/>
          <p:cNvSpPr txBox="1"/>
          <p:nvPr/>
        </p:nvSpPr>
        <p:spPr>
          <a:xfrm>
            <a:off x="535128" y="2506366"/>
            <a:ext cx="1001877" cy="338554"/>
          </a:xfrm>
          <a:prstGeom prst="rect">
            <a:avLst/>
          </a:prstGeom>
          <a:noFill/>
        </p:spPr>
        <p:txBody>
          <a:bodyPr wrap="none" lIns="0" rIns="0" rtlCol="0">
            <a:spAutoFit/>
          </a:bodyPr>
          <a:lstStyle/>
          <a:p>
            <a:pPr defTabSz="914318">
              <a:spcBef>
                <a:spcPts val="1000"/>
              </a:spcBef>
              <a:spcAft>
                <a:spcPts val="600"/>
              </a:spcAft>
              <a:buClr>
                <a:schemeClr val="accent3"/>
              </a:buClr>
            </a:pPr>
            <a:r>
              <a:rPr lang="en-US" sz="1600" b="1" spc="50" dirty="0">
                <a:solidFill>
                  <a:schemeClr val="accent2"/>
                </a:solidFill>
              </a:rPr>
              <a:t>HEADLINE</a:t>
            </a:r>
          </a:p>
        </p:txBody>
      </p:sp>
      <p:sp>
        <p:nvSpPr>
          <p:cNvPr id="4" name="Footer Placeholder 3">
            <a:extLst>
              <a:ext uri="{FF2B5EF4-FFF2-40B4-BE49-F238E27FC236}">
                <a16:creationId xmlns:a16="http://schemas.microsoft.com/office/drawing/2014/main" id="{5135905A-2288-714B-AD02-D00069A6964C}"/>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37378759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2" name="Straight Connector 21"/>
          <p:cNvCxnSpPr/>
          <p:nvPr/>
        </p:nvCxnSpPr>
        <p:spPr>
          <a:xfrm>
            <a:off x="4602203" y="1651516"/>
            <a:ext cx="0" cy="347949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7D12EDF1-6427-1E4A-A94D-16A7DA927B31}"/>
              </a:ext>
            </a:extLst>
          </p:cNvPr>
          <p:cNvGrpSpPr/>
          <p:nvPr/>
        </p:nvGrpSpPr>
        <p:grpSpPr>
          <a:xfrm>
            <a:off x="4400984" y="3027630"/>
            <a:ext cx="416560" cy="416560"/>
            <a:chOff x="6052888" y="1435897"/>
            <a:chExt cx="416560" cy="416560"/>
          </a:xfrm>
          <a:solidFill>
            <a:schemeClr val="accent2"/>
          </a:solidFill>
        </p:grpSpPr>
        <p:sp>
          <p:nvSpPr>
            <p:cNvPr id="48" name="Oval 47">
              <a:extLst>
                <a:ext uri="{FF2B5EF4-FFF2-40B4-BE49-F238E27FC236}">
                  <a16:creationId xmlns:a16="http://schemas.microsoft.com/office/drawing/2014/main" id="{6D837585-1786-CE46-BF47-9BC847C756D8}"/>
                </a:ext>
              </a:extLst>
            </p:cNvPr>
            <p:cNvSpPr/>
            <p:nvPr/>
          </p:nvSpPr>
          <p:spPr>
            <a:xfrm>
              <a:off x="6052888" y="1435897"/>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pic>
          <p:nvPicPr>
            <p:cNvPr id="49" name="Picture 48">
              <a:extLst>
                <a:ext uri="{FF2B5EF4-FFF2-40B4-BE49-F238E27FC236}">
                  <a16:creationId xmlns:a16="http://schemas.microsoft.com/office/drawing/2014/main" id="{42B79302-86B2-C246-8137-26D7B043879C}"/>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a:grpFill/>
          </p:spPr>
        </p:pic>
      </p:grpSp>
      <p:sp>
        <p:nvSpPr>
          <p:cNvPr id="2" name="Title 1"/>
          <p:cNvSpPr>
            <a:spLocks noGrp="1"/>
          </p:cNvSpPr>
          <p:nvPr>
            <p:ph type="title"/>
          </p:nvPr>
        </p:nvSpPr>
        <p:spPr/>
        <p:txBody>
          <a:bodyPr/>
          <a:lstStyle/>
          <a:p>
            <a:r>
              <a:rPr lang="en-US" i="0" dirty="0"/>
              <a:t>Bulleted</a:t>
            </a:r>
            <a:br>
              <a:rPr lang="en-US" i="0" dirty="0"/>
            </a:br>
            <a:r>
              <a:rPr lang="en-US" i="0" dirty="0"/>
              <a:t>List Sample</a:t>
            </a:r>
          </a:p>
        </p:txBody>
      </p:sp>
      <p:sp>
        <p:nvSpPr>
          <p:cNvPr id="3" name="Slide Number Placeholder 2"/>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15</a:t>
            </a:fld>
            <a:endParaRPr lang="en-US" dirty="0"/>
          </a:p>
        </p:txBody>
      </p:sp>
      <p:sp>
        <p:nvSpPr>
          <p:cNvPr id="15" name="TextBox 14"/>
          <p:cNvSpPr txBox="1"/>
          <p:nvPr/>
        </p:nvSpPr>
        <p:spPr>
          <a:xfrm>
            <a:off x="5244206" y="1386219"/>
            <a:ext cx="1319272" cy="369332"/>
          </a:xfrm>
          <a:prstGeom prst="rect">
            <a:avLst/>
          </a:prstGeom>
          <a:noFill/>
        </p:spPr>
        <p:txBody>
          <a:bodyPr wrap="none" lIns="0" rIns="0" rtlCol="0">
            <a:spAutoFit/>
          </a:bodyPr>
          <a:lstStyle/>
          <a:p>
            <a:r>
              <a:rPr lang="en-US" dirty="0">
                <a:solidFill>
                  <a:schemeClr val="tx2"/>
                </a:solidFill>
                <a:latin typeface="Prometo Medium" panose="020B0704030203060203" pitchFamily="34" charset="0"/>
              </a:rPr>
              <a:t>Bulleted List</a:t>
            </a:r>
          </a:p>
        </p:txBody>
      </p:sp>
      <p:sp>
        <p:nvSpPr>
          <p:cNvPr id="17" name="TextBox 16"/>
          <p:cNvSpPr txBox="1"/>
          <p:nvPr/>
        </p:nvSpPr>
        <p:spPr>
          <a:xfrm>
            <a:off x="5244204" y="3028146"/>
            <a:ext cx="1319272" cy="369332"/>
          </a:xfrm>
          <a:prstGeom prst="rect">
            <a:avLst/>
          </a:prstGeom>
          <a:noFill/>
        </p:spPr>
        <p:txBody>
          <a:bodyPr wrap="none" lIns="0" rIns="0" rtlCol="0">
            <a:spAutoFit/>
          </a:bodyPr>
          <a:lstStyle/>
          <a:p>
            <a:r>
              <a:rPr lang="en-US" dirty="0">
                <a:solidFill>
                  <a:schemeClr val="tx2"/>
                </a:solidFill>
                <a:latin typeface="Prometo Medium" panose="020B0704030203060203" pitchFamily="34" charset="0"/>
              </a:rPr>
              <a:t>Bulleted List</a:t>
            </a:r>
          </a:p>
        </p:txBody>
      </p:sp>
      <p:sp>
        <p:nvSpPr>
          <p:cNvPr id="19" name="TextBox 18"/>
          <p:cNvSpPr txBox="1"/>
          <p:nvPr/>
        </p:nvSpPr>
        <p:spPr>
          <a:xfrm>
            <a:off x="5244204" y="4884793"/>
            <a:ext cx="1319272" cy="369332"/>
          </a:xfrm>
          <a:prstGeom prst="rect">
            <a:avLst/>
          </a:prstGeom>
          <a:noFill/>
        </p:spPr>
        <p:txBody>
          <a:bodyPr wrap="none" lIns="0" rIns="0" rtlCol="0">
            <a:spAutoFit/>
          </a:bodyPr>
          <a:lstStyle/>
          <a:p>
            <a:r>
              <a:rPr lang="en-US" dirty="0">
                <a:solidFill>
                  <a:schemeClr val="tx2"/>
                </a:solidFill>
                <a:latin typeface="Prometo Medium" panose="020B0704030203060203" pitchFamily="34" charset="0"/>
              </a:rPr>
              <a:t>Bulleted List</a:t>
            </a:r>
          </a:p>
        </p:txBody>
      </p:sp>
      <p:grpSp>
        <p:nvGrpSpPr>
          <p:cNvPr id="44" name="Group 43">
            <a:extLst>
              <a:ext uri="{FF2B5EF4-FFF2-40B4-BE49-F238E27FC236}">
                <a16:creationId xmlns:a16="http://schemas.microsoft.com/office/drawing/2014/main" id="{5995CC75-B476-0E49-8E97-E4815442082A}"/>
              </a:ext>
            </a:extLst>
          </p:cNvPr>
          <p:cNvGrpSpPr/>
          <p:nvPr/>
        </p:nvGrpSpPr>
        <p:grpSpPr>
          <a:xfrm>
            <a:off x="4400984" y="1435897"/>
            <a:ext cx="416560" cy="416560"/>
            <a:chOff x="6052888" y="1435897"/>
            <a:chExt cx="416560" cy="416560"/>
          </a:xfrm>
        </p:grpSpPr>
        <p:sp>
          <p:nvSpPr>
            <p:cNvPr id="45" name="Oval 44">
              <a:extLst>
                <a:ext uri="{FF2B5EF4-FFF2-40B4-BE49-F238E27FC236}">
                  <a16:creationId xmlns:a16="http://schemas.microsoft.com/office/drawing/2014/main" id="{B3B5C462-45B6-0B4C-A980-0482B4B74052}"/>
                </a:ext>
              </a:extLst>
            </p:cNvPr>
            <p:cNvSpPr/>
            <p:nvPr/>
          </p:nvSpPr>
          <p:spPr>
            <a:xfrm>
              <a:off x="6052888" y="1435897"/>
              <a:ext cx="416560" cy="4165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pic>
          <p:nvPicPr>
            <p:cNvPr id="46" name="Picture 45">
              <a:extLst>
                <a:ext uri="{FF2B5EF4-FFF2-40B4-BE49-F238E27FC236}">
                  <a16:creationId xmlns:a16="http://schemas.microsoft.com/office/drawing/2014/main" id="{60BB8AA9-CCB0-D14A-B77E-0DA5E76233F1}"/>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p:spPr>
        </p:pic>
      </p:grpSp>
      <p:grpSp>
        <p:nvGrpSpPr>
          <p:cNvPr id="50" name="Group 49">
            <a:extLst>
              <a:ext uri="{FF2B5EF4-FFF2-40B4-BE49-F238E27FC236}">
                <a16:creationId xmlns:a16="http://schemas.microsoft.com/office/drawing/2014/main" id="{5CAF5AD7-CA74-4F46-8AD1-8830C860F105}"/>
              </a:ext>
            </a:extLst>
          </p:cNvPr>
          <p:cNvGrpSpPr/>
          <p:nvPr/>
        </p:nvGrpSpPr>
        <p:grpSpPr>
          <a:xfrm>
            <a:off x="4400984" y="4856430"/>
            <a:ext cx="416560" cy="416560"/>
            <a:chOff x="6052888" y="1435897"/>
            <a:chExt cx="416560" cy="416560"/>
          </a:xfrm>
          <a:solidFill>
            <a:srgbClr val="D064CE"/>
          </a:solidFill>
        </p:grpSpPr>
        <p:sp>
          <p:nvSpPr>
            <p:cNvPr id="51" name="Oval 50">
              <a:extLst>
                <a:ext uri="{FF2B5EF4-FFF2-40B4-BE49-F238E27FC236}">
                  <a16:creationId xmlns:a16="http://schemas.microsoft.com/office/drawing/2014/main" id="{A9C857F0-240D-D442-A91B-A1D0A7FC8DF2}"/>
                </a:ext>
              </a:extLst>
            </p:cNvPr>
            <p:cNvSpPr/>
            <p:nvPr/>
          </p:nvSpPr>
          <p:spPr>
            <a:xfrm>
              <a:off x="6052888" y="1435897"/>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pic>
          <p:nvPicPr>
            <p:cNvPr id="52" name="Picture 51">
              <a:extLst>
                <a:ext uri="{FF2B5EF4-FFF2-40B4-BE49-F238E27FC236}">
                  <a16:creationId xmlns:a16="http://schemas.microsoft.com/office/drawing/2014/main" id="{51742D9D-0E33-7A48-8300-7EF284FE2BFB}"/>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a:grpFill/>
          </p:spPr>
        </p:pic>
      </p:grpSp>
      <p:sp>
        <p:nvSpPr>
          <p:cNvPr id="4" name="TextBox 3"/>
          <p:cNvSpPr txBox="1"/>
          <p:nvPr/>
        </p:nvSpPr>
        <p:spPr>
          <a:xfrm>
            <a:off x="5159680" y="1693996"/>
            <a:ext cx="4794838" cy="954107"/>
          </a:xfrm>
          <a:prstGeom prst="rect">
            <a:avLst/>
          </a:prstGeom>
          <a:noFill/>
        </p:spPr>
        <p:txBody>
          <a:bodyPr wrap="square" rtlCol="0">
            <a:spAutoFit/>
          </a:bodyPr>
          <a:lstStyle/>
          <a:p>
            <a:r>
              <a:rPr lang="en-US" sz="1400" b="1" dirty="0"/>
              <a:t>Lorem ipsum dolor sit </a:t>
            </a:r>
            <a:r>
              <a:rPr lang="en-US" sz="1400" b="1" dirty="0" err="1"/>
              <a:t>amet</a:t>
            </a:r>
            <a:r>
              <a:rPr lang="en-US" sz="1400" b="1" dirty="0"/>
              <a:t>, </a:t>
            </a:r>
            <a:r>
              <a:rPr lang="en-US" sz="1400" b="1" dirty="0" err="1"/>
              <a:t>consectetur</a:t>
            </a:r>
            <a:r>
              <a:rPr lang="en-US" sz="1400" b="1" dirty="0"/>
              <a:t> </a:t>
            </a:r>
            <a:r>
              <a:rPr lang="en-US" sz="1400" b="1" dirty="0" err="1"/>
              <a:t>adipiscing</a:t>
            </a:r>
            <a:r>
              <a:rPr lang="en-US" sz="1400" b="1" dirty="0"/>
              <a:t> </a:t>
            </a:r>
            <a:r>
              <a:rPr lang="en-US" sz="1400" b="1" dirty="0" err="1"/>
              <a:t>elit</a:t>
            </a:r>
            <a:r>
              <a:rPr lang="en-US" sz="1400" b="1" dirty="0"/>
              <a:t>. </a:t>
            </a:r>
            <a:r>
              <a:rPr lang="en-US" sz="1400" b="1" dirty="0" err="1"/>
              <a:t>Sed</a:t>
            </a:r>
            <a:r>
              <a:rPr lang="en-US" sz="1400" b="1" dirty="0"/>
              <a:t> et </a:t>
            </a:r>
            <a:r>
              <a:rPr lang="en-US" sz="1400" b="1" dirty="0" err="1"/>
              <a:t>tellus</a:t>
            </a:r>
            <a:r>
              <a:rPr lang="en-US" sz="1400" b="1" dirty="0"/>
              <a:t> </a:t>
            </a:r>
            <a:r>
              <a:rPr lang="en-US" sz="1400" b="1" dirty="0" err="1"/>
              <a:t>dapibus</a:t>
            </a:r>
            <a:r>
              <a:rPr lang="en-US" sz="1400" b="1" dirty="0"/>
              <a:t>, </a:t>
            </a:r>
            <a:r>
              <a:rPr lang="en-US" sz="1400" b="1" dirty="0" err="1"/>
              <a:t>venenatis</a:t>
            </a:r>
            <a:r>
              <a:rPr lang="en-US" sz="1400" b="1" dirty="0"/>
              <a:t> </a:t>
            </a:r>
            <a:r>
              <a:rPr lang="en-US" sz="1400" b="1" dirty="0" err="1"/>
              <a:t>purus</a:t>
            </a:r>
            <a:r>
              <a:rPr lang="en-US" sz="1400" b="1" dirty="0"/>
              <a:t> </a:t>
            </a:r>
            <a:r>
              <a:rPr lang="en-US" sz="1400" b="1" dirty="0" err="1"/>
              <a:t>eget</a:t>
            </a:r>
            <a:r>
              <a:rPr lang="en-US" sz="1400" b="1" dirty="0"/>
              <a:t>, </a:t>
            </a:r>
            <a:r>
              <a:rPr lang="en-US" sz="1400" b="1" dirty="0" err="1"/>
              <a:t>dignissim</a:t>
            </a:r>
            <a:r>
              <a:rPr lang="en-US" sz="1400" b="1" dirty="0"/>
              <a:t> </a:t>
            </a:r>
            <a:r>
              <a:rPr lang="en-US" sz="1400" b="1" dirty="0" err="1"/>
              <a:t>metus</a:t>
            </a:r>
            <a:r>
              <a:rPr lang="en-US" sz="1400" b="1" dirty="0"/>
              <a:t>.</a:t>
            </a:r>
          </a:p>
          <a:p>
            <a:endParaRPr lang="en-US" sz="1400" dirty="0"/>
          </a:p>
        </p:txBody>
      </p:sp>
      <p:sp>
        <p:nvSpPr>
          <p:cNvPr id="27" name="TextBox 26"/>
          <p:cNvSpPr txBox="1"/>
          <p:nvPr/>
        </p:nvSpPr>
        <p:spPr>
          <a:xfrm>
            <a:off x="5159680" y="3314616"/>
            <a:ext cx="4794838" cy="954107"/>
          </a:xfrm>
          <a:prstGeom prst="rect">
            <a:avLst/>
          </a:prstGeom>
          <a:noFill/>
        </p:spPr>
        <p:txBody>
          <a:bodyPr wrap="square" rtlCol="0">
            <a:spAutoFit/>
          </a:bodyPr>
          <a:lstStyle/>
          <a:p>
            <a:r>
              <a:rPr lang="en-US" sz="1400" dirty="0"/>
              <a:t>Lorem ipsum dolor sit </a:t>
            </a:r>
            <a:r>
              <a:rPr lang="en-US" sz="1400" dirty="0" err="1"/>
              <a:t>amet</a:t>
            </a:r>
            <a:r>
              <a:rPr lang="en-US" sz="1400" dirty="0"/>
              <a:t>, </a:t>
            </a:r>
            <a:r>
              <a:rPr lang="en-US" sz="1400" dirty="0" err="1"/>
              <a:t>consectetur</a:t>
            </a:r>
            <a:r>
              <a:rPr lang="en-US" sz="1400" dirty="0"/>
              <a:t> </a:t>
            </a:r>
            <a:r>
              <a:rPr lang="en-US" sz="1400" dirty="0" err="1"/>
              <a:t>adipiscing</a:t>
            </a:r>
            <a:r>
              <a:rPr lang="en-US" sz="1400" dirty="0"/>
              <a:t> </a:t>
            </a:r>
            <a:r>
              <a:rPr lang="en-US" sz="1400" dirty="0" err="1"/>
              <a:t>elit</a:t>
            </a:r>
            <a:r>
              <a:rPr lang="en-US" sz="1400" dirty="0"/>
              <a:t>. </a:t>
            </a:r>
            <a:r>
              <a:rPr lang="en-US" sz="1400" dirty="0" err="1"/>
              <a:t>Sed</a:t>
            </a:r>
            <a:r>
              <a:rPr lang="en-US" sz="1400" dirty="0"/>
              <a:t> et </a:t>
            </a:r>
            <a:r>
              <a:rPr lang="en-US" sz="1400" dirty="0" err="1"/>
              <a:t>tellus</a:t>
            </a:r>
            <a:r>
              <a:rPr lang="en-US" sz="1400" dirty="0"/>
              <a:t> </a:t>
            </a:r>
            <a:r>
              <a:rPr lang="en-US" sz="1400" dirty="0" err="1"/>
              <a:t>dapibus</a:t>
            </a:r>
            <a:r>
              <a:rPr lang="en-US" sz="1400" dirty="0"/>
              <a:t>, </a:t>
            </a:r>
            <a:r>
              <a:rPr lang="en-US" sz="1400" dirty="0" err="1"/>
              <a:t>venenatis</a:t>
            </a:r>
            <a:r>
              <a:rPr lang="en-US" sz="1400" dirty="0"/>
              <a:t> </a:t>
            </a:r>
            <a:r>
              <a:rPr lang="en-US" sz="1400" dirty="0" err="1"/>
              <a:t>purus</a:t>
            </a:r>
            <a:r>
              <a:rPr lang="en-US" sz="1400" dirty="0"/>
              <a:t> </a:t>
            </a:r>
            <a:r>
              <a:rPr lang="en-US" sz="1400" dirty="0" err="1"/>
              <a:t>eget</a:t>
            </a:r>
            <a:r>
              <a:rPr lang="en-US" sz="1400" dirty="0"/>
              <a:t>, </a:t>
            </a:r>
            <a:r>
              <a:rPr lang="en-US" sz="1400" dirty="0" err="1"/>
              <a:t>dignissim</a:t>
            </a:r>
            <a:r>
              <a:rPr lang="en-US" sz="1400" dirty="0"/>
              <a:t> </a:t>
            </a:r>
            <a:r>
              <a:rPr lang="en-US" sz="1400" dirty="0" err="1"/>
              <a:t>metus</a:t>
            </a:r>
            <a:r>
              <a:rPr lang="en-US" sz="1400" dirty="0"/>
              <a:t>.</a:t>
            </a:r>
          </a:p>
          <a:p>
            <a:endParaRPr lang="en-US" sz="1400" dirty="0"/>
          </a:p>
        </p:txBody>
      </p:sp>
      <p:sp>
        <p:nvSpPr>
          <p:cNvPr id="30" name="TextBox 29"/>
          <p:cNvSpPr txBox="1"/>
          <p:nvPr/>
        </p:nvSpPr>
        <p:spPr>
          <a:xfrm>
            <a:off x="5159680" y="5186247"/>
            <a:ext cx="4794838" cy="954107"/>
          </a:xfrm>
          <a:prstGeom prst="rect">
            <a:avLst/>
          </a:prstGeom>
          <a:noFill/>
        </p:spPr>
        <p:txBody>
          <a:bodyPr wrap="square" rtlCol="0">
            <a:spAutoFit/>
          </a:bodyPr>
          <a:lstStyle/>
          <a:p>
            <a:r>
              <a:rPr lang="en-US" sz="1400" dirty="0"/>
              <a:t>Lorem ipsum dolor sit </a:t>
            </a:r>
            <a:r>
              <a:rPr lang="en-US" sz="1400" dirty="0" err="1"/>
              <a:t>amet</a:t>
            </a:r>
            <a:r>
              <a:rPr lang="en-US" sz="1400" dirty="0"/>
              <a:t>, </a:t>
            </a:r>
            <a:r>
              <a:rPr lang="en-US" sz="1400" dirty="0" err="1"/>
              <a:t>consectetur</a:t>
            </a:r>
            <a:r>
              <a:rPr lang="en-US" sz="1400" dirty="0"/>
              <a:t> </a:t>
            </a:r>
            <a:r>
              <a:rPr lang="en-US" sz="1400" dirty="0" err="1"/>
              <a:t>adipiscing</a:t>
            </a:r>
            <a:r>
              <a:rPr lang="en-US" sz="1400" dirty="0"/>
              <a:t> </a:t>
            </a:r>
            <a:r>
              <a:rPr lang="en-US" sz="1400" dirty="0" err="1"/>
              <a:t>elit</a:t>
            </a:r>
            <a:r>
              <a:rPr lang="en-US" sz="1400" dirty="0"/>
              <a:t>. </a:t>
            </a:r>
            <a:r>
              <a:rPr lang="en-US" sz="1400" dirty="0" err="1"/>
              <a:t>Sed</a:t>
            </a:r>
            <a:r>
              <a:rPr lang="en-US" sz="1400" dirty="0"/>
              <a:t> et </a:t>
            </a:r>
            <a:r>
              <a:rPr lang="en-US" sz="1400" dirty="0" err="1"/>
              <a:t>tellus</a:t>
            </a:r>
            <a:r>
              <a:rPr lang="en-US" sz="1400" dirty="0"/>
              <a:t> </a:t>
            </a:r>
            <a:r>
              <a:rPr lang="en-US" sz="1400" dirty="0" err="1"/>
              <a:t>dapibus</a:t>
            </a:r>
            <a:r>
              <a:rPr lang="en-US" sz="1400" dirty="0"/>
              <a:t>, </a:t>
            </a:r>
            <a:r>
              <a:rPr lang="en-US" sz="1400" dirty="0" err="1"/>
              <a:t>venenatis</a:t>
            </a:r>
            <a:r>
              <a:rPr lang="en-US" sz="1400" dirty="0"/>
              <a:t> </a:t>
            </a:r>
            <a:r>
              <a:rPr lang="en-US" sz="1400" dirty="0" err="1"/>
              <a:t>purus</a:t>
            </a:r>
            <a:r>
              <a:rPr lang="en-US" sz="1400" dirty="0"/>
              <a:t> </a:t>
            </a:r>
            <a:r>
              <a:rPr lang="en-US" sz="1400" dirty="0" err="1"/>
              <a:t>eget</a:t>
            </a:r>
            <a:r>
              <a:rPr lang="en-US" sz="1400" dirty="0"/>
              <a:t>, </a:t>
            </a:r>
            <a:r>
              <a:rPr lang="en-US" sz="1400" dirty="0" err="1"/>
              <a:t>dignissim</a:t>
            </a:r>
            <a:r>
              <a:rPr lang="en-US" sz="1400" dirty="0"/>
              <a:t> </a:t>
            </a:r>
            <a:r>
              <a:rPr lang="en-US" sz="1400" dirty="0" err="1"/>
              <a:t>metus</a:t>
            </a:r>
            <a:r>
              <a:rPr lang="en-US" sz="1400" dirty="0"/>
              <a:t>.</a:t>
            </a:r>
          </a:p>
          <a:p>
            <a:endParaRPr lang="en-US" sz="1400" dirty="0"/>
          </a:p>
        </p:txBody>
      </p:sp>
      <p:sp>
        <p:nvSpPr>
          <p:cNvPr id="23" name="TextBox 22">
            <a:extLst>
              <a:ext uri="{FF2B5EF4-FFF2-40B4-BE49-F238E27FC236}">
                <a16:creationId xmlns:a16="http://schemas.microsoft.com/office/drawing/2014/main" id="{8AEFDCC7-CE0A-494C-87F7-7CD7937FAB53}"/>
              </a:ext>
            </a:extLst>
          </p:cNvPr>
          <p:cNvSpPr txBox="1"/>
          <p:nvPr/>
        </p:nvSpPr>
        <p:spPr>
          <a:xfrm>
            <a:off x="521337" y="4443004"/>
            <a:ext cx="3180273"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4" name="TextBox 23">
            <a:extLst>
              <a:ext uri="{FF2B5EF4-FFF2-40B4-BE49-F238E27FC236}">
                <a16:creationId xmlns:a16="http://schemas.microsoft.com/office/drawing/2014/main" id="{7FB24ED9-1466-364E-821B-6EBF30F58DE6}"/>
              </a:ext>
            </a:extLst>
          </p:cNvPr>
          <p:cNvSpPr txBox="1"/>
          <p:nvPr/>
        </p:nvSpPr>
        <p:spPr>
          <a:xfrm>
            <a:off x="521338" y="3954150"/>
            <a:ext cx="95058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a:t>
            </a:r>
          </a:p>
        </p:txBody>
      </p:sp>
      <p:sp>
        <p:nvSpPr>
          <p:cNvPr id="5" name="Footer Placeholder 4">
            <a:extLst>
              <a:ext uri="{FF2B5EF4-FFF2-40B4-BE49-F238E27FC236}">
                <a16:creationId xmlns:a16="http://schemas.microsoft.com/office/drawing/2014/main" id="{25DB8167-751A-7043-8D94-55AADCF2A12D}"/>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1713417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none"/>
          <a:lstStyle/>
          <a:p>
            <a:r>
              <a:rPr lang="en-US" dirty="0"/>
              <a:t>Bulleted List Sample</a:t>
            </a:r>
          </a:p>
        </p:txBody>
      </p:sp>
      <p:sp>
        <p:nvSpPr>
          <p:cNvPr id="3" name="Slide Number Placeholder 2"/>
          <p:cNvSpPr>
            <a:spLocks noGrp="1"/>
          </p:cNvSpPr>
          <p:nvPr>
            <p:ph type="sldNum" sz="quarter" idx="4"/>
          </p:nvPr>
        </p:nvSpPr>
        <p:spPr>
          <a:xfrm>
            <a:off x="11360517" y="6390178"/>
            <a:ext cx="513735" cy="227164"/>
          </a:xfrm>
          <a:prstGeom prst="rect">
            <a:avLst/>
          </a:prstGeom>
        </p:spPr>
        <p:txBody>
          <a:bodyPr/>
          <a:lstStyle/>
          <a:p>
            <a:pPr marL="0" marR="0" lvl="0" indent="0" algn="ctr" defTabSz="914330" rtl="0" eaLnBrk="1" fontAlgn="auto" latinLnBrk="0" hangingPunct="1">
              <a:lnSpc>
                <a:spcPct val="100000"/>
              </a:lnSpc>
              <a:spcBef>
                <a:spcPts val="0"/>
              </a:spcBef>
              <a:spcAft>
                <a:spcPts val="0"/>
              </a:spcAft>
              <a:buClrTx/>
              <a:buSzTx/>
              <a:buFontTx/>
              <a:buNone/>
              <a:tabLst/>
              <a:defRPr/>
            </a:pPr>
            <a:fld id="{D8D877B3-D348-4611-9BDB-C5374591D951}" type="slidenum">
              <a:rPr kumimoji="0" lang="en-US" u="none" strike="noStrike" kern="1200" cap="none" spc="0" normalizeH="0" baseline="0" noProof="0" smtClean="0">
                <a:ln>
                  <a:noFill/>
                </a:ln>
                <a:effectLst/>
                <a:uLnTx/>
                <a:uFillTx/>
                <a:latin typeface="Century Gothic" panose="020B0502020202020204" pitchFamily="34" charset="0"/>
              </a:rPr>
              <a:pPr marL="0" marR="0" lvl="0" indent="0" algn="ctr" defTabSz="914330" rtl="0" eaLnBrk="1" fontAlgn="auto" latinLnBrk="0" hangingPunct="1">
                <a:lnSpc>
                  <a:spcPct val="100000"/>
                </a:lnSpc>
                <a:spcBef>
                  <a:spcPts val="0"/>
                </a:spcBef>
                <a:spcAft>
                  <a:spcPts val="0"/>
                </a:spcAft>
                <a:buClrTx/>
                <a:buSzTx/>
                <a:buFontTx/>
                <a:buNone/>
                <a:tabLst/>
                <a:defRPr/>
              </a:pPr>
              <a:t>16</a:t>
            </a:fld>
            <a:endParaRPr kumimoji="0" lang="en-US" u="none" strike="noStrike" kern="1200" cap="none" spc="0" normalizeH="0" baseline="0" noProof="0" dirty="0">
              <a:ln>
                <a:noFill/>
              </a:ln>
              <a:effectLst/>
              <a:uLnTx/>
              <a:uFillTx/>
              <a:latin typeface="Century Gothic" panose="020B0502020202020204" pitchFamily="34" charset="0"/>
            </a:endParaRPr>
          </a:p>
        </p:txBody>
      </p:sp>
      <p:cxnSp>
        <p:nvCxnSpPr>
          <p:cNvPr id="12" name="Straight Connector 11"/>
          <p:cNvCxnSpPr>
            <a:cxnSpLocks/>
            <a:stCxn id="27" idx="6"/>
            <a:endCxn id="55" idx="2"/>
          </p:cNvCxnSpPr>
          <p:nvPr/>
        </p:nvCxnSpPr>
        <p:spPr>
          <a:xfrm>
            <a:off x="965588" y="2844200"/>
            <a:ext cx="712629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6781381A-D332-9749-B903-F650A74FEA68}"/>
              </a:ext>
            </a:extLst>
          </p:cNvPr>
          <p:cNvSpPr txBox="1"/>
          <p:nvPr/>
        </p:nvSpPr>
        <p:spPr>
          <a:xfrm>
            <a:off x="559785" y="3317877"/>
            <a:ext cx="1402628" cy="369332"/>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b="0" u="none" strike="noStrike" kern="1200" cap="none" spc="50" normalizeH="0" baseline="0" noProof="0" dirty="0">
                <a:ln>
                  <a:noFill/>
                </a:ln>
                <a:solidFill>
                  <a:schemeClr val="tx2"/>
                </a:solidFill>
                <a:effectLst/>
                <a:uLnTx/>
                <a:uFillTx/>
                <a:latin typeface="Prometo Medium" panose="020B0704030203060203" pitchFamily="34" charset="0"/>
                <a:ea typeface="+mn-ea"/>
                <a:cs typeface="+mn-cs"/>
              </a:rPr>
              <a:t>Bulleted List</a:t>
            </a:r>
          </a:p>
        </p:txBody>
      </p:sp>
      <p:sp>
        <p:nvSpPr>
          <p:cNvPr id="27" name="Oval 26">
            <a:extLst>
              <a:ext uri="{FF2B5EF4-FFF2-40B4-BE49-F238E27FC236}">
                <a16:creationId xmlns:a16="http://schemas.microsoft.com/office/drawing/2014/main" id="{12F1EE56-A6F6-7A49-B147-EB202757F200}"/>
              </a:ext>
            </a:extLst>
          </p:cNvPr>
          <p:cNvSpPr/>
          <p:nvPr/>
        </p:nvSpPr>
        <p:spPr>
          <a:xfrm>
            <a:off x="549028" y="2635920"/>
            <a:ext cx="416560" cy="4165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pic>
        <p:nvPicPr>
          <p:cNvPr id="28" name="Picture 27">
            <a:extLst>
              <a:ext uri="{FF2B5EF4-FFF2-40B4-BE49-F238E27FC236}">
                <a16:creationId xmlns:a16="http://schemas.microsoft.com/office/drawing/2014/main" id="{B6B8C2FD-3ADF-D147-A35A-1798B8F90AD9}"/>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32296" y="2770924"/>
            <a:ext cx="257303" cy="193802"/>
          </a:xfrm>
          <a:prstGeom prst="rect">
            <a:avLst/>
          </a:prstGeom>
        </p:spPr>
      </p:pic>
      <p:sp>
        <p:nvSpPr>
          <p:cNvPr id="36" name="TextBox 35">
            <a:extLst>
              <a:ext uri="{FF2B5EF4-FFF2-40B4-BE49-F238E27FC236}">
                <a16:creationId xmlns:a16="http://schemas.microsoft.com/office/drawing/2014/main" id="{289AC446-2DF0-7840-AAA8-7DA20DA1906A}"/>
              </a:ext>
            </a:extLst>
          </p:cNvPr>
          <p:cNvSpPr txBox="1"/>
          <p:nvPr/>
        </p:nvSpPr>
        <p:spPr>
          <a:xfrm>
            <a:off x="4320455" y="3317877"/>
            <a:ext cx="1402628" cy="369332"/>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b="0" u="none" strike="noStrike" kern="1200" cap="none" spc="50" normalizeH="0" baseline="0" noProof="0" dirty="0">
                <a:ln>
                  <a:noFill/>
                </a:ln>
                <a:solidFill>
                  <a:schemeClr val="tx2"/>
                </a:solidFill>
                <a:effectLst/>
                <a:uLnTx/>
                <a:uFillTx/>
                <a:latin typeface="Prometo Medium" panose="020B0704030203060203" pitchFamily="34" charset="0"/>
                <a:ea typeface="+mn-ea"/>
                <a:cs typeface="+mn-cs"/>
              </a:rPr>
              <a:t>Bulleted List</a:t>
            </a:r>
          </a:p>
        </p:txBody>
      </p:sp>
      <p:grpSp>
        <p:nvGrpSpPr>
          <p:cNvPr id="33" name="Group 32">
            <a:extLst>
              <a:ext uri="{FF2B5EF4-FFF2-40B4-BE49-F238E27FC236}">
                <a16:creationId xmlns:a16="http://schemas.microsoft.com/office/drawing/2014/main" id="{49BBA0BC-0582-1941-9E83-CF8E3DBF4FD1}"/>
              </a:ext>
            </a:extLst>
          </p:cNvPr>
          <p:cNvGrpSpPr/>
          <p:nvPr/>
        </p:nvGrpSpPr>
        <p:grpSpPr>
          <a:xfrm>
            <a:off x="4320455" y="2635920"/>
            <a:ext cx="416560" cy="416560"/>
            <a:chOff x="6052888" y="1435897"/>
            <a:chExt cx="416560" cy="416560"/>
          </a:xfrm>
        </p:grpSpPr>
        <p:sp>
          <p:nvSpPr>
            <p:cNvPr id="34" name="Oval 33">
              <a:extLst>
                <a:ext uri="{FF2B5EF4-FFF2-40B4-BE49-F238E27FC236}">
                  <a16:creationId xmlns:a16="http://schemas.microsoft.com/office/drawing/2014/main" id="{F048E345-0D72-4248-A4C2-EC503CC32127}"/>
                </a:ext>
              </a:extLst>
            </p:cNvPr>
            <p:cNvSpPr/>
            <p:nvPr/>
          </p:nvSpPr>
          <p:spPr>
            <a:xfrm>
              <a:off x="6052888" y="1435897"/>
              <a:ext cx="416560" cy="416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pic>
          <p:nvPicPr>
            <p:cNvPr id="35" name="Picture 34">
              <a:extLst>
                <a:ext uri="{FF2B5EF4-FFF2-40B4-BE49-F238E27FC236}">
                  <a16:creationId xmlns:a16="http://schemas.microsoft.com/office/drawing/2014/main" id="{0E945BFB-E20A-7342-BEF6-E82156F39C58}"/>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p:spPr>
        </p:pic>
      </p:grpSp>
      <p:sp>
        <p:nvSpPr>
          <p:cNvPr id="57" name="TextBox 56">
            <a:extLst>
              <a:ext uri="{FF2B5EF4-FFF2-40B4-BE49-F238E27FC236}">
                <a16:creationId xmlns:a16="http://schemas.microsoft.com/office/drawing/2014/main" id="{1168BE2F-6639-F346-B70A-F4794B2960DA}"/>
              </a:ext>
            </a:extLst>
          </p:cNvPr>
          <p:cNvSpPr txBox="1"/>
          <p:nvPr/>
        </p:nvSpPr>
        <p:spPr>
          <a:xfrm>
            <a:off x="8091882" y="3317877"/>
            <a:ext cx="1402628" cy="369332"/>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b="0" u="none" strike="noStrike" kern="1200" cap="none" spc="50" normalizeH="0" baseline="0" noProof="0" dirty="0">
                <a:ln>
                  <a:noFill/>
                </a:ln>
                <a:solidFill>
                  <a:schemeClr val="tx2"/>
                </a:solidFill>
                <a:effectLst/>
                <a:uLnTx/>
                <a:uFillTx/>
                <a:latin typeface="Prometo Medium" panose="020B0704030203060203" pitchFamily="34" charset="0"/>
                <a:ea typeface="+mn-ea"/>
                <a:cs typeface="+mn-cs"/>
              </a:rPr>
              <a:t>Bulleted List</a:t>
            </a:r>
          </a:p>
        </p:txBody>
      </p:sp>
      <p:grpSp>
        <p:nvGrpSpPr>
          <p:cNvPr id="54" name="Group 53">
            <a:extLst>
              <a:ext uri="{FF2B5EF4-FFF2-40B4-BE49-F238E27FC236}">
                <a16:creationId xmlns:a16="http://schemas.microsoft.com/office/drawing/2014/main" id="{E5013A68-02A4-334F-BFFD-9CE52D73F987}"/>
              </a:ext>
            </a:extLst>
          </p:cNvPr>
          <p:cNvGrpSpPr/>
          <p:nvPr/>
        </p:nvGrpSpPr>
        <p:grpSpPr>
          <a:xfrm>
            <a:off x="8091882" y="2635920"/>
            <a:ext cx="416560" cy="416560"/>
            <a:chOff x="6052888" y="1435897"/>
            <a:chExt cx="416560" cy="416560"/>
          </a:xfrm>
          <a:solidFill>
            <a:srgbClr val="D064CE"/>
          </a:solidFill>
        </p:grpSpPr>
        <p:sp>
          <p:nvSpPr>
            <p:cNvPr id="55" name="Oval 54">
              <a:extLst>
                <a:ext uri="{FF2B5EF4-FFF2-40B4-BE49-F238E27FC236}">
                  <a16:creationId xmlns:a16="http://schemas.microsoft.com/office/drawing/2014/main" id="{B2EED272-8589-3B45-9423-C33B812BFAEA}"/>
                </a:ext>
              </a:extLst>
            </p:cNvPr>
            <p:cNvSpPr/>
            <p:nvPr/>
          </p:nvSpPr>
          <p:spPr>
            <a:xfrm>
              <a:off x="6052888" y="1435897"/>
              <a:ext cx="416560" cy="4165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3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pic>
          <p:nvPicPr>
            <p:cNvPr id="56" name="Picture 55">
              <a:extLst>
                <a:ext uri="{FF2B5EF4-FFF2-40B4-BE49-F238E27FC236}">
                  <a16:creationId xmlns:a16="http://schemas.microsoft.com/office/drawing/2014/main" id="{1B96AF25-4DFE-714E-9324-8AFAD0F9EC26}"/>
                </a:ext>
              </a:extLst>
            </p:cNvPr>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15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136156" y="1570901"/>
              <a:ext cx="257303" cy="193802"/>
            </a:xfrm>
            <a:prstGeom prst="rect">
              <a:avLst/>
            </a:prstGeom>
            <a:grpFill/>
          </p:spPr>
        </p:pic>
      </p:grpSp>
      <p:sp>
        <p:nvSpPr>
          <p:cNvPr id="4" name="TextBox 3"/>
          <p:cNvSpPr txBox="1"/>
          <p:nvPr/>
        </p:nvSpPr>
        <p:spPr>
          <a:xfrm>
            <a:off x="441454" y="3776029"/>
            <a:ext cx="2523452" cy="1169551"/>
          </a:xfrm>
          <a:prstGeom prst="rect">
            <a:avLst/>
          </a:prstGeom>
          <a:noFill/>
        </p:spPr>
        <p:txBody>
          <a:bodyPr wrap="square" rtlCol="0">
            <a:spAutoFit/>
          </a:bodyPr>
          <a:lstStyle/>
          <a:p>
            <a:r>
              <a:rPr lang="en-US" sz="1400" b="1" dirty="0">
                <a:solidFill>
                  <a:schemeClr val="bg2"/>
                </a:solidFill>
              </a:rPr>
              <a:t>Lorem ipsum dolor sit </a:t>
            </a:r>
            <a:r>
              <a:rPr lang="en-US" sz="1400" b="1" dirty="0" err="1">
                <a:solidFill>
                  <a:schemeClr val="bg2"/>
                </a:solidFill>
              </a:rPr>
              <a:t>amet</a:t>
            </a:r>
            <a:r>
              <a:rPr lang="en-US" sz="1400" b="1" dirty="0">
                <a:solidFill>
                  <a:schemeClr val="bg2"/>
                </a:solidFill>
              </a:rPr>
              <a:t>, </a:t>
            </a:r>
            <a:r>
              <a:rPr lang="en-US" sz="1400" b="1" dirty="0" err="1">
                <a:solidFill>
                  <a:schemeClr val="bg2"/>
                </a:solidFill>
              </a:rPr>
              <a:t>consectetur</a:t>
            </a:r>
            <a:r>
              <a:rPr lang="en-US" sz="1400" b="1" dirty="0">
                <a:solidFill>
                  <a:schemeClr val="bg2"/>
                </a:solidFill>
              </a:rPr>
              <a:t> </a:t>
            </a:r>
            <a:r>
              <a:rPr lang="en-US" sz="1400" b="1" dirty="0" err="1">
                <a:solidFill>
                  <a:schemeClr val="bg2"/>
                </a:solidFill>
              </a:rPr>
              <a:t>adipiscing</a:t>
            </a:r>
            <a:r>
              <a:rPr lang="en-US" sz="1400" b="1" dirty="0">
                <a:solidFill>
                  <a:schemeClr val="bg2"/>
                </a:solidFill>
              </a:rPr>
              <a:t> </a:t>
            </a:r>
            <a:r>
              <a:rPr lang="en-US" sz="1400" b="1" dirty="0" err="1">
                <a:solidFill>
                  <a:schemeClr val="bg2"/>
                </a:solidFill>
              </a:rPr>
              <a:t>elit</a:t>
            </a:r>
            <a:r>
              <a:rPr lang="en-US" sz="1400" b="1" dirty="0">
                <a:solidFill>
                  <a:schemeClr val="bg2"/>
                </a:solidFill>
              </a:rPr>
              <a:t>. </a:t>
            </a:r>
            <a:r>
              <a:rPr lang="en-US" sz="1400" b="1" dirty="0" err="1">
                <a:solidFill>
                  <a:schemeClr val="bg2"/>
                </a:solidFill>
              </a:rPr>
              <a:t>Sed</a:t>
            </a:r>
            <a:r>
              <a:rPr lang="en-US" sz="1400" b="1" dirty="0">
                <a:solidFill>
                  <a:schemeClr val="bg2"/>
                </a:solidFill>
              </a:rPr>
              <a:t> et </a:t>
            </a:r>
            <a:r>
              <a:rPr lang="en-US" sz="1400" b="1" dirty="0" err="1">
                <a:solidFill>
                  <a:schemeClr val="bg2"/>
                </a:solidFill>
              </a:rPr>
              <a:t>tellus</a:t>
            </a:r>
            <a:r>
              <a:rPr lang="en-US" sz="1400" b="1" dirty="0">
                <a:solidFill>
                  <a:schemeClr val="bg2"/>
                </a:solidFill>
              </a:rPr>
              <a:t> </a:t>
            </a:r>
            <a:r>
              <a:rPr lang="en-US" sz="1400" b="1" dirty="0" err="1">
                <a:solidFill>
                  <a:schemeClr val="bg2"/>
                </a:solidFill>
              </a:rPr>
              <a:t>dapibus</a:t>
            </a:r>
            <a:r>
              <a:rPr lang="en-US" sz="1400" b="1" dirty="0">
                <a:solidFill>
                  <a:schemeClr val="bg2"/>
                </a:solidFill>
              </a:rPr>
              <a:t>, </a:t>
            </a:r>
            <a:r>
              <a:rPr lang="en-US" sz="1400" b="1" dirty="0" err="1">
                <a:solidFill>
                  <a:schemeClr val="bg2"/>
                </a:solidFill>
              </a:rPr>
              <a:t>venenatis</a:t>
            </a:r>
            <a:r>
              <a:rPr lang="en-US" sz="1400" b="1" dirty="0">
                <a:solidFill>
                  <a:schemeClr val="bg2"/>
                </a:solidFill>
              </a:rPr>
              <a:t> </a:t>
            </a:r>
            <a:r>
              <a:rPr lang="en-US" sz="1400" b="1" dirty="0" err="1">
                <a:solidFill>
                  <a:schemeClr val="bg2"/>
                </a:solidFill>
              </a:rPr>
              <a:t>purus</a:t>
            </a:r>
            <a:r>
              <a:rPr lang="en-US" sz="1400" b="1" dirty="0">
                <a:solidFill>
                  <a:schemeClr val="bg2"/>
                </a:solidFill>
              </a:rPr>
              <a:t> </a:t>
            </a:r>
            <a:r>
              <a:rPr lang="en-US" sz="1400" b="1" dirty="0" err="1">
                <a:solidFill>
                  <a:schemeClr val="bg2"/>
                </a:solidFill>
              </a:rPr>
              <a:t>eget</a:t>
            </a:r>
            <a:r>
              <a:rPr lang="en-US" sz="1400" b="1" dirty="0">
                <a:solidFill>
                  <a:schemeClr val="bg2"/>
                </a:solidFill>
              </a:rPr>
              <a:t>, </a:t>
            </a:r>
            <a:r>
              <a:rPr lang="en-US" sz="1400" b="1" dirty="0" err="1">
                <a:solidFill>
                  <a:schemeClr val="bg2"/>
                </a:solidFill>
              </a:rPr>
              <a:t>dignissim</a:t>
            </a:r>
            <a:r>
              <a:rPr lang="en-US" sz="1400" b="1" dirty="0">
                <a:solidFill>
                  <a:schemeClr val="bg2"/>
                </a:solidFill>
              </a:rPr>
              <a:t> </a:t>
            </a:r>
            <a:r>
              <a:rPr lang="en-US" sz="1400" b="1" dirty="0" err="1">
                <a:solidFill>
                  <a:schemeClr val="bg2"/>
                </a:solidFill>
              </a:rPr>
              <a:t>metus</a:t>
            </a:r>
            <a:r>
              <a:rPr lang="en-US" sz="1400" b="1" dirty="0">
                <a:solidFill>
                  <a:schemeClr val="bg2"/>
                </a:solidFill>
              </a:rPr>
              <a:t>.</a:t>
            </a:r>
          </a:p>
        </p:txBody>
      </p:sp>
      <p:sp>
        <p:nvSpPr>
          <p:cNvPr id="38" name="TextBox 37"/>
          <p:cNvSpPr txBox="1"/>
          <p:nvPr/>
        </p:nvSpPr>
        <p:spPr>
          <a:xfrm>
            <a:off x="4212881" y="3776029"/>
            <a:ext cx="2523452" cy="1169551"/>
          </a:xfrm>
          <a:prstGeom prst="rect">
            <a:avLst/>
          </a:prstGeom>
          <a:noFill/>
        </p:spPr>
        <p:txBody>
          <a:bodyPr wrap="square" rtlCol="0">
            <a:spAutoFit/>
          </a:bodyPr>
          <a:lstStyle/>
          <a:p>
            <a:r>
              <a:rPr lang="en-US" sz="1400" dirty="0">
                <a:solidFill>
                  <a:schemeClr val="bg2"/>
                </a:solidFill>
              </a:rPr>
              <a:t>Lorem ipsum dolor sit </a:t>
            </a:r>
            <a:r>
              <a:rPr lang="en-US" sz="1400" dirty="0" err="1">
                <a:solidFill>
                  <a:schemeClr val="bg2"/>
                </a:solidFill>
              </a:rPr>
              <a:t>amet</a:t>
            </a:r>
            <a:r>
              <a:rPr lang="en-US" sz="1400" dirty="0">
                <a:solidFill>
                  <a:schemeClr val="bg2"/>
                </a:solidFill>
              </a:rPr>
              <a:t>, </a:t>
            </a:r>
            <a:r>
              <a:rPr lang="en-US" sz="1400" dirty="0" err="1">
                <a:solidFill>
                  <a:schemeClr val="bg2"/>
                </a:solidFill>
              </a:rPr>
              <a:t>consectetur</a:t>
            </a:r>
            <a:r>
              <a:rPr lang="en-US" sz="1400" dirty="0">
                <a:solidFill>
                  <a:schemeClr val="bg2"/>
                </a:solidFill>
              </a:rPr>
              <a:t> </a:t>
            </a:r>
            <a:r>
              <a:rPr lang="en-US" sz="1400" dirty="0" err="1">
                <a:solidFill>
                  <a:schemeClr val="bg2"/>
                </a:solidFill>
              </a:rPr>
              <a:t>adipiscing</a:t>
            </a:r>
            <a:r>
              <a:rPr lang="en-US" sz="1400" dirty="0">
                <a:solidFill>
                  <a:schemeClr val="bg2"/>
                </a:solidFill>
              </a:rPr>
              <a:t> </a:t>
            </a:r>
            <a:r>
              <a:rPr lang="en-US" sz="1400" dirty="0" err="1">
                <a:solidFill>
                  <a:schemeClr val="bg2"/>
                </a:solidFill>
              </a:rPr>
              <a:t>elit</a:t>
            </a:r>
            <a:r>
              <a:rPr lang="en-US" sz="1400" dirty="0">
                <a:solidFill>
                  <a:schemeClr val="bg2"/>
                </a:solidFill>
              </a:rPr>
              <a:t>. </a:t>
            </a:r>
            <a:r>
              <a:rPr lang="en-US" sz="1400" dirty="0" err="1">
                <a:solidFill>
                  <a:schemeClr val="bg2"/>
                </a:solidFill>
              </a:rPr>
              <a:t>Sed</a:t>
            </a:r>
            <a:r>
              <a:rPr lang="en-US" sz="1400" dirty="0">
                <a:solidFill>
                  <a:schemeClr val="bg2"/>
                </a:solidFill>
              </a:rPr>
              <a:t> et </a:t>
            </a:r>
            <a:r>
              <a:rPr lang="en-US" sz="1400" dirty="0" err="1">
                <a:solidFill>
                  <a:schemeClr val="bg2"/>
                </a:solidFill>
              </a:rPr>
              <a:t>tellus</a:t>
            </a:r>
            <a:r>
              <a:rPr lang="en-US" sz="1400" dirty="0">
                <a:solidFill>
                  <a:schemeClr val="bg2"/>
                </a:solidFill>
              </a:rPr>
              <a:t> </a:t>
            </a:r>
            <a:r>
              <a:rPr lang="en-US" sz="1400" dirty="0" err="1">
                <a:solidFill>
                  <a:schemeClr val="bg2"/>
                </a:solidFill>
              </a:rPr>
              <a:t>dapibus</a:t>
            </a:r>
            <a:r>
              <a:rPr lang="en-US" sz="1400" dirty="0">
                <a:solidFill>
                  <a:schemeClr val="bg2"/>
                </a:solidFill>
              </a:rPr>
              <a:t>, </a:t>
            </a:r>
            <a:r>
              <a:rPr lang="en-US" sz="1400" dirty="0" err="1">
                <a:solidFill>
                  <a:schemeClr val="bg2"/>
                </a:solidFill>
              </a:rPr>
              <a:t>venenatis</a:t>
            </a:r>
            <a:r>
              <a:rPr lang="en-US" sz="1400" dirty="0">
                <a:solidFill>
                  <a:schemeClr val="bg2"/>
                </a:solidFill>
              </a:rPr>
              <a:t> </a:t>
            </a:r>
            <a:r>
              <a:rPr lang="en-US" sz="1400" dirty="0" err="1">
                <a:solidFill>
                  <a:schemeClr val="bg2"/>
                </a:solidFill>
              </a:rPr>
              <a:t>purus</a:t>
            </a:r>
            <a:r>
              <a:rPr lang="en-US" sz="1400" dirty="0">
                <a:solidFill>
                  <a:schemeClr val="bg2"/>
                </a:solidFill>
              </a:rPr>
              <a:t> </a:t>
            </a:r>
            <a:r>
              <a:rPr lang="en-US" sz="1400" dirty="0" err="1">
                <a:solidFill>
                  <a:schemeClr val="bg2"/>
                </a:solidFill>
              </a:rPr>
              <a:t>eget</a:t>
            </a:r>
            <a:r>
              <a:rPr lang="en-US" sz="1400" dirty="0">
                <a:solidFill>
                  <a:schemeClr val="bg2"/>
                </a:solidFill>
              </a:rPr>
              <a:t>, </a:t>
            </a:r>
            <a:r>
              <a:rPr lang="en-US" sz="1400" dirty="0" err="1">
                <a:solidFill>
                  <a:schemeClr val="bg2"/>
                </a:solidFill>
              </a:rPr>
              <a:t>dignissim</a:t>
            </a:r>
            <a:r>
              <a:rPr lang="en-US" sz="1400" dirty="0">
                <a:solidFill>
                  <a:schemeClr val="bg2"/>
                </a:solidFill>
              </a:rPr>
              <a:t> </a:t>
            </a:r>
            <a:r>
              <a:rPr lang="en-US" sz="1400" dirty="0" err="1">
                <a:solidFill>
                  <a:schemeClr val="bg2"/>
                </a:solidFill>
              </a:rPr>
              <a:t>metus</a:t>
            </a:r>
            <a:r>
              <a:rPr lang="en-US" sz="1400" dirty="0">
                <a:solidFill>
                  <a:schemeClr val="bg2"/>
                </a:solidFill>
              </a:rPr>
              <a:t>.</a:t>
            </a:r>
          </a:p>
        </p:txBody>
      </p:sp>
      <p:sp>
        <p:nvSpPr>
          <p:cNvPr id="39" name="TextBox 38"/>
          <p:cNvSpPr txBox="1"/>
          <p:nvPr/>
        </p:nvSpPr>
        <p:spPr>
          <a:xfrm>
            <a:off x="7984308" y="3776029"/>
            <a:ext cx="2523452" cy="1169551"/>
          </a:xfrm>
          <a:prstGeom prst="rect">
            <a:avLst/>
          </a:prstGeom>
          <a:noFill/>
        </p:spPr>
        <p:txBody>
          <a:bodyPr wrap="square" rtlCol="0">
            <a:spAutoFit/>
          </a:bodyPr>
          <a:lstStyle/>
          <a:p>
            <a:r>
              <a:rPr lang="en-US" sz="1400" dirty="0">
                <a:solidFill>
                  <a:schemeClr val="bg2"/>
                </a:solidFill>
              </a:rPr>
              <a:t>Lorem ipsum dolor sit </a:t>
            </a:r>
            <a:r>
              <a:rPr lang="en-US" sz="1400" dirty="0" err="1">
                <a:solidFill>
                  <a:schemeClr val="bg2"/>
                </a:solidFill>
              </a:rPr>
              <a:t>amet</a:t>
            </a:r>
            <a:r>
              <a:rPr lang="en-US" sz="1400" dirty="0">
                <a:solidFill>
                  <a:schemeClr val="bg2"/>
                </a:solidFill>
              </a:rPr>
              <a:t>, </a:t>
            </a:r>
            <a:r>
              <a:rPr lang="en-US" sz="1400" dirty="0" err="1">
                <a:solidFill>
                  <a:schemeClr val="bg2"/>
                </a:solidFill>
              </a:rPr>
              <a:t>consectetur</a:t>
            </a:r>
            <a:r>
              <a:rPr lang="en-US" sz="1400" dirty="0">
                <a:solidFill>
                  <a:schemeClr val="bg2"/>
                </a:solidFill>
              </a:rPr>
              <a:t> </a:t>
            </a:r>
            <a:r>
              <a:rPr lang="en-US" sz="1400" dirty="0" err="1">
                <a:solidFill>
                  <a:schemeClr val="bg2"/>
                </a:solidFill>
              </a:rPr>
              <a:t>adipiscing</a:t>
            </a:r>
            <a:r>
              <a:rPr lang="en-US" sz="1400" dirty="0">
                <a:solidFill>
                  <a:schemeClr val="bg2"/>
                </a:solidFill>
              </a:rPr>
              <a:t> </a:t>
            </a:r>
            <a:r>
              <a:rPr lang="en-US" sz="1400" dirty="0" err="1">
                <a:solidFill>
                  <a:schemeClr val="bg2"/>
                </a:solidFill>
              </a:rPr>
              <a:t>elit</a:t>
            </a:r>
            <a:r>
              <a:rPr lang="en-US" sz="1400" dirty="0">
                <a:solidFill>
                  <a:schemeClr val="bg2"/>
                </a:solidFill>
              </a:rPr>
              <a:t>. </a:t>
            </a:r>
            <a:r>
              <a:rPr lang="en-US" sz="1400" dirty="0" err="1">
                <a:solidFill>
                  <a:schemeClr val="bg2"/>
                </a:solidFill>
              </a:rPr>
              <a:t>Sed</a:t>
            </a:r>
            <a:r>
              <a:rPr lang="en-US" sz="1400" dirty="0">
                <a:solidFill>
                  <a:schemeClr val="bg2"/>
                </a:solidFill>
              </a:rPr>
              <a:t> et </a:t>
            </a:r>
            <a:r>
              <a:rPr lang="en-US" sz="1400" dirty="0" err="1">
                <a:solidFill>
                  <a:schemeClr val="bg2"/>
                </a:solidFill>
              </a:rPr>
              <a:t>tellus</a:t>
            </a:r>
            <a:r>
              <a:rPr lang="en-US" sz="1400" dirty="0">
                <a:solidFill>
                  <a:schemeClr val="bg2"/>
                </a:solidFill>
              </a:rPr>
              <a:t> </a:t>
            </a:r>
            <a:r>
              <a:rPr lang="en-US" sz="1400" dirty="0" err="1">
                <a:solidFill>
                  <a:schemeClr val="bg2"/>
                </a:solidFill>
              </a:rPr>
              <a:t>dapibus</a:t>
            </a:r>
            <a:r>
              <a:rPr lang="en-US" sz="1400" dirty="0">
                <a:solidFill>
                  <a:schemeClr val="bg2"/>
                </a:solidFill>
              </a:rPr>
              <a:t>, </a:t>
            </a:r>
            <a:r>
              <a:rPr lang="en-US" sz="1400" dirty="0" err="1">
                <a:solidFill>
                  <a:schemeClr val="bg2"/>
                </a:solidFill>
              </a:rPr>
              <a:t>venenatis</a:t>
            </a:r>
            <a:r>
              <a:rPr lang="en-US" sz="1400" dirty="0">
                <a:solidFill>
                  <a:schemeClr val="bg2"/>
                </a:solidFill>
              </a:rPr>
              <a:t> </a:t>
            </a:r>
            <a:r>
              <a:rPr lang="en-US" sz="1400" dirty="0" err="1">
                <a:solidFill>
                  <a:schemeClr val="bg2"/>
                </a:solidFill>
              </a:rPr>
              <a:t>purus</a:t>
            </a:r>
            <a:r>
              <a:rPr lang="en-US" sz="1400" dirty="0">
                <a:solidFill>
                  <a:schemeClr val="bg2"/>
                </a:solidFill>
              </a:rPr>
              <a:t> </a:t>
            </a:r>
            <a:r>
              <a:rPr lang="en-US" sz="1400" dirty="0" err="1">
                <a:solidFill>
                  <a:schemeClr val="bg2"/>
                </a:solidFill>
              </a:rPr>
              <a:t>eget</a:t>
            </a:r>
            <a:r>
              <a:rPr lang="en-US" sz="1400" dirty="0">
                <a:solidFill>
                  <a:schemeClr val="bg2"/>
                </a:solidFill>
              </a:rPr>
              <a:t>, </a:t>
            </a:r>
            <a:r>
              <a:rPr lang="en-US" sz="1400" dirty="0" err="1">
                <a:solidFill>
                  <a:schemeClr val="bg2"/>
                </a:solidFill>
              </a:rPr>
              <a:t>dignissim</a:t>
            </a:r>
            <a:r>
              <a:rPr lang="en-US" sz="1400" dirty="0">
                <a:solidFill>
                  <a:schemeClr val="bg2"/>
                </a:solidFill>
              </a:rPr>
              <a:t> </a:t>
            </a:r>
            <a:r>
              <a:rPr lang="en-US" sz="1400" dirty="0" err="1">
                <a:solidFill>
                  <a:schemeClr val="bg2"/>
                </a:solidFill>
              </a:rPr>
              <a:t>metus</a:t>
            </a:r>
            <a:r>
              <a:rPr lang="en-US" sz="1400" dirty="0">
                <a:solidFill>
                  <a:schemeClr val="bg2"/>
                </a:solidFill>
              </a:rPr>
              <a:t>.</a:t>
            </a:r>
          </a:p>
        </p:txBody>
      </p:sp>
      <p:sp>
        <p:nvSpPr>
          <p:cNvPr id="5" name="Footer Placeholder 4">
            <a:extLst>
              <a:ext uri="{FF2B5EF4-FFF2-40B4-BE49-F238E27FC236}">
                <a16:creationId xmlns:a16="http://schemas.microsoft.com/office/drawing/2014/main" id="{007FC953-282C-D042-98B3-BE60C1E5B028}"/>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981694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DA59D20-7FB2-E640-8785-C2F72036AEEC}"/>
              </a:ext>
            </a:extLst>
          </p:cNvPr>
          <p:cNvSpPr/>
          <p:nvPr/>
        </p:nvSpPr>
        <p:spPr>
          <a:xfrm>
            <a:off x="7336471" y="1554466"/>
            <a:ext cx="4126316" cy="4126316"/>
          </a:xfrm>
          <a:prstGeom prst="ellipse">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9" name="Oval 8"/>
          <p:cNvSpPr/>
          <p:nvPr/>
        </p:nvSpPr>
        <p:spPr>
          <a:xfrm>
            <a:off x="3819848" y="1554465"/>
            <a:ext cx="4126316" cy="4126316"/>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4" name="Picture Placeholder 3"/>
          <p:cNvSpPr>
            <a:spLocks noGrp="1"/>
          </p:cNvSpPr>
          <p:nvPr>
            <p:ph type="pic" sz="quarter" idx="12"/>
          </p:nvPr>
        </p:nvSpPr>
        <p:spPr>
          <a:xfrm>
            <a:off x="535128" y="1554465"/>
            <a:ext cx="4126316" cy="4126316"/>
          </a:xfrm>
        </p:spPr>
        <p:txBody>
          <a:bodyPr/>
          <a:lstStyle/>
          <a:p>
            <a:endParaRPr lang="en-US"/>
          </a:p>
        </p:txBody>
      </p:sp>
      <p:sp>
        <p:nvSpPr>
          <p:cNvPr id="14" name="Title 6"/>
          <p:cNvSpPr txBox="1">
            <a:spLocks/>
          </p:cNvSpPr>
          <p:nvPr/>
        </p:nvSpPr>
        <p:spPr>
          <a:xfrm>
            <a:off x="5106900" y="2833360"/>
            <a:ext cx="3006260" cy="1783443"/>
          </a:xfrm>
          <a:prstGeom prst="rect">
            <a:avLst/>
          </a:prstGeom>
          <a:effectLst/>
        </p:spPr>
        <p:txBody>
          <a:bodyPr vert="horz" lIns="0" tIns="192024" rIns="0" bIns="0" rtlCol="0" anchor="t" anchorCtr="0">
            <a:noAutofit/>
          </a:bodyPr>
          <a:lstStyle>
            <a:lvl1pPr algn="l" defTabSz="914318" rtl="0" eaLnBrk="1" latinLnBrk="0" hangingPunct="1">
              <a:lnSpc>
                <a:spcPct val="75000"/>
              </a:lnSpc>
              <a:spcBef>
                <a:spcPct val="0"/>
              </a:spcBef>
              <a:buNone/>
              <a:defRPr sz="4000" kern="1200" spc="-151" baseline="0">
                <a:solidFill>
                  <a:schemeClr val="tx1"/>
                </a:solidFill>
                <a:latin typeface="+mj-lt"/>
                <a:ea typeface="+mj-ea"/>
                <a:cs typeface="+mj-cs"/>
              </a:defRPr>
            </a:lvl1pPr>
          </a:lstStyle>
          <a:p>
            <a:pPr>
              <a:lnSpc>
                <a:spcPct val="100000"/>
              </a:lnSpc>
            </a:pPr>
            <a:r>
              <a:rPr lang="en-US" i="1" dirty="0">
                <a:solidFill>
                  <a:srgbClr val="FFFFFF"/>
                </a:solidFill>
                <a:latin typeface="Prometo Medium" panose="020B0604030203060203" pitchFamily="34" charset="77"/>
              </a:rPr>
              <a:t>Lorem</a:t>
            </a:r>
            <a:br>
              <a:rPr lang="en-US" i="1" dirty="0">
                <a:solidFill>
                  <a:srgbClr val="FFFFFF"/>
                </a:solidFill>
                <a:latin typeface="Prometo Medium" panose="020B0604030203060203" pitchFamily="34" charset="77"/>
              </a:rPr>
            </a:br>
            <a:r>
              <a:rPr lang="en-US" i="1" dirty="0">
                <a:solidFill>
                  <a:srgbClr val="FFFFFF"/>
                </a:solidFill>
                <a:latin typeface="Prometo Medium" panose="020B0604030203060203" pitchFamily="34" charset="77"/>
              </a:rPr>
              <a:t>Quote</a:t>
            </a:r>
          </a:p>
        </p:txBody>
      </p:sp>
      <p:sp>
        <p:nvSpPr>
          <p:cNvPr id="15" name="Title 6"/>
          <p:cNvSpPr txBox="1">
            <a:spLocks/>
          </p:cNvSpPr>
          <p:nvPr/>
        </p:nvSpPr>
        <p:spPr>
          <a:xfrm>
            <a:off x="5106900" y="2168616"/>
            <a:ext cx="793146" cy="519440"/>
          </a:xfrm>
          <a:prstGeom prst="rect">
            <a:avLst/>
          </a:prstGeom>
          <a:effectLst/>
        </p:spPr>
        <p:txBody>
          <a:bodyPr vert="horz" lIns="0" tIns="192024" rIns="0" bIns="0" rtlCol="0" anchor="t" anchorCtr="0">
            <a:noAutofit/>
          </a:bodyPr>
          <a:lstStyle>
            <a:lvl1pPr algn="l" defTabSz="914318" rtl="0" eaLnBrk="1" latinLnBrk="0" hangingPunct="1">
              <a:lnSpc>
                <a:spcPct val="75000"/>
              </a:lnSpc>
              <a:spcBef>
                <a:spcPct val="0"/>
              </a:spcBef>
              <a:buNone/>
              <a:defRPr sz="4000" kern="1200" spc="-151" baseline="0">
                <a:solidFill>
                  <a:schemeClr val="tx1"/>
                </a:solidFill>
                <a:latin typeface="+mj-lt"/>
                <a:ea typeface="+mj-ea"/>
                <a:cs typeface="+mj-cs"/>
              </a:defRPr>
            </a:lvl1pPr>
          </a:lstStyle>
          <a:p>
            <a:r>
              <a:rPr lang="en-US" sz="5400" i="1" dirty="0">
                <a:solidFill>
                  <a:srgbClr val="FFFFFF"/>
                </a:solidFill>
                <a:latin typeface="Prometo Medium" panose="020B0604030203060203" pitchFamily="34" charset="77"/>
              </a:rPr>
              <a:t>“</a:t>
            </a:r>
          </a:p>
        </p:txBody>
      </p:sp>
      <p:sp>
        <p:nvSpPr>
          <p:cNvPr id="16" name="TextBox 15"/>
          <p:cNvSpPr txBox="1"/>
          <p:nvPr/>
        </p:nvSpPr>
        <p:spPr>
          <a:xfrm>
            <a:off x="8344116" y="2891741"/>
            <a:ext cx="2441639" cy="1323439"/>
          </a:xfrm>
          <a:prstGeom prst="rect">
            <a:avLst/>
          </a:prstGeom>
          <a:noFill/>
        </p:spPr>
        <p:txBody>
          <a:bodyPr wrap="square" lIns="0" rIns="0" rtlCol="0">
            <a:spAutoFit/>
          </a:bodyPr>
          <a:lstStyle/>
          <a:p>
            <a:r>
              <a:rPr lang="en-US" sz="1600" dirty="0">
                <a:solidFill>
                  <a:schemeClr val="bg1"/>
                </a:solidFill>
                <a:latin typeface="Century Gothic" panose="020B0502020202020204" pitchFamily="34" charset="0"/>
              </a:rPr>
              <a:t>Lorem ipsum dolor sit amet, consectetur adipiscing elit. Sed et tellus dapibus, venenatis purus eget, dignissim.</a:t>
            </a:r>
          </a:p>
        </p:txBody>
      </p:sp>
      <p:sp>
        <p:nvSpPr>
          <p:cNvPr id="3" name="Footer Placeholder 2">
            <a:extLst>
              <a:ext uri="{FF2B5EF4-FFF2-40B4-BE49-F238E27FC236}">
                <a16:creationId xmlns:a16="http://schemas.microsoft.com/office/drawing/2014/main" id="{07BD4C4B-DA1D-9F47-B7AB-0CBE3DCADE14}"/>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5" name="Slide Number Placeholder 2">
            <a:extLst>
              <a:ext uri="{FF2B5EF4-FFF2-40B4-BE49-F238E27FC236}">
                <a16:creationId xmlns:a16="http://schemas.microsoft.com/office/drawing/2014/main" id="{C1C16451-BA3F-1351-D0A0-8758BFE1FCC5}"/>
              </a:ext>
            </a:extLst>
          </p:cNvPr>
          <p:cNvSpPr>
            <a:spLocks noGrp="1"/>
          </p:cNvSpPr>
          <p:nvPr>
            <p:ph type="sldNum" sz="quarter" idx="4"/>
          </p:nvPr>
        </p:nvSpPr>
        <p:spPr>
          <a:xfrm>
            <a:off x="11360517" y="6390178"/>
            <a:ext cx="513735" cy="227164"/>
          </a:xfrm>
          <a:prstGeom prst="rect">
            <a:avLst/>
          </a:prstGeom>
        </p:spPr>
        <p:txBody>
          <a:bodyPr/>
          <a:lstStyle/>
          <a:p>
            <a:pPr marL="0" marR="0" lvl="0" indent="0" algn="ctr" defTabSz="914330" rtl="0" eaLnBrk="1" fontAlgn="auto" latinLnBrk="0" hangingPunct="1">
              <a:lnSpc>
                <a:spcPct val="100000"/>
              </a:lnSpc>
              <a:spcBef>
                <a:spcPts val="0"/>
              </a:spcBef>
              <a:spcAft>
                <a:spcPts val="0"/>
              </a:spcAft>
              <a:buClrTx/>
              <a:buSzTx/>
              <a:buFontTx/>
              <a:buNone/>
              <a:tabLst/>
              <a:defRPr/>
            </a:pPr>
            <a:fld id="{D8D877B3-D348-4611-9BDB-C5374591D951}" type="slidenum">
              <a:rPr kumimoji="0" lang="en-US" u="none" strike="noStrike" kern="1200" cap="none" spc="0" normalizeH="0" baseline="0" noProof="0" smtClean="0">
                <a:ln>
                  <a:noFill/>
                </a:ln>
                <a:effectLst/>
                <a:uLnTx/>
                <a:uFillTx/>
                <a:latin typeface="Century Gothic" panose="020B0502020202020204" pitchFamily="34" charset="0"/>
              </a:rPr>
              <a:pPr marL="0" marR="0" lvl="0" indent="0" algn="ctr" defTabSz="914330" rtl="0" eaLnBrk="1" fontAlgn="auto" latinLnBrk="0" hangingPunct="1">
                <a:lnSpc>
                  <a:spcPct val="100000"/>
                </a:lnSpc>
                <a:spcBef>
                  <a:spcPts val="0"/>
                </a:spcBef>
                <a:spcAft>
                  <a:spcPts val="0"/>
                </a:spcAft>
                <a:buClrTx/>
                <a:buSzTx/>
                <a:buFontTx/>
                <a:buNone/>
                <a:tabLst/>
                <a:defRPr/>
              </a:pPr>
              <a:t>17</a:t>
            </a:fld>
            <a:endParaRPr kumimoji="0" lang="en-US" u="none" strike="noStrike" kern="1200" cap="none" spc="0" normalizeH="0" baseline="0" noProof="0" dirty="0">
              <a:ln>
                <a:noFill/>
              </a:ln>
              <a:effectLst/>
              <a:uLnTx/>
              <a:uFillTx/>
              <a:latin typeface="Century Gothic" panose="020B0502020202020204" pitchFamily="34" charset="0"/>
            </a:endParaRPr>
          </a:p>
        </p:txBody>
      </p:sp>
    </p:spTree>
    <p:extLst>
      <p:ext uri="{BB962C8B-B14F-4D97-AF65-F5344CB8AC3E}">
        <p14:creationId xmlns:p14="http://schemas.microsoft.com/office/powerpoint/2010/main" val="15235678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a:xfrm>
            <a:off x="5115120" y="-1671706"/>
            <a:ext cx="8289048" cy="8289048"/>
          </a:xfrm>
        </p:spPr>
        <p:txBody>
          <a:bodyPr/>
          <a:lstStyle/>
          <a:p>
            <a:endParaRPr lang="en-US"/>
          </a:p>
        </p:txBody>
      </p:sp>
      <p:sp>
        <p:nvSpPr>
          <p:cNvPr id="4" name="Title 3"/>
          <p:cNvSpPr>
            <a:spLocks noGrp="1"/>
          </p:cNvSpPr>
          <p:nvPr>
            <p:ph type="title"/>
          </p:nvPr>
        </p:nvSpPr>
        <p:spPr>
          <a:xfrm>
            <a:off x="535128" y="2410177"/>
            <a:ext cx="2355364" cy="1783443"/>
          </a:xfrm>
        </p:spPr>
        <p:txBody>
          <a:bodyPr/>
          <a:lstStyle/>
          <a:p>
            <a:r>
              <a:rPr lang="en-US" i="1" dirty="0"/>
              <a:t>The </a:t>
            </a:r>
            <a:br>
              <a:rPr lang="en-US" i="1" dirty="0"/>
            </a:br>
            <a:r>
              <a:rPr lang="en-US" dirty="0"/>
              <a:t>S</a:t>
            </a:r>
            <a:r>
              <a:rPr lang="en-US" i="1" dirty="0"/>
              <a:t>peakers</a:t>
            </a:r>
          </a:p>
        </p:txBody>
      </p:sp>
      <p:sp>
        <p:nvSpPr>
          <p:cNvPr id="6"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prstGeom prst="rect">
            <a:avLst/>
          </a:prstGeom>
          <a:noFill/>
          <a:ln>
            <a:noFill/>
          </a:ln>
        </p:spPr>
        <p:txBody>
          <a:bodyPr>
            <a:normAutofit/>
          </a:bodyPr>
          <a:lstStyle/>
          <a:p>
            <a:pPr algn="ctr"/>
            <a:fld id="{2F8AF2E6-64A8-0F46-AF27-0A96D82A033B}" type="slidenum">
              <a:rPr lang="en-US" smtClean="0"/>
              <a:pPr algn="ctr"/>
              <a:t>18</a:t>
            </a:fld>
            <a:endParaRPr lang="en-US" dirty="0"/>
          </a:p>
        </p:txBody>
      </p:sp>
      <p:sp>
        <p:nvSpPr>
          <p:cNvPr id="2" name="Rectangle 1">
            <a:extLst>
              <a:ext uri="{FF2B5EF4-FFF2-40B4-BE49-F238E27FC236}">
                <a16:creationId xmlns:a16="http://schemas.microsoft.com/office/drawing/2014/main" id="{7B640DC7-E1CA-2771-B592-42B115FC1F3A}"/>
              </a:ext>
            </a:extLst>
          </p:cNvPr>
          <p:cNvSpPr/>
          <p:nvPr/>
        </p:nvSpPr>
        <p:spPr>
          <a:xfrm>
            <a:off x="0" y="-277792"/>
            <a:ext cx="12192000" cy="73414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4">
            <a:extLst>
              <a:ext uri="{FF2B5EF4-FFF2-40B4-BE49-F238E27FC236}">
                <a16:creationId xmlns:a16="http://schemas.microsoft.com/office/drawing/2014/main" id="{061F2E0F-A9CC-6F64-DF1D-CF841E4F17D2}"/>
              </a:ext>
            </a:extLst>
          </p:cNvPr>
          <p:cNvSpPr>
            <a:spLocks noGrp="1"/>
          </p:cNvSpPr>
          <p:nvPr>
            <p:ph type="ftr" sz="quarter" idx="13"/>
          </p:nvPr>
        </p:nvSpPr>
        <p:spPr>
          <a:xfrm>
            <a:off x="507420" y="91227"/>
            <a:ext cx="10570781" cy="365125"/>
          </a:xfrm>
        </p:spPr>
        <p:txBody>
          <a:body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18495584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19</a:t>
            </a:fld>
            <a:endParaRPr lang="en-US" dirty="0"/>
          </a:p>
        </p:txBody>
      </p:sp>
      <p:sp>
        <p:nvSpPr>
          <p:cNvPr id="14" name="Picture Placeholder 13">
            <a:extLst>
              <a:ext uri="{FF2B5EF4-FFF2-40B4-BE49-F238E27FC236}">
                <a16:creationId xmlns:a16="http://schemas.microsoft.com/office/drawing/2014/main" id="{A452A440-68EB-B146-B767-0C20BB3B2B4D}"/>
              </a:ext>
            </a:extLst>
          </p:cNvPr>
          <p:cNvSpPr>
            <a:spLocks noGrp="1"/>
          </p:cNvSpPr>
          <p:nvPr>
            <p:ph type="pic" sz="quarter" idx="13"/>
          </p:nvPr>
        </p:nvSpPr>
        <p:spPr>
          <a:xfrm>
            <a:off x="753640" y="2340097"/>
            <a:ext cx="2186880" cy="2186880"/>
          </a:xfrm>
        </p:spPr>
        <p:txBody>
          <a:bodyPr/>
          <a:lstStyle/>
          <a:p>
            <a:endParaRPr lang="en-US"/>
          </a:p>
        </p:txBody>
      </p:sp>
      <p:sp>
        <p:nvSpPr>
          <p:cNvPr id="16" name="Picture Placeholder 15">
            <a:extLst>
              <a:ext uri="{FF2B5EF4-FFF2-40B4-BE49-F238E27FC236}">
                <a16:creationId xmlns:a16="http://schemas.microsoft.com/office/drawing/2014/main" id="{A4C38941-2DB9-3540-B7E9-683C25639B62}"/>
              </a:ext>
            </a:extLst>
          </p:cNvPr>
          <p:cNvSpPr>
            <a:spLocks noGrp="1"/>
          </p:cNvSpPr>
          <p:nvPr>
            <p:ph type="pic" sz="quarter" idx="14"/>
          </p:nvPr>
        </p:nvSpPr>
        <p:spPr>
          <a:xfrm>
            <a:off x="3488058" y="2340097"/>
            <a:ext cx="2186880" cy="2186880"/>
          </a:xfrm>
        </p:spPr>
        <p:txBody>
          <a:bodyPr/>
          <a:lstStyle/>
          <a:p>
            <a:endParaRPr lang="en-US"/>
          </a:p>
        </p:txBody>
      </p:sp>
      <p:sp>
        <p:nvSpPr>
          <p:cNvPr id="28" name="Picture Placeholder 27">
            <a:extLst>
              <a:ext uri="{FF2B5EF4-FFF2-40B4-BE49-F238E27FC236}">
                <a16:creationId xmlns:a16="http://schemas.microsoft.com/office/drawing/2014/main" id="{28151718-7B6F-4542-AE2F-C91711DBDF70}"/>
              </a:ext>
            </a:extLst>
          </p:cNvPr>
          <p:cNvSpPr>
            <a:spLocks noGrp="1"/>
          </p:cNvSpPr>
          <p:nvPr>
            <p:ph type="pic" sz="quarter" idx="15"/>
          </p:nvPr>
        </p:nvSpPr>
        <p:spPr>
          <a:xfrm>
            <a:off x="6248254" y="2340097"/>
            <a:ext cx="2186880" cy="2186880"/>
          </a:xfrm>
        </p:spPr>
        <p:txBody>
          <a:bodyPr/>
          <a:lstStyle/>
          <a:p>
            <a:endParaRPr lang="en-US"/>
          </a:p>
        </p:txBody>
      </p:sp>
      <p:sp>
        <p:nvSpPr>
          <p:cNvPr id="29" name="Picture Placeholder 28">
            <a:extLst>
              <a:ext uri="{FF2B5EF4-FFF2-40B4-BE49-F238E27FC236}">
                <a16:creationId xmlns:a16="http://schemas.microsoft.com/office/drawing/2014/main" id="{1EA1C62D-B4F0-0C44-8967-63BB1DC4C2E0}"/>
              </a:ext>
            </a:extLst>
          </p:cNvPr>
          <p:cNvSpPr>
            <a:spLocks noGrp="1"/>
          </p:cNvSpPr>
          <p:nvPr>
            <p:ph type="pic" sz="quarter" idx="16"/>
          </p:nvPr>
        </p:nvSpPr>
        <p:spPr>
          <a:xfrm>
            <a:off x="8994967" y="2340097"/>
            <a:ext cx="2186880" cy="2186880"/>
          </a:xfrm>
        </p:spPr>
        <p:txBody>
          <a:bodyPr/>
          <a:lstStyle/>
          <a:p>
            <a:endParaRPr lang="en-US"/>
          </a:p>
        </p:txBody>
      </p:sp>
      <p:sp>
        <p:nvSpPr>
          <p:cNvPr id="11" name="TextBox 10"/>
          <p:cNvSpPr txBox="1"/>
          <p:nvPr/>
        </p:nvSpPr>
        <p:spPr>
          <a:xfrm>
            <a:off x="932184"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3" name="TextBox 12"/>
          <p:cNvSpPr txBox="1"/>
          <p:nvPr/>
        </p:nvSpPr>
        <p:spPr>
          <a:xfrm>
            <a:off x="3666602"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5" name="TextBox 14"/>
          <p:cNvSpPr txBox="1"/>
          <p:nvPr/>
        </p:nvSpPr>
        <p:spPr>
          <a:xfrm>
            <a:off x="6426798"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7" name="TextBox 16"/>
          <p:cNvSpPr txBox="1"/>
          <p:nvPr/>
        </p:nvSpPr>
        <p:spPr>
          <a:xfrm>
            <a:off x="9173511" y="5022534"/>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8" name="TextBox 17"/>
          <p:cNvSpPr txBox="1"/>
          <p:nvPr/>
        </p:nvSpPr>
        <p:spPr>
          <a:xfrm>
            <a:off x="3309388"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9" name="TextBox 18"/>
          <p:cNvSpPr txBox="1"/>
          <p:nvPr/>
        </p:nvSpPr>
        <p:spPr>
          <a:xfrm>
            <a:off x="574970"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20" name="TextBox 19"/>
          <p:cNvSpPr txBox="1"/>
          <p:nvPr/>
        </p:nvSpPr>
        <p:spPr>
          <a:xfrm>
            <a:off x="6069584"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21" name="TextBox 20"/>
          <p:cNvSpPr txBox="1"/>
          <p:nvPr/>
        </p:nvSpPr>
        <p:spPr>
          <a:xfrm>
            <a:off x="8816297" y="4715046"/>
            <a:ext cx="2544220"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2" name="Title 11">
            <a:extLst>
              <a:ext uri="{FF2B5EF4-FFF2-40B4-BE49-F238E27FC236}">
                <a16:creationId xmlns:a16="http://schemas.microsoft.com/office/drawing/2014/main" id="{B4BA67C2-421E-974B-89EB-8B43CB65BF61}"/>
              </a:ext>
            </a:extLst>
          </p:cNvPr>
          <p:cNvSpPr>
            <a:spLocks noGrp="1"/>
          </p:cNvSpPr>
          <p:nvPr>
            <p:ph type="title"/>
          </p:nvPr>
        </p:nvSpPr>
        <p:spPr/>
        <p:txBody>
          <a:bodyPr/>
          <a:lstStyle/>
          <a:p>
            <a:r>
              <a:rPr lang="en-US" dirty="0"/>
              <a:t>Meet Our Speakers</a:t>
            </a:r>
          </a:p>
        </p:txBody>
      </p:sp>
      <p:sp>
        <p:nvSpPr>
          <p:cNvPr id="3" name="Footer Placeholder 2">
            <a:extLst>
              <a:ext uri="{FF2B5EF4-FFF2-40B4-BE49-F238E27FC236}">
                <a16:creationId xmlns:a16="http://schemas.microsoft.com/office/drawing/2014/main" id="{6FC29EB8-F9E3-BD47-AD20-5D416934657F}"/>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120395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D52D568-5C0D-19DB-C40E-C8BBD0869F55}"/>
              </a:ext>
            </a:extLst>
          </p:cNvPr>
          <p:cNvSpPr>
            <a:spLocks noGrp="1"/>
          </p:cNvSpPr>
          <p:nvPr>
            <p:ph type="sldNum" sz="quarter" idx="10"/>
          </p:nvPr>
        </p:nvSpPr>
        <p:spPr>
          <a:prstGeom prst="rect">
            <a:avLst/>
          </a:prstGeom>
        </p:spPr>
        <p:txBody>
          <a:bodyPr/>
          <a:lstStyle/>
          <a:p>
            <a:pPr algn="ctr"/>
            <a:fld id="{D8D877B3-D348-4611-9BDB-C5374591D951}" type="slidenum">
              <a:rPr lang="en-US" smtClean="0">
                <a:solidFill>
                  <a:schemeClr val="bg1"/>
                </a:solidFill>
              </a:rPr>
              <a:pPr algn="ctr"/>
              <a:t>2</a:t>
            </a:fld>
            <a:endParaRPr lang="en-US" dirty="0">
              <a:solidFill>
                <a:schemeClr val="bg1"/>
              </a:solidFill>
            </a:endParaRPr>
          </a:p>
        </p:txBody>
      </p:sp>
      <p:sp>
        <p:nvSpPr>
          <p:cNvPr id="3" name="Title 2">
            <a:extLst>
              <a:ext uri="{FF2B5EF4-FFF2-40B4-BE49-F238E27FC236}">
                <a16:creationId xmlns:a16="http://schemas.microsoft.com/office/drawing/2014/main" id="{BB81D317-B48B-1932-6E2D-7A9BB626B40B}"/>
              </a:ext>
            </a:extLst>
          </p:cNvPr>
          <p:cNvSpPr>
            <a:spLocks noGrp="1"/>
          </p:cNvSpPr>
          <p:nvPr>
            <p:ph type="title"/>
          </p:nvPr>
        </p:nvSpPr>
        <p:spPr>
          <a:xfrm>
            <a:off x="514110" y="2057400"/>
            <a:ext cx="10591800" cy="999994"/>
          </a:xfrm>
        </p:spPr>
        <p:txBody>
          <a:bodyPr/>
          <a:lstStyle/>
          <a:p>
            <a:pPr algn="ctr"/>
            <a:r>
              <a:rPr lang="en-US" sz="7200" dirty="0"/>
              <a:t>Welcome</a:t>
            </a:r>
          </a:p>
        </p:txBody>
      </p:sp>
      <p:sp>
        <p:nvSpPr>
          <p:cNvPr id="4" name="Footer Placeholder 3">
            <a:extLst>
              <a:ext uri="{FF2B5EF4-FFF2-40B4-BE49-F238E27FC236}">
                <a16:creationId xmlns:a16="http://schemas.microsoft.com/office/drawing/2014/main" id="{BDAB21EE-0535-F6C7-617E-49655294F7AD}"/>
              </a:ext>
            </a:extLst>
          </p:cNvPr>
          <p:cNvSpPr>
            <a:spLocks noGrp="1"/>
          </p:cNvSpPr>
          <p:nvPr>
            <p:ph type="ftr" sz="quarter" idx="11"/>
          </p:nvPr>
        </p:nvSpPr>
        <p:spPr/>
        <p:txBody>
          <a:bodyPr/>
          <a:lstStyle/>
          <a:p>
            <a:r>
              <a:rPr lang="en-US"/>
              <a:t>PRESENTATION TITLE (To customize: Insert &gt; Header Footer &gt; Edit Footer Text &gt; Apply to All)</a:t>
            </a:r>
          </a:p>
        </p:txBody>
      </p:sp>
    </p:spTree>
    <p:extLst>
      <p:ext uri="{BB962C8B-B14F-4D97-AF65-F5344CB8AC3E}">
        <p14:creationId xmlns:p14="http://schemas.microsoft.com/office/powerpoint/2010/main" val="3871299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20</a:t>
            </a:fld>
            <a:endParaRPr lang="en-US" dirty="0"/>
          </a:p>
        </p:txBody>
      </p:sp>
      <p:sp>
        <p:nvSpPr>
          <p:cNvPr id="5" name="Picture Placeholder 4"/>
          <p:cNvSpPr>
            <a:spLocks noGrp="1"/>
          </p:cNvSpPr>
          <p:nvPr>
            <p:ph type="pic" sz="quarter" idx="12"/>
          </p:nvPr>
        </p:nvSpPr>
        <p:spPr>
          <a:xfrm>
            <a:off x="612471" y="1554465"/>
            <a:ext cx="4126316" cy="4126316"/>
          </a:xfrm>
        </p:spPr>
        <p:txBody>
          <a:bodyPr/>
          <a:lstStyle/>
          <a:p>
            <a:endParaRPr lang="en-US"/>
          </a:p>
        </p:txBody>
      </p:sp>
      <p:sp>
        <p:nvSpPr>
          <p:cNvPr id="11" name="TextBox 10"/>
          <p:cNvSpPr txBox="1"/>
          <p:nvPr/>
        </p:nvSpPr>
        <p:spPr>
          <a:xfrm>
            <a:off x="5079125" y="2212173"/>
            <a:ext cx="4115117" cy="3428439"/>
          </a:xfrm>
          <a:prstGeom prst="rect">
            <a:avLst/>
          </a:prstGeom>
          <a:noFill/>
        </p:spPr>
        <p:txBody>
          <a:bodyPr wrap="square" lIns="0" rIns="0" rtlCol="0">
            <a:spAutoFit/>
          </a:bodyPr>
          <a:lstStyle/>
          <a:p>
            <a:pPr>
              <a:lnSpc>
                <a:spcPct val="120000"/>
              </a:lnSpc>
            </a:pPr>
            <a:r>
              <a:rPr lang="en-US" sz="1400" dirty="0">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Integer ornare placerat enim sit amet convallis. Nullam et ultrices erat. Aliquam suscipit arcu eu nisl suscipit luctus. Pellentesque lobortis, felis ut facilisis facilisis, lorem orci fermentum felis, placerat rutrum nulla ex at lorem. Suspendisse quis odio pretium, sagittis nisi at, dictum ligula. Sed congue viverra ante. Aliquam iaculis ligula nec tincidunt scelerisque. </a:t>
            </a:r>
          </a:p>
        </p:txBody>
      </p:sp>
      <p:sp>
        <p:nvSpPr>
          <p:cNvPr id="12" name="Title 1"/>
          <p:cNvSpPr txBox="1">
            <a:spLocks/>
          </p:cNvSpPr>
          <p:nvPr/>
        </p:nvSpPr>
        <p:spPr>
          <a:xfrm>
            <a:off x="4980804" y="1112911"/>
            <a:ext cx="5016050" cy="646331"/>
          </a:xfrm>
          <a:prstGeom prst="rect">
            <a:avLst/>
          </a:prstGeom>
        </p:spPr>
        <p:txBody>
          <a:bodyPr wrap="square"/>
          <a:lstStyle>
            <a:lvl1pPr algn="l" defTabSz="914318" rtl="0" eaLnBrk="1" latinLnBrk="0" hangingPunct="1">
              <a:lnSpc>
                <a:spcPct val="75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i="0" dirty="0">
                <a:solidFill>
                  <a:schemeClr val="tx2"/>
                </a:solidFill>
              </a:rPr>
              <a:t>Speaker Name</a:t>
            </a:r>
          </a:p>
        </p:txBody>
      </p:sp>
      <p:sp>
        <p:nvSpPr>
          <p:cNvPr id="3" name="Footer Placeholder 2">
            <a:extLst>
              <a:ext uri="{FF2B5EF4-FFF2-40B4-BE49-F238E27FC236}">
                <a16:creationId xmlns:a16="http://schemas.microsoft.com/office/drawing/2014/main" id="{E61E55BC-6B40-9D42-9D2E-BCA0CA6C687B}"/>
              </a:ext>
            </a:extLst>
          </p:cNvPr>
          <p:cNvSpPr>
            <a:spLocks noGrp="1"/>
          </p:cNvSpPr>
          <p:nvPr>
            <p:ph type="ftr" sz="quarter" idx="14"/>
          </p:nvPr>
        </p:nvSpPr>
        <p:spPr/>
        <p:txBody>
          <a:bodyPr/>
          <a:lstStyle/>
          <a:p>
            <a:r>
              <a:rPr lang="en-US" dirty="0"/>
              <a:t>PRESENTATION TITLE (To customize: Insert &gt; Header Footer &gt; Edit Footer Text &gt; Apply to All)</a:t>
            </a:r>
          </a:p>
        </p:txBody>
      </p:sp>
      <p:sp>
        <p:nvSpPr>
          <p:cNvPr id="4" name="TextBox 3">
            <a:extLst>
              <a:ext uri="{FF2B5EF4-FFF2-40B4-BE49-F238E27FC236}">
                <a16:creationId xmlns:a16="http://schemas.microsoft.com/office/drawing/2014/main" id="{8AD47F2F-6DBE-6F17-A4E3-7C2FB836D0DB}"/>
              </a:ext>
            </a:extLst>
          </p:cNvPr>
          <p:cNvSpPr txBox="1"/>
          <p:nvPr/>
        </p:nvSpPr>
        <p:spPr>
          <a:xfrm>
            <a:off x="5079125" y="1709180"/>
            <a:ext cx="1013098" cy="369332"/>
          </a:xfrm>
          <a:prstGeom prst="rect">
            <a:avLst/>
          </a:prstGeom>
          <a:noFill/>
        </p:spPr>
        <p:txBody>
          <a:bodyPr wrap="none" lIns="0" rIns="0" rtlCol="0">
            <a:spAutoFit/>
          </a:bodyPr>
          <a:lstStyle/>
          <a:p>
            <a:r>
              <a:rPr lang="en-US" b="1" dirty="0">
                <a:solidFill>
                  <a:schemeClr val="accent2"/>
                </a:solidFill>
                <a:latin typeface="Century Gothic" panose="020B0502020202020204" pitchFamily="34" charset="0"/>
              </a:rPr>
              <a:t>SUBHEAD</a:t>
            </a:r>
          </a:p>
        </p:txBody>
      </p:sp>
    </p:spTree>
    <p:extLst>
      <p:ext uri="{BB962C8B-B14F-4D97-AF65-F5344CB8AC3E}">
        <p14:creationId xmlns:p14="http://schemas.microsoft.com/office/powerpoint/2010/main" val="1464637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21</a:t>
            </a:fld>
            <a:endParaRPr lang="en-US" dirty="0"/>
          </a:p>
        </p:txBody>
      </p:sp>
      <p:sp>
        <p:nvSpPr>
          <p:cNvPr id="5" name="Picture Placeholder 4"/>
          <p:cNvSpPr>
            <a:spLocks noGrp="1"/>
          </p:cNvSpPr>
          <p:nvPr>
            <p:ph type="pic" sz="quarter" idx="12"/>
          </p:nvPr>
        </p:nvSpPr>
        <p:spPr/>
        <p:txBody>
          <a:bodyPr/>
          <a:lstStyle/>
          <a:p>
            <a:endParaRPr lang="en-US"/>
          </a:p>
        </p:txBody>
      </p:sp>
      <p:sp>
        <p:nvSpPr>
          <p:cNvPr id="4" name="Picture Placeholder 3"/>
          <p:cNvSpPr>
            <a:spLocks noGrp="1"/>
          </p:cNvSpPr>
          <p:nvPr>
            <p:ph type="pic" sz="quarter" idx="13"/>
          </p:nvPr>
        </p:nvSpPr>
        <p:spPr/>
        <p:txBody>
          <a:bodyPr/>
          <a:lstStyle/>
          <a:p>
            <a:endParaRPr lang="en-US"/>
          </a:p>
        </p:txBody>
      </p:sp>
      <p:sp>
        <p:nvSpPr>
          <p:cNvPr id="6" name="Picture Placeholder 5"/>
          <p:cNvSpPr>
            <a:spLocks noGrp="1"/>
          </p:cNvSpPr>
          <p:nvPr>
            <p:ph type="pic" sz="quarter" idx="14"/>
          </p:nvPr>
        </p:nvSpPr>
        <p:spPr/>
        <p:txBody>
          <a:bodyPr/>
          <a:lstStyle/>
          <a:p>
            <a:endParaRPr lang="en-US"/>
          </a:p>
        </p:txBody>
      </p:sp>
      <p:sp>
        <p:nvSpPr>
          <p:cNvPr id="15" name="TextBox 14"/>
          <p:cNvSpPr txBox="1"/>
          <p:nvPr/>
        </p:nvSpPr>
        <p:spPr>
          <a:xfrm>
            <a:off x="8030200" y="1759818"/>
            <a:ext cx="1829792" cy="326051"/>
          </a:xfrm>
          <a:prstGeom prst="rect">
            <a:avLst/>
          </a:prstGeom>
          <a:noFill/>
        </p:spPr>
        <p:txBody>
          <a:bodyPr wrap="square" lIns="0" rIns="0" rtlCol="0">
            <a:spAutoFit/>
          </a:bodyPr>
          <a:lstStyle/>
          <a:p>
            <a:pPr>
              <a:lnSpc>
                <a:spcPct val="120000"/>
              </a:lnSpc>
            </a:pPr>
            <a:r>
              <a:rPr lang="en-US" sz="1400" dirty="0">
                <a:latin typeface="Century Gothic" panose="020B0502020202020204" pitchFamily="34" charset="0"/>
              </a:rPr>
              <a:t>Job Title</a:t>
            </a:r>
          </a:p>
        </p:txBody>
      </p:sp>
      <p:sp>
        <p:nvSpPr>
          <p:cNvPr id="19" name="Oval 18">
            <a:extLst>
              <a:ext uri="{FF2B5EF4-FFF2-40B4-BE49-F238E27FC236}">
                <a16:creationId xmlns:a16="http://schemas.microsoft.com/office/drawing/2014/main" id="{E845EE00-B622-7745-ADD0-FFA7C30817DE}"/>
              </a:ext>
            </a:extLst>
          </p:cNvPr>
          <p:cNvSpPr/>
          <p:nvPr/>
        </p:nvSpPr>
        <p:spPr>
          <a:xfrm>
            <a:off x="2376068" y="2872751"/>
            <a:ext cx="746972" cy="74697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0" name="Oval 19">
            <a:extLst>
              <a:ext uri="{FF2B5EF4-FFF2-40B4-BE49-F238E27FC236}">
                <a16:creationId xmlns:a16="http://schemas.microsoft.com/office/drawing/2014/main" id="{A4A5CBED-5DEA-2048-BB12-6AEFADA22360}"/>
              </a:ext>
            </a:extLst>
          </p:cNvPr>
          <p:cNvSpPr/>
          <p:nvPr/>
        </p:nvSpPr>
        <p:spPr>
          <a:xfrm>
            <a:off x="1282215" y="864680"/>
            <a:ext cx="583120" cy="583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1" name="Oval 20">
            <a:extLst>
              <a:ext uri="{FF2B5EF4-FFF2-40B4-BE49-F238E27FC236}">
                <a16:creationId xmlns:a16="http://schemas.microsoft.com/office/drawing/2014/main" id="{E8148A44-106D-0C4C-B4F4-B110A67507F5}"/>
              </a:ext>
            </a:extLst>
          </p:cNvPr>
          <p:cNvSpPr/>
          <p:nvPr/>
        </p:nvSpPr>
        <p:spPr>
          <a:xfrm>
            <a:off x="8262546" y="3906398"/>
            <a:ext cx="557796" cy="55779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2" name="Oval 21">
            <a:extLst>
              <a:ext uri="{FF2B5EF4-FFF2-40B4-BE49-F238E27FC236}">
                <a16:creationId xmlns:a16="http://schemas.microsoft.com/office/drawing/2014/main" id="{06BBD083-F47D-3A44-A7AD-F1668FC10502}"/>
              </a:ext>
            </a:extLst>
          </p:cNvPr>
          <p:cNvSpPr/>
          <p:nvPr/>
        </p:nvSpPr>
        <p:spPr>
          <a:xfrm>
            <a:off x="958753" y="1046826"/>
            <a:ext cx="218828" cy="21882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3" name="Oval 22">
            <a:extLst>
              <a:ext uri="{FF2B5EF4-FFF2-40B4-BE49-F238E27FC236}">
                <a16:creationId xmlns:a16="http://schemas.microsoft.com/office/drawing/2014/main" id="{7B5DA570-D644-AC4C-8D56-446329C9E52D}"/>
              </a:ext>
            </a:extLst>
          </p:cNvPr>
          <p:cNvSpPr/>
          <p:nvPr/>
        </p:nvSpPr>
        <p:spPr>
          <a:xfrm>
            <a:off x="7552759" y="4486064"/>
            <a:ext cx="746972" cy="746972"/>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4" name="Oval 23">
            <a:extLst>
              <a:ext uri="{FF2B5EF4-FFF2-40B4-BE49-F238E27FC236}">
                <a16:creationId xmlns:a16="http://schemas.microsoft.com/office/drawing/2014/main" id="{C1F33973-AFFB-9142-8A44-3DAE8C305AA1}"/>
              </a:ext>
            </a:extLst>
          </p:cNvPr>
          <p:cNvSpPr/>
          <p:nvPr/>
        </p:nvSpPr>
        <p:spPr>
          <a:xfrm>
            <a:off x="2937371" y="3156103"/>
            <a:ext cx="328872" cy="3288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5" name="Oval 24">
            <a:extLst>
              <a:ext uri="{FF2B5EF4-FFF2-40B4-BE49-F238E27FC236}">
                <a16:creationId xmlns:a16="http://schemas.microsoft.com/office/drawing/2014/main" id="{FBDF570B-5663-694E-BE19-99C0EEEC3F76}"/>
              </a:ext>
            </a:extLst>
          </p:cNvPr>
          <p:cNvSpPr/>
          <p:nvPr/>
        </p:nvSpPr>
        <p:spPr>
          <a:xfrm>
            <a:off x="7441568" y="4859550"/>
            <a:ext cx="222381" cy="222381"/>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6" name="Oval 25">
            <a:extLst>
              <a:ext uri="{FF2B5EF4-FFF2-40B4-BE49-F238E27FC236}">
                <a16:creationId xmlns:a16="http://schemas.microsoft.com/office/drawing/2014/main" id="{3C0146E3-69C9-3D42-A18B-B230EFD18EB9}"/>
              </a:ext>
            </a:extLst>
          </p:cNvPr>
          <p:cNvSpPr/>
          <p:nvPr/>
        </p:nvSpPr>
        <p:spPr>
          <a:xfrm>
            <a:off x="7342587" y="2513659"/>
            <a:ext cx="1149718" cy="114971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7" name="Oval 26">
            <a:extLst>
              <a:ext uri="{FF2B5EF4-FFF2-40B4-BE49-F238E27FC236}">
                <a16:creationId xmlns:a16="http://schemas.microsoft.com/office/drawing/2014/main" id="{71455B7F-EBAB-4149-AC81-3955FB3B6A9F}"/>
              </a:ext>
            </a:extLst>
          </p:cNvPr>
          <p:cNvSpPr/>
          <p:nvPr/>
        </p:nvSpPr>
        <p:spPr>
          <a:xfrm>
            <a:off x="9859992" y="5483829"/>
            <a:ext cx="746972" cy="746972"/>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8" name="Oval 27">
            <a:extLst>
              <a:ext uri="{FF2B5EF4-FFF2-40B4-BE49-F238E27FC236}">
                <a16:creationId xmlns:a16="http://schemas.microsoft.com/office/drawing/2014/main" id="{EB0459BE-37C3-3F4F-8E94-81541FE0D895}"/>
              </a:ext>
            </a:extLst>
          </p:cNvPr>
          <p:cNvSpPr/>
          <p:nvPr/>
        </p:nvSpPr>
        <p:spPr>
          <a:xfrm>
            <a:off x="3609941" y="1758124"/>
            <a:ext cx="1019357" cy="101935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9" name="Oval 28">
            <a:extLst>
              <a:ext uri="{FF2B5EF4-FFF2-40B4-BE49-F238E27FC236}">
                <a16:creationId xmlns:a16="http://schemas.microsoft.com/office/drawing/2014/main" id="{A4041FAD-74E4-A942-9B68-AAFF03F641B6}"/>
              </a:ext>
            </a:extLst>
          </p:cNvPr>
          <p:cNvSpPr/>
          <p:nvPr/>
        </p:nvSpPr>
        <p:spPr>
          <a:xfrm>
            <a:off x="1230365" y="1266901"/>
            <a:ext cx="180899" cy="18089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1" name="Oval 30">
            <a:extLst>
              <a:ext uri="{FF2B5EF4-FFF2-40B4-BE49-F238E27FC236}">
                <a16:creationId xmlns:a16="http://schemas.microsoft.com/office/drawing/2014/main" id="{E5C82FFF-732A-3841-8148-B65C78F7E6E8}"/>
              </a:ext>
            </a:extLst>
          </p:cNvPr>
          <p:cNvSpPr/>
          <p:nvPr/>
        </p:nvSpPr>
        <p:spPr>
          <a:xfrm>
            <a:off x="1174504" y="789053"/>
            <a:ext cx="93337" cy="9333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2" name="Oval 31">
            <a:extLst>
              <a:ext uri="{FF2B5EF4-FFF2-40B4-BE49-F238E27FC236}">
                <a16:creationId xmlns:a16="http://schemas.microsoft.com/office/drawing/2014/main" id="{CD034B2C-D155-EA49-AB36-E0CEB32F5592}"/>
              </a:ext>
            </a:extLst>
          </p:cNvPr>
          <p:cNvSpPr/>
          <p:nvPr/>
        </p:nvSpPr>
        <p:spPr>
          <a:xfrm>
            <a:off x="10467167" y="5483829"/>
            <a:ext cx="378158" cy="37815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3" name="Oval 32">
            <a:extLst>
              <a:ext uri="{FF2B5EF4-FFF2-40B4-BE49-F238E27FC236}">
                <a16:creationId xmlns:a16="http://schemas.microsoft.com/office/drawing/2014/main" id="{A2C7A410-F087-F043-9730-B1F48EEB041A}"/>
              </a:ext>
            </a:extLst>
          </p:cNvPr>
          <p:cNvSpPr/>
          <p:nvPr/>
        </p:nvSpPr>
        <p:spPr>
          <a:xfrm>
            <a:off x="3341423" y="2513659"/>
            <a:ext cx="746972" cy="746972"/>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4" name="TextBox 33">
            <a:extLst>
              <a:ext uri="{FF2B5EF4-FFF2-40B4-BE49-F238E27FC236}">
                <a16:creationId xmlns:a16="http://schemas.microsoft.com/office/drawing/2014/main" id="{6781381A-D332-9749-B903-F650A74FEA68}"/>
              </a:ext>
            </a:extLst>
          </p:cNvPr>
          <p:cNvSpPr txBox="1"/>
          <p:nvPr/>
        </p:nvSpPr>
        <p:spPr>
          <a:xfrm>
            <a:off x="8021459" y="1415110"/>
            <a:ext cx="1793761" cy="400110"/>
          </a:xfrm>
          <a:prstGeom prst="rect">
            <a:avLst/>
          </a:prstGeom>
          <a:noFill/>
        </p:spPr>
        <p:txBody>
          <a:bodyPr wrap="none" lIns="0" rIns="0" rtlCol="0">
            <a:spAutoFit/>
          </a:bodyPr>
          <a:lstStyle/>
          <a:p>
            <a:pPr marL="0" marR="0" lvl="0" indent="0" algn="l" defTabSz="914330" rtl="0" eaLnBrk="1" fontAlgn="auto" latinLnBrk="0" hangingPunct="1">
              <a:lnSpc>
                <a:spcPct val="100000"/>
              </a:lnSpc>
              <a:spcBef>
                <a:spcPts val="0"/>
              </a:spcBef>
              <a:spcAft>
                <a:spcPts val="0"/>
              </a:spcAft>
              <a:buClrTx/>
              <a:buSzTx/>
              <a:buFontTx/>
              <a:buNone/>
              <a:tabLst/>
              <a:defRPr/>
            </a:pPr>
            <a:r>
              <a:rPr kumimoji="0" lang="en-US" sz="2000" b="0" u="none" strike="noStrike" kern="1200" cap="none" spc="50" normalizeH="0" baseline="0" noProof="0" dirty="0">
                <a:ln>
                  <a:noFill/>
                </a:ln>
                <a:solidFill>
                  <a:schemeClr val="tx2"/>
                </a:solidFill>
                <a:effectLst/>
                <a:uLnTx/>
                <a:uFillTx/>
                <a:latin typeface="Prometo Medium" panose="020B0704030203060203" pitchFamily="34" charset="0"/>
                <a:ea typeface="+mn-ea"/>
                <a:cs typeface="+mn-cs"/>
              </a:rPr>
              <a:t>Speaker Name</a:t>
            </a:r>
          </a:p>
        </p:txBody>
      </p:sp>
      <p:sp>
        <p:nvSpPr>
          <p:cNvPr id="30" name="TextBox 29">
            <a:extLst>
              <a:ext uri="{FF2B5EF4-FFF2-40B4-BE49-F238E27FC236}">
                <a16:creationId xmlns:a16="http://schemas.microsoft.com/office/drawing/2014/main" id="{7AAD4368-4DDE-8242-A6F3-0975587A0340}"/>
              </a:ext>
            </a:extLst>
          </p:cNvPr>
          <p:cNvSpPr txBox="1"/>
          <p:nvPr/>
        </p:nvSpPr>
        <p:spPr>
          <a:xfrm>
            <a:off x="521887" y="4309460"/>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35" name="TextBox 34">
            <a:extLst>
              <a:ext uri="{FF2B5EF4-FFF2-40B4-BE49-F238E27FC236}">
                <a16:creationId xmlns:a16="http://schemas.microsoft.com/office/drawing/2014/main" id="{0E1E19D8-CA0F-184E-9F81-CFE72549144E}"/>
              </a:ext>
            </a:extLst>
          </p:cNvPr>
          <p:cNvSpPr txBox="1"/>
          <p:nvPr/>
        </p:nvSpPr>
        <p:spPr>
          <a:xfrm>
            <a:off x="521888" y="3820606"/>
            <a:ext cx="958596"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a:t>
            </a:r>
          </a:p>
        </p:txBody>
      </p:sp>
      <p:sp>
        <p:nvSpPr>
          <p:cNvPr id="8" name="Footer Placeholder 2">
            <a:extLst>
              <a:ext uri="{FF2B5EF4-FFF2-40B4-BE49-F238E27FC236}">
                <a16:creationId xmlns:a16="http://schemas.microsoft.com/office/drawing/2014/main" id="{877AB00A-69C5-696B-2A7F-574A0417A1FD}"/>
              </a:ext>
            </a:extLst>
          </p:cNvPr>
          <p:cNvSpPr txBox="1">
            <a:spLocks/>
          </p:cNvSpPr>
          <p:nvPr/>
        </p:nvSpPr>
        <p:spPr>
          <a:xfrm>
            <a:off x="391986" y="116110"/>
            <a:ext cx="10570781"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5467102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22</a:t>
            </a:fld>
            <a:endParaRPr lang="en-US" dirty="0"/>
          </a:p>
        </p:txBody>
      </p:sp>
      <p:sp>
        <p:nvSpPr>
          <p:cNvPr id="3" name="Picture Placeholder 2"/>
          <p:cNvSpPr>
            <a:spLocks noGrp="1"/>
          </p:cNvSpPr>
          <p:nvPr>
            <p:ph type="pic" sz="quarter" idx="16"/>
          </p:nvPr>
        </p:nvSpPr>
        <p:spPr>
          <a:xfrm>
            <a:off x="561852" y="980430"/>
            <a:ext cx="1486294" cy="1486294"/>
          </a:xfrm>
        </p:spPr>
        <p:txBody>
          <a:bodyPr/>
          <a:lstStyle/>
          <a:p>
            <a:endParaRPr lang="en-US"/>
          </a:p>
        </p:txBody>
      </p:sp>
      <p:sp>
        <p:nvSpPr>
          <p:cNvPr id="4" name="Picture Placeholder 3"/>
          <p:cNvSpPr>
            <a:spLocks noGrp="1"/>
          </p:cNvSpPr>
          <p:nvPr>
            <p:ph type="pic" sz="quarter" idx="17"/>
          </p:nvPr>
        </p:nvSpPr>
        <p:spPr>
          <a:xfrm>
            <a:off x="3270152" y="980430"/>
            <a:ext cx="1486294" cy="1486294"/>
          </a:xfrm>
        </p:spPr>
        <p:txBody>
          <a:bodyPr/>
          <a:lstStyle/>
          <a:p>
            <a:endParaRPr lang="en-US"/>
          </a:p>
        </p:txBody>
      </p:sp>
      <p:sp>
        <p:nvSpPr>
          <p:cNvPr id="5" name="Picture Placeholder 4"/>
          <p:cNvSpPr>
            <a:spLocks noGrp="1"/>
          </p:cNvSpPr>
          <p:nvPr>
            <p:ph type="pic" sz="quarter" idx="18"/>
          </p:nvPr>
        </p:nvSpPr>
        <p:spPr>
          <a:xfrm>
            <a:off x="5965760" y="980430"/>
            <a:ext cx="1486294" cy="1486294"/>
          </a:xfrm>
        </p:spPr>
        <p:txBody>
          <a:bodyPr/>
          <a:lstStyle/>
          <a:p>
            <a:endParaRPr lang="en-US"/>
          </a:p>
        </p:txBody>
      </p:sp>
      <p:sp>
        <p:nvSpPr>
          <p:cNvPr id="6" name="Picture Placeholder 5"/>
          <p:cNvSpPr>
            <a:spLocks noGrp="1"/>
          </p:cNvSpPr>
          <p:nvPr>
            <p:ph type="pic" sz="quarter" idx="19"/>
          </p:nvPr>
        </p:nvSpPr>
        <p:spPr>
          <a:xfrm>
            <a:off x="8673844" y="980430"/>
            <a:ext cx="1486294" cy="1486294"/>
          </a:xfrm>
        </p:spPr>
        <p:txBody>
          <a:bodyPr/>
          <a:lstStyle/>
          <a:p>
            <a:endParaRPr lang="en-US"/>
          </a:p>
        </p:txBody>
      </p:sp>
      <p:sp>
        <p:nvSpPr>
          <p:cNvPr id="10" name="Picture Placeholder 9"/>
          <p:cNvSpPr>
            <a:spLocks noGrp="1"/>
          </p:cNvSpPr>
          <p:nvPr>
            <p:ph type="pic" sz="quarter" idx="20"/>
          </p:nvPr>
        </p:nvSpPr>
        <p:spPr>
          <a:xfrm>
            <a:off x="561852" y="3480434"/>
            <a:ext cx="1486294" cy="1486294"/>
          </a:xfrm>
        </p:spPr>
        <p:txBody>
          <a:bodyPr/>
          <a:lstStyle/>
          <a:p>
            <a:endParaRPr lang="en-US"/>
          </a:p>
        </p:txBody>
      </p:sp>
      <p:sp>
        <p:nvSpPr>
          <p:cNvPr id="9" name="Picture Placeholder 8"/>
          <p:cNvSpPr>
            <a:spLocks noGrp="1"/>
          </p:cNvSpPr>
          <p:nvPr>
            <p:ph type="pic" sz="quarter" idx="21"/>
          </p:nvPr>
        </p:nvSpPr>
        <p:spPr>
          <a:xfrm>
            <a:off x="3265849" y="3480434"/>
            <a:ext cx="1486294" cy="1486294"/>
          </a:xfrm>
        </p:spPr>
        <p:txBody>
          <a:bodyPr/>
          <a:lstStyle/>
          <a:p>
            <a:endParaRPr lang="en-US"/>
          </a:p>
        </p:txBody>
      </p:sp>
      <p:sp>
        <p:nvSpPr>
          <p:cNvPr id="8" name="Picture Placeholder 7"/>
          <p:cNvSpPr>
            <a:spLocks noGrp="1"/>
          </p:cNvSpPr>
          <p:nvPr>
            <p:ph type="pic" sz="quarter" idx="22"/>
          </p:nvPr>
        </p:nvSpPr>
        <p:spPr>
          <a:xfrm>
            <a:off x="5969846" y="3480434"/>
            <a:ext cx="1486294" cy="1486294"/>
          </a:xfrm>
        </p:spPr>
        <p:txBody>
          <a:bodyPr/>
          <a:lstStyle/>
          <a:p>
            <a:endParaRPr lang="en-US"/>
          </a:p>
        </p:txBody>
      </p:sp>
      <p:sp>
        <p:nvSpPr>
          <p:cNvPr id="7" name="Picture Placeholder 6"/>
          <p:cNvSpPr>
            <a:spLocks noGrp="1"/>
          </p:cNvSpPr>
          <p:nvPr>
            <p:ph type="pic" sz="quarter" idx="23"/>
          </p:nvPr>
        </p:nvSpPr>
        <p:spPr>
          <a:xfrm>
            <a:off x="8673844" y="3480434"/>
            <a:ext cx="1486294" cy="1486294"/>
          </a:xfrm>
        </p:spPr>
        <p:txBody>
          <a:bodyPr/>
          <a:lstStyle/>
          <a:p>
            <a:endParaRPr lang="en-US"/>
          </a:p>
        </p:txBody>
      </p:sp>
      <p:sp>
        <p:nvSpPr>
          <p:cNvPr id="21" name="TextBox 20"/>
          <p:cNvSpPr txBox="1"/>
          <p:nvPr/>
        </p:nvSpPr>
        <p:spPr>
          <a:xfrm>
            <a:off x="261308"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3" name="TextBox 22"/>
          <p:cNvSpPr txBox="1"/>
          <p:nvPr/>
        </p:nvSpPr>
        <p:spPr>
          <a:xfrm>
            <a:off x="2924257"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5" name="TextBox 24"/>
          <p:cNvSpPr txBox="1"/>
          <p:nvPr/>
        </p:nvSpPr>
        <p:spPr>
          <a:xfrm>
            <a:off x="5673808"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7" name="TextBox 26"/>
          <p:cNvSpPr txBox="1"/>
          <p:nvPr/>
        </p:nvSpPr>
        <p:spPr>
          <a:xfrm>
            <a:off x="8373300" y="2898491"/>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9" name="TextBox 28"/>
          <p:cNvSpPr txBox="1"/>
          <p:nvPr/>
        </p:nvSpPr>
        <p:spPr>
          <a:xfrm>
            <a:off x="261308"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1" name="TextBox 30"/>
          <p:cNvSpPr txBox="1"/>
          <p:nvPr/>
        </p:nvSpPr>
        <p:spPr>
          <a:xfrm>
            <a:off x="2977267"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3" name="TextBox 32"/>
          <p:cNvSpPr txBox="1"/>
          <p:nvPr/>
        </p:nvSpPr>
        <p:spPr>
          <a:xfrm>
            <a:off x="5693232"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5" name="TextBox 34"/>
          <p:cNvSpPr txBox="1"/>
          <p:nvPr/>
        </p:nvSpPr>
        <p:spPr>
          <a:xfrm>
            <a:off x="8373300" y="5411747"/>
            <a:ext cx="208738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36" name="TextBox 35"/>
          <p:cNvSpPr txBox="1"/>
          <p:nvPr/>
        </p:nvSpPr>
        <p:spPr>
          <a:xfrm>
            <a:off x="73650"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37" name="TextBox 36"/>
          <p:cNvSpPr txBox="1"/>
          <p:nvPr/>
        </p:nvSpPr>
        <p:spPr>
          <a:xfrm>
            <a:off x="2789609"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38" name="TextBox 37"/>
          <p:cNvSpPr txBox="1"/>
          <p:nvPr/>
        </p:nvSpPr>
        <p:spPr>
          <a:xfrm>
            <a:off x="5477558"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39" name="TextBox 38"/>
          <p:cNvSpPr txBox="1"/>
          <p:nvPr/>
        </p:nvSpPr>
        <p:spPr>
          <a:xfrm>
            <a:off x="8185642" y="5156433"/>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0" name="TextBox 39"/>
          <p:cNvSpPr txBox="1"/>
          <p:nvPr/>
        </p:nvSpPr>
        <p:spPr>
          <a:xfrm>
            <a:off x="73650"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1" name="TextBox 40"/>
          <p:cNvSpPr txBox="1"/>
          <p:nvPr/>
        </p:nvSpPr>
        <p:spPr>
          <a:xfrm>
            <a:off x="2789609"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2" name="TextBox 41"/>
          <p:cNvSpPr txBox="1"/>
          <p:nvPr/>
        </p:nvSpPr>
        <p:spPr>
          <a:xfrm>
            <a:off x="5477558"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43" name="TextBox 42"/>
          <p:cNvSpPr txBox="1"/>
          <p:nvPr/>
        </p:nvSpPr>
        <p:spPr>
          <a:xfrm>
            <a:off x="8185642" y="2642599"/>
            <a:ext cx="2462698" cy="338554"/>
          </a:xfrm>
          <a:prstGeom prst="rect">
            <a:avLst/>
          </a:prstGeom>
          <a:noFill/>
        </p:spPr>
        <p:txBody>
          <a:bodyPr wrap="square" rtlCol="0">
            <a:spAutoFit/>
          </a:bodyPr>
          <a:lstStyle/>
          <a:p>
            <a:pPr algn="ctr"/>
            <a:r>
              <a:rPr lang="en-US" sz="1600" dirty="0">
                <a:solidFill>
                  <a:schemeClr val="accent1"/>
                </a:solidFill>
                <a:latin typeface="Prometo Medium" panose="020B0704030203060203" pitchFamily="34" charset="0"/>
              </a:rPr>
              <a:t>Speaker Name</a:t>
            </a:r>
          </a:p>
        </p:txBody>
      </p:sp>
      <p:sp>
        <p:nvSpPr>
          <p:cNvPr id="11" name="Footer Placeholder 10">
            <a:extLst>
              <a:ext uri="{FF2B5EF4-FFF2-40B4-BE49-F238E27FC236}">
                <a16:creationId xmlns:a16="http://schemas.microsoft.com/office/drawing/2014/main" id="{FF454EB3-197C-3841-8A3A-D959EC7672A2}"/>
              </a:ext>
            </a:extLst>
          </p:cNvPr>
          <p:cNvSpPr>
            <a:spLocks noGrp="1"/>
          </p:cNvSpPr>
          <p:nvPr>
            <p:ph type="ftr" sz="quarter" idx="24"/>
          </p:nvPr>
        </p:nvSpPr>
        <p:spPr/>
        <p:txBody>
          <a:body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25855351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23</a:t>
            </a:fld>
            <a:endParaRPr lang="en-US" dirty="0"/>
          </a:p>
        </p:txBody>
      </p:sp>
      <p:sp>
        <p:nvSpPr>
          <p:cNvPr id="4" name="Picture Placeholder 3"/>
          <p:cNvSpPr>
            <a:spLocks noGrp="1"/>
          </p:cNvSpPr>
          <p:nvPr>
            <p:ph type="pic" sz="quarter" idx="13"/>
          </p:nvPr>
        </p:nvSpPr>
        <p:spPr>
          <a:xfrm>
            <a:off x="1344796" y="2207939"/>
            <a:ext cx="2638602" cy="2638602"/>
          </a:xfrm>
        </p:spPr>
        <p:txBody>
          <a:bodyPr/>
          <a:lstStyle/>
          <a:p>
            <a:endParaRPr lang="en-US"/>
          </a:p>
        </p:txBody>
      </p:sp>
      <p:sp>
        <p:nvSpPr>
          <p:cNvPr id="5" name="Picture Placeholder 4"/>
          <p:cNvSpPr>
            <a:spLocks noGrp="1"/>
          </p:cNvSpPr>
          <p:nvPr>
            <p:ph type="pic" sz="quarter" idx="14"/>
          </p:nvPr>
        </p:nvSpPr>
        <p:spPr>
          <a:xfrm>
            <a:off x="4736930" y="2207939"/>
            <a:ext cx="2638602" cy="2638602"/>
          </a:xfrm>
        </p:spPr>
        <p:txBody>
          <a:bodyPr/>
          <a:lstStyle/>
          <a:p>
            <a:endParaRPr lang="en-US"/>
          </a:p>
        </p:txBody>
      </p:sp>
      <p:sp>
        <p:nvSpPr>
          <p:cNvPr id="6" name="Picture Placeholder 5"/>
          <p:cNvSpPr>
            <a:spLocks noGrp="1"/>
          </p:cNvSpPr>
          <p:nvPr>
            <p:ph type="pic" sz="quarter" idx="15"/>
          </p:nvPr>
        </p:nvSpPr>
        <p:spPr>
          <a:xfrm>
            <a:off x="8115341" y="2207939"/>
            <a:ext cx="2638602" cy="2638602"/>
          </a:xfrm>
        </p:spPr>
        <p:txBody>
          <a:bodyPr/>
          <a:lstStyle/>
          <a:p>
            <a:endParaRPr lang="en-US"/>
          </a:p>
        </p:txBody>
      </p:sp>
      <p:sp>
        <p:nvSpPr>
          <p:cNvPr id="11" name="TextBox 10"/>
          <p:cNvSpPr txBox="1"/>
          <p:nvPr/>
        </p:nvSpPr>
        <p:spPr>
          <a:xfrm>
            <a:off x="1766009" y="5429915"/>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3" name="TextBox 12"/>
          <p:cNvSpPr txBox="1"/>
          <p:nvPr/>
        </p:nvSpPr>
        <p:spPr>
          <a:xfrm>
            <a:off x="5130630" y="5429915"/>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15" name="TextBox 14"/>
          <p:cNvSpPr txBox="1"/>
          <p:nvPr/>
        </p:nvSpPr>
        <p:spPr>
          <a:xfrm>
            <a:off x="8505584" y="5429915"/>
            <a:ext cx="1829792" cy="326051"/>
          </a:xfrm>
          <a:prstGeom prst="rect">
            <a:avLst/>
          </a:prstGeom>
          <a:noFill/>
        </p:spPr>
        <p:txBody>
          <a:bodyPr wrap="square" lIns="0" rIns="0" rtlCol="0">
            <a:spAutoFit/>
          </a:bodyPr>
          <a:lstStyle/>
          <a:p>
            <a:pPr algn="ctr">
              <a:lnSpc>
                <a:spcPct val="120000"/>
              </a:lnSpc>
            </a:pPr>
            <a:r>
              <a:rPr lang="en-US" sz="1400" i="1" dirty="0">
                <a:solidFill>
                  <a:schemeClr val="bg2"/>
                </a:solidFill>
                <a:latin typeface="Century Gothic" panose="020B0502020202020204" pitchFamily="34" charset="0"/>
              </a:rPr>
              <a:t>Job Title</a:t>
            </a:r>
          </a:p>
        </p:txBody>
      </p:sp>
      <p:sp>
        <p:nvSpPr>
          <p:cNvPr id="20" name="Title 1">
            <a:extLst>
              <a:ext uri="{FF2B5EF4-FFF2-40B4-BE49-F238E27FC236}">
                <a16:creationId xmlns:a16="http://schemas.microsoft.com/office/drawing/2014/main" id="{4DAF99CA-48C9-2942-96FD-52DD3C8813F8}"/>
              </a:ext>
            </a:extLst>
          </p:cNvPr>
          <p:cNvSpPr txBox="1">
            <a:spLocks/>
          </p:cNvSpPr>
          <p:nvPr/>
        </p:nvSpPr>
        <p:spPr>
          <a:xfrm>
            <a:off x="535128" y="1116741"/>
            <a:ext cx="9833429" cy="1028700"/>
          </a:xfrm>
          <a:prstGeom prst="rect">
            <a:avLst/>
          </a:prstGeom>
        </p:spPr>
        <p:txBody>
          <a:bodyPr wrap="square" lIns="0"/>
          <a:lstStyle>
            <a:lvl1pPr algn="l" defTabSz="914318" rtl="0" eaLnBrk="1" latinLnBrk="0" hangingPunct="1">
              <a:lnSpc>
                <a:spcPct val="75000"/>
              </a:lnSpc>
              <a:spcBef>
                <a:spcPct val="0"/>
              </a:spcBef>
              <a:buNone/>
              <a:defRPr sz="3600" b="0" i="1" kern="1200" spc="0" baseline="0">
                <a:solidFill>
                  <a:srgbClr val="1E22AA"/>
                </a:solidFill>
                <a:latin typeface="Prometo Medium" panose="020B0604030203060203" pitchFamily="34" charset="77"/>
                <a:ea typeface="+mj-ea"/>
                <a:cs typeface="+mj-cs"/>
              </a:defRPr>
            </a:lvl1pPr>
          </a:lstStyle>
          <a:p>
            <a:r>
              <a:rPr lang="en-US" i="0" dirty="0">
                <a:solidFill>
                  <a:schemeClr val="tx2"/>
                </a:solidFill>
              </a:rPr>
              <a:t>Our Speakers</a:t>
            </a:r>
          </a:p>
        </p:txBody>
      </p:sp>
      <p:sp>
        <p:nvSpPr>
          <p:cNvPr id="19" name="TextBox 18"/>
          <p:cNvSpPr txBox="1"/>
          <p:nvPr/>
        </p:nvSpPr>
        <p:spPr>
          <a:xfrm>
            <a:off x="1180054" y="5121451"/>
            <a:ext cx="2968085" cy="369332"/>
          </a:xfrm>
          <a:prstGeom prst="rect">
            <a:avLst/>
          </a:prstGeom>
          <a:noFill/>
        </p:spPr>
        <p:txBody>
          <a:bodyPr wrap="square" rtlCol="0">
            <a:spAutoFit/>
          </a:bodyPr>
          <a:lstStyle/>
          <a:p>
            <a:pPr algn="ctr"/>
            <a:r>
              <a:rPr lang="en-US" dirty="0">
                <a:solidFill>
                  <a:schemeClr val="accent1"/>
                </a:solidFill>
                <a:latin typeface="Prometo Medium" panose="020B0704030203060203" pitchFamily="34" charset="0"/>
              </a:rPr>
              <a:t>Speaker Name</a:t>
            </a:r>
          </a:p>
        </p:txBody>
      </p:sp>
      <p:sp>
        <p:nvSpPr>
          <p:cNvPr id="21" name="TextBox 20"/>
          <p:cNvSpPr txBox="1"/>
          <p:nvPr/>
        </p:nvSpPr>
        <p:spPr>
          <a:xfrm>
            <a:off x="4577665" y="5121451"/>
            <a:ext cx="2968085" cy="369332"/>
          </a:xfrm>
          <a:prstGeom prst="rect">
            <a:avLst/>
          </a:prstGeom>
          <a:noFill/>
        </p:spPr>
        <p:txBody>
          <a:bodyPr wrap="square" rtlCol="0">
            <a:spAutoFit/>
          </a:bodyPr>
          <a:lstStyle/>
          <a:p>
            <a:pPr algn="ctr"/>
            <a:r>
              <a:rPr lang="en-US" dirty="0">
                <a:solidFill>
                  <a:schemeClr val="accent1"/>
                </a:solidFill>
                <a:latin typeface="Prometo Medium" panose="020B0704030203060203" pitchFamily="34" charset="0"/>
              </a:rPr>
              <a:t>Speaker Name</a:t>
            </a:r>
          </a:p>
        </p:txBody>
      </p:sp>
      <p:sp>
        <p:nvSpPr>
          <p:cNvPr id="22" name="TextBox 21"/>
          <p:cNvSpPr txBox="1"/>
          <p:nvPr/>
        </p:nvSpPr>
        <p:spPr>
          <a:xfrm>
            <a:off x="7950599" y="5121451"/>
            <a:ext cx="2968085" cy="369332"/>
          </a:xfrm>
          <a:prstGeom prst="rect">
            <a:avLst/>
          </a:prstGeom>
          <a:noFill/>
        </p:spPr>
        <p:txBody>
          <a:bodyPr wrap="square" rtlCol="0">
            <a:spAutoFit/>
          </a:bodyPr>
          <a:lstStyle/>
          <a:p>
            <a:pPr algn="ctr"/>
            <a:r>
              <a:rPr lang="en-US" dirty="0">
                <a:solidFill>
                  <a:schemeClr val="accent1"/>
                </a:solidFill>
                <a:latin typeface="Prometo Medium" panose="020B0704030203060203" pitchFamily="34" charset="0"/>
              </a:rPr>
              <a:t>Speaker Name</a:t>
            </a:r>
          </a:p>
        </p:txBody>
      </p:sp>
      <p:sp>
        <p:nvSpPr>
          <p:cNvPr id="3" name="Footer Placeholder 2">
            <a:extLst>
              <a:ext uri="{FF2B5EF4-FFF2-40B4-BE49-F238E27FC236}">
                <a16:creationId xmlns:a16="http://schemas.microsoft.com/office/drawing/2014/main" id="{72B5F86F-8170-D640-AEBB-7E8ACEF792E1}"/>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607080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Picture Placeholder 23">
            <a:extLst>
              <a:ext uri="{FF2B5EF4-FFF2-40B4-BE49-F238E27FC236}">
                <a16:creationId xmlns:a16="http://schemas.microsoft.com/office/drawing/2014/main" id="{9B9D16D0-9862-4F45-AEAE-1AD5FB4E3897}"/>
              </a:ext>
            </a:extLst>
          </p:cNvPr>
          <p:cNvSpPr>
            <a:spLocks noGrp="1"/>
          </p:cNvSpPr>
          <p:nvPr>
            <p:ph type="pic" sz="quarter" idx="15"/>
          </p:nvPr>
        </p:nvSpPr>
        <p:spPr>
          <a:xfrm>
            <a:off x="5263977" y="0"/>
            <a:ext cx="6928023" cy="6858000"/>
          </a:xfrm>
        </p:spPr>
        <p:txBody>
          <a:bodyPr/>
          <a:lstStyle/>
          <a:p>
            <a:endParaRPr lang="en-US"/>
          </a:p>
        </p:txBody>
      </p:sp>
      <p:sp>
        <p:nvSpPr>
          <p:cNvPr id="2" name="Slide Number Placeholder 1"/>
          <p:cNvSpPr>
            <a:spLocks noGrp="1"/>
          </p:cNvSpPr>
          <p:nvPr>
            <p:ph type="sldNum" sz="quarter" idx="10"/>
          </p:nvPr>
        </p:nvSpPr>
        <p:spPr/>
        <p:txBody>
          <a:bodyPr/>
          <a:lstStyle/>
          <a:p>
            <a:pPr algn="ctr"/>
            <a:fld id="{D8D877B3-D348-4611-9BDB-C5374591D951}" type="slidenum">
              <a:rPr lang="en-US" smtClean="0"/>
              <a:pPr algn="ctr"/>
              <a:t>24</a:t>
            </a:fld>
            <a:endParaRPr lang="en-US" dirty="0"/>
          </a:p>
        </p:txBody>
      </p:sp>
      <p:sp>
        <p:nvSpPr>
          <p:cNvPr id="12" name="Oval 11">
            <a:extLst>
              <a:ext uri="{FF2B5EF4-FFF2-40B4-BE49-F238E27FC236}">
                <a16:creationId xmlns:a16="http://schemas.microsoft.com/office/drawing/2014/main" id="{836C0445-3ECF-B240-9CF5-799392510ED8}"/>
              </a:ext>
            </a:extLst>
          </p:cNvPr>
          <p:cNvSpPr/>
          <p:nvPr/>
        </p:nvSpPr>
        <p:spPr>
          <a:xfrm>
            <a:off x="4879713" y="6342292"/>
            <a:ext cx="583120" cy="5831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3" name="Oval 12">
            <a:extLst>
              <a:ext uri="{FF2B5EF4-FFF2-40B4-BE49-F238E27FC236}">
                <a16:creationId xmlns:a16="http://schemas.microsoft.com/office/drawing/2014/main" id="{F77B4289-DF8B-A440-97F0-D71F914E854D}"/>
              </a:ext>
            </a:extLst>
          </p:cNvPr>
          <p:cNvSpPr/>
          <p:nvPr/>
        </p:nvSpPr>
        <p:spPr>
          <a:xfrm>
            <a:off x="4556251" y="6524438"/>
            <a:ext cx="218828" cy="218828"/>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7" name="Oval 16">
            <a:extLst>
              <a:ext uri="{FF2B5EF4-FFF2-40B4-BE49-F238E27FC236}">
                <a16:creationId xmlns:a16="http://schemas.microsoft.com/office/drawing/2014/main" id="{0412F7D4-AD62-1B4D-AE32-2EBD3F7E484F}"/>
              </a:ext>
            </a:extLst>
          </p:cNvPr>
          <p:cNvSpPr/>
          <p:nvPr/>
        </p:nvSpPr>
        <p:spPr>
          <a:xfrm>
            <a:off x="4827863" y="6744513"/>
            <a:ext cx="180899" cy="180899"/>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8" name="Oval 17">
            <a:extLst>
              <a:ext uri="{FF2B5EF4-FFF2-40B4-BE49-F238E27FC236}">
                <a16:creationId xmlns:a16="http://schemas.microsoft.com/office/drawing/2014/main" id="{421690F8-702D-2449-83D7-EDADD9DA7B1C}"/>
              </a:ext>
            </a:extLst>
          </p:cNvPr>
          <p:cNvSpPr/>
          <p:nvPr/>
        </p:nvSpPr>
        <p:spPr>
          <a:xfrm>
            <a:off x="4772002" y="6266665"/>
            <a:ext cx="93337" cy="9333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9" name="Oval 18">
            <a:extLst>
              <a:ext uri="{FF2B5EF4-FFF2-40B4-BE49-F238E27FC236}">
                <a16:creationId xmlns:a16="http://schemas.microsoft.com/office/drawing/2014/main" id="{FD69CC98-A80D-E347-BCFD-1A43DEEB2667}"/>
              </a:ext>
            </a:extLst>
          </p:cNvPr>
          <p:cNvSpPr/>
          <p:nvPr/>
        </p:nvSpPr>
        <p:spPr>
          <a:xfrm>
            <a:off x="5509231" y="6017300"/>
            <a:ext cx="468700" cy="4687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0" name="Oval 19">
            <a:extLst>
              <a:ext uri="{FF2B5EF4-FFF2-40B4-BE49-F238E27FC236}">
                <a16:creationId xmlns:a16="http://schemas.microsoft.com/office/drawing/2014/main" id="{F8DE122B-6D55-384B-8E2C-3AE852DA413D}"/>
              </a:ext>
            </a:extLst>
          </p:cNvPr>
          <p:cNvSpPr/>
          <p:nvPr/>
        </p:nvSpPr>
        <p:spPr>
          <a:xfrm>
            <a:off x="5871188" y="5991764"/>
            <a:ext cx="222381" cy="222381"/>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4" name="Title 1">
            <a:extLst>
              <a:ext uri="{FF2B5EF4-FFF2-40B4-BE49-F238E27FC236}">
                <a16:creationId xmlns:a16="http://schemas.microsoft.com/office/drawing/2014/main" id="{3BE39F5B-28B9-929E-DE6C-DDD9FA193F5B}"/>
              </a:ext>
            </a:extLst>
          </p:cNvPr>
          <p:cNvSpPr txBox="1">
            <a:spLocks/>
          </p:cNvSpPr>
          <p:nvPr/>
        </p:nvSpPr>
        <p:spPr>
          <a:xfrm>
            <a:off x="507420" y="2251144"/>
            <a:ext cx="4187371" cy="1783443"/>
          </a:xfrm>
          <a:prstGeom prst="rect">
            <a:avLst/>
          </a:prstGeom>
        </p:spPr>
        <p:txBody>
          <a:bodyPr wrap="square" lIns="0"/>
          <a:lstStyle>
            <a:lvl1pPr algn="l" defTabSz="914318" rtl="0" eaLnBrk="1" latinLnBrk="0" hangingPunct="1">
              <a:lnSpc>
                <a:spcPct val="9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i="0" dirty="0">
                <a:solidFill>
                  <a:schemeClr val="tx2"/>
                </a:solidFill>
              </a:rPr>
              <a:t>Solution</a:t>
            </a:r>
            <a:br>
              <a:rPr lang="en-US" i="0" dirty="0">
                <a:solidFill>
                  <a:schemeClr val="tx2"/>
                </a:solidFill>
              </a:rPr>
            </a:br>
            <a:r>
              <a:rPr lang="en-US" i="0" dirty="0">
                <a:solidFill>
                  <a:schemeClr val="tx2"/>
                </a:solidFill>
              </a:rPr>
              <a:t>Slides</a:t>
            </a:r>
          </a:p>
        </p:txBody>
      </p:sp>
      <p:sp>
        <p:nvSpPr>
          <p:cNvPr id="5" name="TextBox 4">
            <a:extLst>
              <a:ext uri="{FF2B5EF4-FFF2-40B4-BE49-F238E27FC236}">
                <a16:creationId xmlns:a16="http://schemas.microsoft.com/office/drawing/2014/main" id="{993B7513-688D-23BE-C6F1-399838685F98}"/>
              </a:ext>
            </a:extLst>
          </p:cNvPr>
          <p:cNvSpPr txBox="1"/>
          <p:nvPr/>
        </p:nvSpPr>
        <p:spPr>
          <a:xfrm>
            <a:off x="526499" y="4116805"/>
            <a:ext cx="3180273"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7" name="TextBox 6">
            <a:extLst>
              <a:ext uri="{FF2B5EF4-FFF2-40B4-BE49-F238E27FC236}">
                <a16:creationId xmlns:a16="http://schemas.microsoft.com/office/drawing/2014/main" id="{771DA474-DC28-00A9-6567-762C5D8BF595}"/>
              </a:ext>
            </a:extLst>
          </p:cNvPr>
          <p:cNvSpPr txBox="1"/>
          <p:nvPr/>
        </p:nvSpPr>
        <p:spPr>
          <a:xfrm>
            <a:off x="526500" y="3627951"/>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
        <p:nvSpPr>
          <p:cNvPr id="6" name="Rectangle 5">
            <a:extLst>
              <a:ext uri="{FF2B5EF4-FFF2-40B4-BE49-F238E27FC236}">
                <a16:creationId xmlns:a16="http://schemas.microsoft.com/office/drawing/2014/main" id="{D2E385BC-508E-E812-F1DF-FD66367EAAC7}"/>
              </a:ext>
            </a:extLst>
          </p:cNvPr>
          <p:cNvSpPr/>
          <p:nvPr/>
        </p:nvSpPr>
        <p:spPr>
          <a:xfrm>
            <a:off x="0" y="0"/>
            <a:ext cx="12192000" cy="5561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4">
            <a:extLst>
              <a:ext uri="{FF2B5EF4-FFF2-40B4-BE49-F238E27FC236}">
                <a16:creationId xmlns:a16="http://schemas.microsoft.com/office/drawing/2014/main" id="{D856C4F9-0D51-102D-B550-6CB567CA10FA}"/>
              </a:ext>
            </a:extLst>
          </p:cNvPr>
          <p:cNvSpPr txBox="1">
            <a:spLocks/>
          </p:cNvSpPr>
          <p:nvPr/>
        </p:nvSpPr>
        <p:spPr>
          <a:xfrm>
            <a:off x="507420" y="91227"/>
            <a:ext cx="10570781"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solidFill>
                  <a:schemeClr val="accent2"/>
                </a:solidFill>
              </a:rPr>
              <a:t>PRESENTATION TITLE (To customize: Insert &gt; Header Footer &gt; Edit Footer Text &gt; Apply to All)</a:t>
            </a:r>
          </a:p>
        </p:txBody>
      </p:sp>
      <p:sp>
        <p:nvSpPr>
          <p:cNvPr id="11" name="Oval 10">
            <a:extLst>
              <a:ext uri="{FF2B5EF4-FFF2-40B4-BE49-F238E27FC236}">
                <a16:creationId xmlns:a16="http://schemas.microsoft.com/office/drawing/2014/main" id="{7FF25D1C-53E7-584A-BF3D-9AD9FDEBD87C}"/>
              </a:ext>
            </a:extLst>
          </p:cNvPr>
          <p:cNvSpPr/>
          <p:nvPr/>
        </p:nvSpPr>
        <p:spPr>
          <a:xfrm>
            <a:off x="11078201" y="237241"/>
            <a:ext cx="668948" cy="6689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5" name="Oval 14">
            <a:extLst>
              <a:ext uri="{FF2B5EF4-FFF2-40B4-BE49-F238E27FC236}">
                <a16:creationId xmlns:a16="http://schemas.microsoft.com/office/drawing/2014/main" id="{F103F946-789B-434F-B286-D2EA12C683E2}"/>
              </a:ext>
            </a:extLst>
          </p:cNvPr>
          <p:cNvSpPr/>
          <p:nvPr/>
        </p:nvSpPr>
        <p:spPr>
          <a:xfrm>
            <a:off x="11570529" y="227308"/>
            <a:ext cx="328872" cy="3288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1" name="Oval 20">
            <a:extLst>
              <a:ext uri="{FF2B5EF4-FFF2-40B4-BE49-F238E27FC236}">
                <a16:creationId xmlns:a16="http://schemas.microsoft.com/office/drawing/2014/main" id="{4E8E8A43-E34D-374C-8D69-8E8382BD9EF5}"/>
              </a:ext>
            </a:extLst>
          </p:cNvPr>
          <p:cNvSpPr/>
          <p:nvPr/>
        </p:nvSpPr>
        <p:spPr>
          <a:xfrm>
            <a:off x="11810296" y="734396"/>
            <a:ext cx="93337" cy="93337"/>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22" name="Oval 21">
            <a:extLst>
              <a:ext uri="{FF2B5EF4-FFF2-40B4-BE49-F238E27FC236}">
                <a16:creationId xmlns:a16="http://schemas.microsoft.com/office/drawing/2014/main" id="{E5EAA469-188A-A843-8568-AAECC271BD95}"/>
              </a:ext>
            </a:extLst>
          </p:cNvPr>
          <p:cNvSpPr/>
          <p:nvPr/>
        </p:nvSpPr>
        <p:spPr>
          <a:xfrm>
            <a:off x="10899955" y="651010"/>
            <a:ext cx="161842" cy="161842"/>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Tree>
    <p:extLst>
      <p:ext uri="{BB962C8B-B14F-4D97-AF65-F5344CB8AC3E}">
        <p14:creationId xmlns:p14="http://schemas.microsoft.com/office/powerpoint/2010/main" val="4508913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83233912"/>
              </p:ext>
            </p:extLst>
          </p:nvPr>
        </p:nvGraphicFramePr>
        <p:xfrm>
          <a:off x="1785370" y="774750"/>
          <a:ext cx="9308616" cy="58976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itle 4">
            <a:extLst>
              <a:ext uri="{FF2B5EF4-FFF2-40B4-BE49-F238E27FC236}">
                <a16:creationId xmlns:a16="http://schemas.microsoft.com/office/drawing/2014/main" id="{CD0D9680-A801-E045-A6AB-0B193792C192}"/>
              </a:ext>
            </a:extLst>
          </p:cNvPr>
          <p:cNvSpPr>
            <a:spLocks noGrp="1"/>
          </p:cNvSpPr>
          <p:nvPr>
            <p:ph type="title"/>
          </p:nvPr>
        </p:nvSpPr>
        <p:spPr/>
        <p:txBody>
          <a:bodyPr/>
          <a:lstStyle/>
          <a:p>
            <a:r>
              <a:rPr lang="en-US" dirty="0"/>
              <a:t>Our Organization</a:t>
            </a:r>
          </a:p>
        </p:txBody>
      </p:sp>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25</a:t>
            </a:fld>
            <a:endParaRPr lang="en-US" dirty="0"/>
          </a:p>
        </p:txBody>
      </p:sp>
      <p:sp>
        <p:nvSpPr>
          <p:cNvPr id="6" name="Oval 5">
            <a:extLst>
              <a:ext uri="{FF2B5EF4-FFF2-40B4-BE49-F238E27FC236}">
                <a16:creationId xmlns:a16="http://schemas.microsoft.com/office/drawing/2014/main" id="{42BB0498-9EF5-F04F-9D57-1FF28C85731B}"/>
              </a:ext>
            </a:extLst>
          </p:cNvPr>
          <p:cNvSpPr/>
          <p:nvPr/>
        </p:nvSpPr>
        <p:spPr>
          <a:xfrm>
            <a:off x="5485706" y="1573685"/>
            <a:ext cx="1325923" cy="1325921"/>
          </a:xfrm>
          <a:prstGeom prst="ellipse">
            <a:avLst/>
          </a:prstGeom>
          <a:noFill/>
          <a:ln w="25400">
            <a:solidFill>
              <a:srgbClr val="55C1E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 name="Footer Placeholder 2">
            <a:extLst>
              <a:ext uri="{FF2B5EF4-FFF2-40B4-BE49-F238E27FC236}">
                <a16:creationId xmlns:a16="http://schemas.microsoft.com/office/drawing/2014/main" id="{91E4B4ED-20F9-4A43-A565-DBB23D821373}"/>
              </a:ext>
            </a:extLst>
          </p:cNvPr>
          <p:cNvSpPr>
            <a:spLocks noGrp="1"/>
          </p:cNvSpPr>
          <p:nvPr>
            <p:ph type="ftr" sz="quarter" idx="13"/>
          </p:nvPr>
        </p:nvSpPr>
        <p:spPr/>
        <p:txBody>
          <a:bodyPr/>
          <a:lstStyle/>
          <a:p>
            <a:r>
              <a:rPr lang="en-US" dirty="0"/>
              <a:t>PRESENTATION TITLE (To customize: Insert &gt; Header Footer &gt; Edit Footer Text &gt; Apply to All)</a:t>
            </a:r>
          </a:p>
        </p:txBody>
      </p:sp>
    </p:spTree>
    <p:extLst>
      <p:ext uri="{BB962C8B-B14F-4D97-AF65-F5344CB8AC3E}">
        <p14:creationId xmlns:p14="http://schemas.microsoft.com/office/powerpoint/2010/main" val="17716509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5128" y="2389412"/>
            <a:ext cx="4187371" cy="1783443"/>
          </a:xfrm>
        </p:spPr>
        <p:txBody>
          <a:bodyPr wrap="square"/>
          <a:lstStyle/>
          <a:p>
            <a:r>
              <a:rPr lang="en-US" dirty="0">
                <a:solidFill>
                  <a:srgbClr val="FFFFFF"/>
                </a:solidFill>
              </a:rPr>
              <a:t>Two</a:t>
            </a:r>
            <a:br>
              <a:rPr lang="en-US" dirty="0">
                <a:solidFill>
                  <a:srgbClr val="FFFFFF"/>
                </a:solidFill>
              </a:rPr>
            </a:br>
            <a:r>
              <a:rPr lang="en-US" dirty="0">
                <a:solidFill>
                  <a:srgbClr val="FFFFFF"/>
                </a:solidFill>
              </a:rPr>
              <a:t>Presenters</a:t>
            </a:r>
            <a:br>
              <a:rPr lang="en-US" dirty="0">
                <a:solidFill>
                  <a:srgbClr val="FFFFFF"/>
                </a:solidFill>
              </a:rPr>
            </a:br>
            <a:r>
              <a:rPr lang="en-US" dirty="0">
                <a:solidFill>
                  <a:srgbClr val="FFFFFF"/>
                </a:solidFill>
              </a:rPr>
              <a:t>Slide</a:t>
            </a:r>
          </a:p>
        </p:txBody>
      </p:sp>
      <p:sp>
        <p:nvSpPr>
          <p:cNvPr id="5" name="Picture Placeholder 4"/>
          <p:cNvSpPr>
            <a:spLocks noGrp="1"/>
          </p:cNvSpPr>
          <p:nvPr>
            <p:ph type="pic" sz="quarter" idx="12"/>
          </p:nvPr>
        </p:nvSpPr>
        <p:spPr>
          <a:xfrm>
            <a:off x="3114561" y="1453106"/>
            <a:ext cx="3522017" cy="3522017"/>
          </a:xfrm>
        </p:spPr>
        <p:txBody>
          <a:bodyPr/>
          <a:lstStyle/>
          <a:p>
            <a:endParaRPr lang="en-US"/>
          </a:p>
        </p:txBody>
      </p:sp>
      <p:sp>
        <p:nvSpPr>
          <p:cNvPr id="6" name="Picture Placeholder 5"/>
          <p:cNvSpPr>
            <a:spLocks noGrp="1"/>
          </p:cNvSpPr>
          <p:nvPr>
            <p:ph type="pic" sz="quarter" idx="13"/>
          </p:nvPr>
        </p:nvSpPr>
        <p:spPr>
          <a:xfrm>
            <a:off x="6801817" y="1453106"/>
            <a:ext cx="3522017" cy="3522017"/>
          </a:xfrm>
        </p:spPr>
        <p:txBody>
          <a:bodyPr/>
          <a:lstStyle/>
          <a:p>
            <a:endParaRPr lang="en-US"/>
          </a:p>
        </p:txBody>
      </p:sp>
      <p:sp>
        <p:nvSpPr>
          <p:cNvPr id="17" name="TextBox 16">
            <a:extLst>
              <a:ext uri="{FF2B5EF4-FFF2-40B4-BE49-F238E27FC236}">
                <a16:creationId xmlns:a16="http://schemas.microsoft.com/office/drawing/2014/main" id="{025F3689-AE7E-F24E-8F08-1A65AA68A4AE}"/>
              </a:ext>
            </a:extLst>
          </p:cNvPr>
          <p:cNvSpPr txBox="1"/>
          <p:nvPr/>
        </p:nvSpPr>
        <p:spPr>
          <a:xfrm>
            <a:off x="8623794" y="5527720"/>
            <a:ext cx="325409" cy="307777"/>
          </a:xfrm>
          <a:prstGeom prst="rect">
            <a:avLst/>
          </a:prstGeom>
          <a:noFill/>
        </p:spPr>
        <p:txBody>
          <a:bodyPr wrap="none" lIns="0" rIns="0" rtlCol="0">
            <a:spAutoFit/>
          </a:bodyPr>
          <a:lstStyle/>
          <a:p>
            <a:pPr algn="ctr"/>
            <a:r>
              <a:rPr lang="en-US" sz="1400" i="1" dirty="0">
                <a:solidFill>
                  <a:srgbClr val="FFFFFF"/>
                </a:solidFill>
                <a:latin typeface="Century Gothic" panose="020B0502020202020204" pitchFamily="34" charset="0"/>
              </a:rPr>
              <a:t>Title</a:t>
            </a:r>
          </a:p>
        </p:txBody>
      </p:sp>
      <p:sp>
        <p:nvSpPr>
          <p:cNvPr id="10" name="TextBox 9">
            <a:extLst>
              <a:ext uri="{FF2B5EF4-FFF2-40B4-BE49-F238E27FC236}">
                <a16:creationId xmlns:a16="http://schemas.microsoft.com/office/drawing/2014/main" id="{36A8A2B0-0CBC-524F-B61D-7187FB5A3FB9}"/>
              </a:ext>
            </a:extLst>
          </p:cNvPr>
          <p:cNvSpPr txBox="1"/>
          <p:nvPr/>
        </p:nvSpPr>
        <p:spPr>
          <a:xfrm>
            <a:off x="4570869" y="5527720"/>
            <a:ext cx="325410" cy="307777"/>
          </a:xfrm>
          <a:prstGeom prst="rect">
            <a:avLst/>
          </a:prstGeom>
          <a:noFill/>
        </p:spPr>
        <p:txBody>
          <a:bodyPr wrap="none" lIns="0" rIns="0" rtlCol="0">
            <a:spAutoFit/>
          </a:bodyPr>
          <a:lstStyle/>
          <a:p>
            <a:pPr algn="ctr"/>
            <a:r>
              <a:rPr lang="en-US" sz="1400" i="1" dirty="0">
                <a:solidFill>
                  <a:srgbClr val="FFFFFF"/>
                </a:solidFill>
                <a:latin typeface="Century Gothic" panose="020B0502020202020204" pitchFamily="34" charset="0"/>
              </a:rPr>
              <a:t>Title</a:t>
            </a:r>
          </a:p>
        </p:txBody>
      </p:sp>
      <p:sp>
        <p:nvSpPr>
          <p:cNvPr id="11" name="Slide Number Placeholder 3">
            <a:extLst>
              <a:ext uri="{FF2B5EF4-FFF2-40B4-BE49-F238E27FC236}">
                <a16:creationId xmlns:a16="http://schemas.microsoft.com/office/drawing/2014/main" id="{AD32F7D9-4369-F049-A2C1-18EB47D2C7A7}"/>
              </a:ext>
            </a:extLst>
          </p:cNvPr>
          <p:cNvSpPr>
            <a:spLocks noGrp="1"/>
          </p:cNvSpPr>
          <p:nvPr>
            <p:ph type="sldNum" sz="quarter" idx="4"/>
          </p:nvPr>
        </p:nvSpPr>
        <p:spPr>
          <a:xfrm>
            <a:off x="11360517" y="6390178"/>
            <a:ext cx="513735" cy="227164"/>
          </a:xfrm>
          <a:prstGeom prst="rect">
            <a:avLst/>
          </a:prstGeom>
          <a:noFill/>
          <a:ln>
            <a:noFill/>
          </a:ln>
        </p:spPr>
        <p:txBody>
          <a:bodyPr>
            <a:normAutofit/>
          </a:bodyPr>
          <a:lstStyle/>
          <a:p>
            <a:pPr algn="ctr"/>
            <a:fld id="{2F8AF2E6-64A8-0F46-AF27-0A96D82A033B}" type="slidenum">
              <a:rPr lang="en-US" smtClean="0"/>
              <a:pPr algn="ctr"/>
              <a:t>26</a:t>
            </a:fld>
            <a:endParaRPr lang="en-US" dirty="0"/>
          </a:p>
        </p:txBody>
      </p:sp>
      <p:sp>
        <p:nvSpPr>
          <p:cNvPr id="13" name="TextBox 12"/>
          <p:cNvSpPr txBox="1"/>
          <p:nvPr/>
        </p:nvSpPr>
        <p:spPr>
          <a:xfrm>
            <a:off x="3194885" y="5223890"/>
            <a:ext cx="3077380"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Speaker Name</a:t>
            </a:r>
          </a:p>
        </p:txBody>
      </p:sp>
      <p:sp>
        <p:nvSpPr>
          <p:cNvPr id="14" name="TextBox 13"/>
          <p:cNvSpPr txBox="1"/>
          <p:nvPr/>
        </p:nvSpPr>
        <p:spPr>
          <a:xfrm>
            <a:off x="7532994" y="5223890"/>
            <a:ext cx="2545284"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Speaker Name</a:t>
            </a:r>
          </a:p>
        </p:txBody>
      </p:sp>
      <p:sp>
        <p:nvSpPr>
          <p:cNvPr id="2" name="Footer Placeholder 1">
            <a:extLst>
              <a:ext uri="{FF2B5EF4-FFF2-40B4-BE49-F238E27FC236}">
                <a16:creationId xmlns:a16="http://schemas.microsoft.com/office/drawing/2014/main" id="{2F380CA8-6A58-9C4C-A3D0-B95B60381462}"/>
              </a:ext>
            </a:extLst>
          </p:cNvPr>
          <p:cNvSpPr>
            <a:spLocks noGrp="1"/>
          </p:cNvSpPr>
          <p:nvPr>
            <p:ph type="ftr" sz="quarter" idx="14"/>
          </p:nvPr>
        </p:nvSpPr>
        <p:spPr/>
        <p:txBody>
          <a:bodyPr/>
          <a:lstStyle/>
          <a:p>
            <a:r>
              <a:rPr lang="en-US"/>
              <a:t>PRESENTATION TITLE (To customize: Insert &gt; Header Footer &gt; Edit Footer Text &gt; Apply to All)</a:t>
            </a:r>
          </a:p>
        </p:txBody>
      </p:sp>
    </p:spTree>
    <p:extLst>
      <p:ext uri="{BB962C8B-B14F-4D97-AF65-F5344CB8AC3E}">
        <p14:creationId xmlns:p14="http://schemas.microsoft.com/office/powerpoint/2010/main" val="1725271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375F8-345A-713E-BB6D-0EBC80555658}"/>
              </a:ext>
            </a:extLst>
          </p:cNvPr>
          <p:cNvSpPr>
            <a:spLocks noGrp="1"/>
          </p:cNvSpPr>
          <p:nvPr>
            <p:ph type="title"/>
          </p:nvPr>
        </p:nvSpPr>
        <p:spPr/>
        <p:txBody>
          <a:bodyPr/>
          <a:lstStyle/>
          <a:p>
            <a:endParaRPr lang="en-US" i="0" dirty="0"/>
          </a:p>
        </p:txBody>
      </p:sp>
      <p:sp>
        <p:nvSpPr>
          <p:cNvPr id="3" name="Picture Placeholder 2">
            <a:extLst>
              <a:ext uri="{FF2B5EF4-FFF2-40B4-BE49-F238E27FC236}">
                <a16:creationId xmlns:a16="http://schemas.microsoft.com/office/drawing/2014/main" id="{3FC4DD09-F22B-796E-4ADC-B832FCE0B807}"/>
              </a:ext>
            </a:extLst>
          </p:cNvPr>
          <p:cNvSpPr>
            <a:spLocks noGrp="1"/>
          </p:cNvSpPr>
          <p:nvPr>
            <p:ph type="pic" sz="quarter" idx="13"/>
          </p:nvPr>
        </p:nvSpPr>
        <p:spPr/>
        <p:txBody>
          <a:bodyPr/>
          <a:lstStyle/>
          <a:p>
            <a:endParaRPr lang="en-US"/>
          </a:p>
        </p:txBody>
      </p:sp>
      <p:sp>
        <p:nvSpPr>
          <p:cNvPr id="4" name="Slide Number Placeholder 3">
            <a:extLst>
              <a:ext uri="{FF2B5EF4-FFF2-40B4-BE49-F238E27FC236}">
                <a16:creationId xmlns:a16="http://schemas.microsoft.com/office/drawing/2014/main" id="{49F7A01E-5C29-90FD-D42D-3A6055A710F1}"/>
              </a:ext>
            </a:extLst>
          </p:cNvPr>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27</a:t>
            </a:fld>
            <a:endParaRPr lang="en-US" dirty="0"/>
          </a:p>
        </p:txBody>
      </p:sp>
      <p:sp>
        <p:nvSpPr>
          <p:cNvPr id="5" name="Footer Placeholder 4">
            <a:extLst>
              <a:ext uri="{FF2B5EF4-FFF2-40B4-BE49-F238E27FC236}">
                <a16:creationId xmlns:a16="http://schemas.microsoft.com/office/drawing/2014/main" id="{00BC7BD8-143C-01B7-10BF-944AD1AA5204}"/>
              </a:ext>
            </a:extLst>
          </p:cNvPr>
          <p:cNvSpPr>
            <a:spLocks noGrp="1"/>
          </p:cNvSpPr>
          <p:nvPr>
            <p:ph type="ftr" sz="quarter" idx="10"/>
          </p:nvPr>
        </p:nvSpPr>
        <p:spPr>
          <a:xfrm>
            <a:off x="507420" y="91227"/>
            <a:ext cx="10570781" cy="365125"/>
          </a:xfrm>
        </p:spPr>
        <p:txBody>
          <a:bodyPr/>
          <a:lstStyle/>
          <a:p>
            <a:r>
              <a:rPr lang="en-US"/>
              <a:t>PRESENTATION TITLE (To customize: Insert &gt; Header Footer &gt; Edit Footer Text &gt; Apply to All)</a:t>
            </a:r>
          </a:p>
        </p:txBody>
      </p:sp>
      <p:sp>
        <p:nvSpPr>
          <p:cNvPr id="6" name="Picture Placeholder 5">
            <a:extLst>
              <a:ext uri="{FF2B5EF4-FFF2-40B4-BE49-F238E27FC236}">
                <a16:creationId xmlns:a16="http://schemas.microsoft.com/office/drawing/2014/main" id="{19CE6855-0F4F-A314-B38D-722F5D6142C4}"/>
              </a:ext>
            </a:extLst>
          </p:cNvPr>
          <p:cNvSpPr>
            <a:spLocks noGrp="1"/>
          </p:cNvSpPr>
          <p:nvPr>
            <p:ph type="pic" sz="quarter" idx="15"/>
          </p:nvPr>
        </p:nvSpPr>
        <p:spPr/>
        <p:txBody>
          <a:bodyPr/>
          <a:lstStyle/>
          <a:p>
            <a:endParaRPr lang="en-US"/>
          </a:p>
        </p:txBody>
      </p:sp>
    </p:spTree>
    <p:extLst>
      <p:ext uri="{BB962C8B-B14F-4D97-AF65-F5344CB8AC3E}">
        <p14:creationId xmlns:p14="http://schemas.microsoft.com/office/powerpoint/2010/main" val="5633348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EEF37C4-A9BB-7316-86FF-C31CCDA1BE81}"/>
              </a:ext>
            </a:extLst>
          </p:cNvPr>
          <p:cNvSpPr>
            <a:spLocks noGrp="1"/>
          </p:cNvSpPr>
          <p:nvPr>
            <p:ph type="title"/>
          </p:nvPr>
        </p:nvSpPr>
        <p:spPr/>
        <p:txBody>
          <a:bodyPr/>
          <a:lstStyle/>
          <a:p>
            <a:endParaRPr lang="en-US"/>
          </a:p>
        </p:txBody>
      </p:sp>
      <p:sp>
        <p:nvSpPr>
          <p:cNvPr id="6" name="Footer Placeholder 5">
            <a:extLst>
              <a:ext uri="{FF2B5EF4-FFF2-40B4-BE49-F238E27FC236}">
                <a16:creationId xmlns:a16="http://schemas.microsoft.com/office/drawing/2014/main" id="{2BA4B1A5-8809-16C4-5E86-A53E33316A43}"/>
              </a:ext>
            </a:extLst>
          </p:cNvPr>
          <p:cNvSpPr>
            <a:spLocks noGrp="1"/>
          </p:cNvSpPr>
          <p:nvPr>
            <p:ph type="ftr" sz="quarter" idx="10"/>
          </p:nvPr>
        </p:nvSpPr>
        <p:spPr/>
        <p:txBody>
          <a:bodyPr/>
          <a:lstStyle/>
          <a:p>
            <a:r>
              <a:rPr lang="en-US"/>
              <a:t>PRESENTATION TITLE (To customize: Insert &gt; Header Footer &gt; Edit Footer Text &gt; Apply to All)</a:t>
            </a:r>
          </a:p>
        </p:txBody>
      </p:sp>
      <p:sp>
        <p:nvSpPr>
          <p:cNvPr id="2" name="Slide Number Placeholder 1">
            <a:extLst>
              <a:ext uri="{FF2B5EF4-FFF2-40B4-BE49-F238E27FC236}">
                <a16:creationId xmlns:a16="http://schemas.microsoft.com/office/drawing/2014/main" id="{CAF8D896-A394-0329-7C1F-ECEA8A730C51}"/>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28</a:t>
            </a:fld>
            <a:endParaRPr lang="en-US" dirty="0"/>
          </a:p>
        </p:txBody>
      </p:sp>
    </p:spTree>
    <p:extLst>
      <p:ext uri="{BB962C8B-B14F-4D97-AF65-F5344CB8AC3E}">
        <p14:creationId xmlns:p14="http://schemas.microsoft.com/office/powerpoint/2010/main" val="18343217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5EBA7A79-7331-CB6F-2421-B68FFE45AEEF}"/>
              </a:ext>
            </a:extLst>
          </p:cNvPr>
          <p:cNvSpPr>
            <a:spLocks noGrp="1"/>
          </p:cNvSpPr>
          <p:nvPr>
            <p:ph type="pic" sz="quarter" idx="12"/>
          </p:nvPr>
        </p:nvSpPr>
        <p:spPr>
          <a:xfrm>
            <a:off x="2558452" y="-684763"/>
            <a:ext cx="7704809" cy="7704809"/>
          </a:xfrm>
        </p:spPr>
        <p:txBody>
          <a:bodyPr/>
          <a:lstStyle/>
          <a:p>
            <a:endParaRPr lang="en-US" dirty="0"/>
          </a:p>
        </p:txBody>
      </p:sp>
      <p:sp>
        <p:nvSpPr>
          <p:cNvPr id="6" name="Rectangle 5">
            <a:extLst>
              <a:ext uri="{FF2B5EF4-FFF2-40B4-BE49-F238E27FC236}">
                <a16:creationId xmlns:a16="http://schemas.microsoft.com/office/drawing/2014/main" id="{280E3234-772C-9278-A1B4-9AE3A139253B}"/>
              </a:ext>
            </a:extLst>
          </p:cNvPr>
          <p:cNvSpPr/>
          <p:nvPr/>
        </p:nvSpPr>
        <p:spPr>
          <a:xfrm>
            <a:off x="0" y="-312516"/>
            <a:ext cx="12192000" cy="768868"/>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101489A-E0ED-87E8-80BA-9DE7DBDD4FDE}"/>
              </a:ext>
            </a:extLst>
          </p:cNvPr>
          <p:cNvSpPr>
            <a:spLocks noGrp="1"/>
          </p:cNvSpPr>
          <p:nvPr>
            <p:ph type="title"/>
          </p:nvPr>
        </p:nvSpPr>
        <p:spPr/>
        <p:txBody>
          <a:bodyPr/>
          <a:lstStyle/>
          <a:p>
            <a:endParaRPr lang="en-US"/>
          </a:p>
        </p:txBody>
      </p:sp>
      <p:sp>
        <p:nvSpPr>
          <p:cNvPr id="4" name="Slide Number Placeholder 3">
            <a:extLst>
              <a:ext uri="{FF2B5EF4-FFF2-40B4-BE49-F238E27FC236}">
                <a16:creationId xmlns:a16="http://schemas.microsoft.com/office/drawing/2014/main" id="{845F61BD-FDF3-FD9D-0448-2ED35D958A97}"/>
              </a:ext>
            </a:extLst>
          </p:cNvPr>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29</a:t>
            </a:fld>
            <a:endParaRPr lang="en-US" dirty="0"/>
          </a:p>
        </p:txBody>
      </p:sp>
      <p:sp>
        <p:nvSpPr>
          <p:cNvPr id="5" name="Footer Placeholder 4">
            <a:extLst>
              <a:ext uri="{FF2B5EF4-FFF2-40B4-BE49-F238E27FC236}">
                <a16:creationId xmlns:a16="http://schemas.microsoft.com/office/drawing/2014/main" id="{4AE68E3C-5B94-166C-AD22-67954321211C}"/>
              </a:ext>
            </a:extLst>
          </p:cNvPr>
          <p:cNvSpPr>
            <a:spLocks noGrp="1"/>
          </p:cNvSpPr>
          <p:nvPr>
            <p:ph type="ftr" sz="quarter" idx="13"/>
          </p:nvPr>
        </p:nvSpPr>
        <p:spPr/>
        <p:txBody>
          <a:bodyPr/>
          <a:lstStyle/>
          <a:p>
            <a:r>
              <a:rPr lang="en-US" dirty="0">
                <a:solidFill>
                  <a:schemeClr val="accent2"/>
                </a:solidFill>
              </a:rPr>
              <a:t>PRESENTATION TITLE (To customize: Insert &gt; Header Footer &gt; Edit Footer Text &gt; Apply to All)</a:t>
            </a:r>
          </a:p>
        </p:txBody>
      </p:sp>
    </p:spTree>
    <p:extLst>
      <p:ext uri="{BB962C8B-B14F-4D97-AF65-F5344CB8AC3E}">
        <p14:creationId xmlns:p14="http://schemas.microsoft.com/office/powerpoint/2010/main" val="1709632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CA0E3435-8299-BC4D-825F-35641B6674D9}"/>
              </a:ext>
            </a:extLst>
          </p:cNvPr>
          <p:cNvSpPr>
            <a:spLocks noGrp="1"/>
          </p:cNvSpPr>
          <p:nvPr>
            <p:ph type="ftr" sz="quarter" idx="11"/>
          </p:nvPr>
        </p:nvSpPr>
        <p:spPr/>
        <p:txBody>
          <a:bodyPr/>
          <a:lstStyle/>
          <a:p>
            <a:r>
              <a:rPr lang="en-US" dirty="0"/>
              <a:t>PRESENTATION TITLE (To customize: Insert &gt; Header Footer &gt; Edit Footer Text &gt; Apply to All)</a:t>
            </a:r>
          </a:p>
        </p:txBody>
      </p:sp>
      <p:sp>
        <p:nvSpPr>
          <p:cNvPr id="2" name="Title 1"/>
          <p:cNvSpPr>
            <a:spLocks noGrp="1"/>
          </p:cNvSpPr>
          <p:nvPr>
            <p:ph type="title" idx="4294967295"/>
          </p:nvPr>
        </p:nvSpPr>
        <p:spPr>
          <a:xfrm>
            <a:off x="484981" y="1671638"/>
            <a:ext cx="3297237" cy="1782762"/>
          </a:xfrm>
        </p:spPr>
        <p:txBody>
          <a:bodyPr wrap="none" anchor="t"/>
          <a:lstStyle/>
          <a:p>
            <a:r>
              <a:rPr lang="en-US" i="1" dirty="0"/>
              <a:t>Welcome</a:t>
            </a:r>
            <a:endParaRPr lang="en-US" dirty="0"/>
          </a:p>
        </p:txBody>
      </p:sp>
      <p:sp>
        <p:nvSpPr>
          <p:cNvPr id="12" name="TextBox 11"/>
          <p:cNvSpPr txBox="1"/>
          <p:nvPr/>
        </p:nvSpPr>
        <p:spPr>
          <a:xfrm>
            <a:off x="502568" y="3822021"/>
            <a:ext cx="4730258" cy="323165"/>
          </a:xfrm>
          <a:prstGeom prst="rect">
            <a:avLst/>
          </a:prstGeom>
          <a:noFill/>
        </p:spPr>
        <p:txBody>
          <a:bodyPr wrap="square" lIns="0" rIns="0" rtlCol="0">
            <a:spAutoFit/>
          </a:bodyPr>
          <a:lstStyle/>
          <a:p>
            <a:r>
              <a:rPr lang="en-US" sz="1500" dirty="0">
                <a:solidFill>
                  <a:schemeClr val="tx2"/>
                </a:solidFill>
              </a:rPr>
              <a:t>Title</a:t>
            </a:r>
          </a:p>
        </p:txBody>
      </p:sp>
      <p:sp>
        <p:nvSpPr>
          <p:cNvPr id="3" name="Text Placeholder 4">
            <a:extLst>
              <a:ext uri="{FF2B5EF4-FFF2-40B4-BE49-F238E27FC236}">
                <a16:creationId xmlns:a16="http://schemas.microsoft.com/office/drawing/2014/main" id="{145214C5-C427-6F85-90B4-B018AEDDDC81}"/>
              </a:ext>
            </a:extLst>
          </p:cNvPr>
          <p:cNvSpPr txBox="1">
            <a:spLocks/>
          </p:cNvSpPr>
          <p:nvPr/>
        </p:nvSpPr>
        <p:spPr>
          <a:xfrm>
            <a:off x="514109" y="3379042"/>
            <a:ext cx="10591800" cy="518337"/>
          </a:xfrm>
          <a:prstGeom prst="rect">
            <a:avLst/>
          </a:prstGeom>
        </p:spPr>
        <p:txBody>
          <a:bodyPr lIns="0"/>
          <a:lstStyle>
            <a:lvl1pPr marL="185738" marR="0" indent="-185738" algn="l" defTabSz="914318" rtl="0" eaLnBrk="1" fontAlgn="auto" latinLnBrk="0" hangingPunct="1">
              <a:lnSpc>
                <a:spcPct val="110000"/>
              </a:lnSpc>
              <a:spcBef>
                <a:spcPts val="1000"/>
              </a:spcBef>
              <a:spcAft>
                <a:spcPts val="500"/>
              </a:spcAft>
              <a:buClr>
                <a:schemeClr val="accent3"/>
              </a:buClr>
              <a:buSzTx/>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1pPr>
            <a:lvl2pPr marL="406400" indent="-177800" algn="l" defTabSz="914318" rtl="0" eaLnBrk="1" latinLnBrk="0" hangingPunct="1">
              <a:lnSpc>
                <a:spcPct val="110000"/>
              </a:lnSpc>
              <a:spcBef>
                <a:spcPts val="499"/>
              </a:spcBef>
              <a:spcAft>
                <a:spcPts val="500"/>
              </a:spcAft>
              <a:buClr>
                <a:schemeClr val="accent1"/>
              </a:buClr>
              <a:buFont typeface="Arial" panose="020B0604020202020204" pitchFamily="34" charset="0"/>
              <a:buChar char="•"/>
              <a:tabLst/>
              <a:defRPr sz="1800" kern="1200">
                <a:solidFill>
                  <a:schemeClr val="tx1"/>
                </a:solidFill>
                <a:latin typeface="Century Gothic" panose="020B0502020202020204" pitchFamily="34" charset="0"/>
                <a:ea typeface="+mn-ea"/>
                <a:cs typeface="+mn-cs"/>
              </a:defRPr>
            </a:lvl2pPr>
            <a:lvl3pPr marL="635000" indent="-177800" algn="l" defTabSz="914318" rtl="0" eaLnBrk="1" latinLnBrk="0" hangingPunct="1">
              <a:lnSpc>
                <a:spcPct val="110000"/>
              </a:lnSpc>
              <a:spcBef>
                <a:spcPts val="499"/>
              </a:spcBef>
              <a:spcAft>
                <a:spcPts val="500"/>
              </a:spcAft>
              <a:buClr>
                <a:schemeClr val="accent2"/>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3pPr>
            <a:lvl4pPr marL="922338" indent="-177800" algn="l" defTabSz="914318" rtl="0" eaLnBrk="1" latinLnBrk="0" hangingPunct="1">
              <a:lnSpc>
                <a:spcPct val="110000"/>
              </a:lnSpc>
              <a:spcBef>
                <a:spcPts val="499"/>
              </a:spcBef>
              <a:spcAft>
                <a:spcPts val="500"/>
              </a:spcAft>
              <a:buClr>
                <a:schemeClr val="accent4"/>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4pPr>
            <a:lvl5pPr marL="1150938" indent="-177800" algn="l" defTabSz="914318" rtl="0" eaLnBrk="1" latinLnBrk="0" hangingPunct="1">
              <a:lnSpc>
                <a:spcPct val="110000"/>
              </a:lnSpc>
              <a:spcBef>
                <a:spcPts val="499"/>
              </a:spcBef>
              <a:spcAft>
                <a:spcPts val="500"/>
              </a:spcAft>
              <a:buClr>
                <a:schemeClr val="accent3"/>
              </a:buClr>
              <a:buFont typeface="Arial" panose="020B0604020202020204" pitchFamily="34" charset="0"/>
              <a:buChar char="•"/>
              <a:tabLst/>
              <a:defRPr sz="1800" b="0" i="0" kern="1200" baseline="0">
                <a:solidFill>
                  <a:schemeClr val="tx1"/>
                </a:solidFill>
                <a:latin typeface="Century Gothic" panose="020B0502020202020204" pitchFamily="34" charset="0"/>
                <a:ea typeface="+mn-ea"/>
                <a:cs typeface="+mn-cs"/>
              </a:defRPr>
            </a:lvl5pPr>
            <a:lvl6pPr marL="688975" indent="-169863" algn="l" defTabSz="914318" rtl="0" eaLnBrk="1" latinLnBrk="0" hangingPunct="1">
              <a:lnSpc>
                <a:spcPct val="90000"/>
              </a:lnSpc>
              <a:spcBef>
                <a:spcPts val="499"/>
              </a:spcBef>
              <a:buClr>
                <a:schemeClr val="accent3"/>
              </a:buClr>
              <a:buFont typeface="Arial" panose="020B0604020202020204" pitchFamily="34" charset="0"/>
              <a:buChar char="•"/>
              <a:tabLst/>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chemeClr val="accent2"/>
                </a:solidFill>
              </a:rPr>
              <a:t>Speaker Name</a:t>
            </a:r>
          </a:p>
        </p:txBody>
      </p:sp>
      <p:sp>
        <p:nvSpPr>
          <p:cNvPr id="6" name="Slide Number Placeholder 1">
            <a:extLst>
              <a:ext uri="{FF2B5EF4-FFF2-40B4-BE49-F238E27FC236}">
                <a16:creationId xmlns:a16="http://schemas.microsoft.com/office/drawing/2014/main" id="{1CC4CBD8-916A-6775-B301-FBE5EE0DFE2E}"/>
              </a:ext>
            </a:extLst>
          </p:cNvPr>
          <p:cNvSpPr>
            <a:spLocks noGrp="1"/>
          </p:cNvSpPr>
          <p:nvPr>
            <p:ph type="sldNum" sz="quarter" idx="10"/>
          </p:nvPr>
        </p:nvSpPr>
        <p:spPr>
          <a:xfrm>
            <a:off x="11360517" y="6277092"/>
            <a:ext cx="513735" cy="227164"/>
          </a:xfrm>
          <a:prstGeom prst="rect">
            <a:avLst/>
          </a:prstGeom>
        </p:spPr>
        <p:txBody>
          <a:bodyPr/>
          <a:lstStyle/>
          <a:p>
            <a:pPr algn="ctr"/>
            <a:fld id="{D8D877B3-D348-4611-9BDB-C5374591D951}" type="slidenum">
              <a:rPr lang="en-US" smtClean="0">
                <a:solidFill>
                  <a:schemeClr val="bg1"/>
                </a:solidFill>
              </a:rPr>
              <a:pPr algn="ctr"/>
              <a:t>3</a:t>
            </a:fld>
            <a:endParaRPr lang="en-US" dirty="0">
              <a:solidFill>
                <a:schemeClr val="bg1"/>
              </a:solidFill>
            </a:endParaRPr>
          </a:p>
        </p:txBody>
      </p:sp>
    </p:spTree>
    <p:extLst>
      <p:ext uri="{BB962C8B-B14F-4D97-AF65-F5344CB8AC3E}">
        <p14:creationId xmlns:p14="http://schemas.microsoft.com/office/powerpoint/2010/main" val="6962491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p:cNvSpPr/>
          <p:nvPr/>
        </p:nvSpPr>
        <p:spPr>
          <a:xfrm>
            <a:off x="8404816" y="1950451"/>
            <a:ext cx="2632861" cy="2633546"/>
          </a:xfrm>
          <a:prstGeom prst="ellipse">
            <a:avLst/>
          </a:prstGeom>
          <a:solidFill>
            <a:srgbClr val="1E22AA"/>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Century Gothic" panose="020B0502020202020204" pitchFamily="34" charset="0"/>
            </a:endParaRPr>
          </a:p>
        </p:txBody>
      </p:sp>
      <p:sp>
        <p:nvSpPr>
          <p:cNvPr id="22" name="Oval 21"/>
          <p:cNvSpPr/>
          <p:nvPr/>
        </p:nvSpPr>
        <p:spPr>
          <a:xfrm>
            <a:off x="4825275" y="1950451"/>
            <a:ext cx="2632861" cy="2633546"/>
          </a:xfrm>
          <a:prstGeom prst="ellipse">
            <a:avLst/>
          </a:prstGeom>
          <a:solidFill>
            <a:srgbClr val="D064CE"/>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Century Gothic" panose="020B0502020202020204" pitchFamily="34" charset="0"/>
            </a:endParaRPr>
          </a:p>
        </p:txBody>
      </p:sp>
      <p:sp>
        <p:nvSpPr>
          <p:cNvPr id="24" name="Oval 23"/>
          <p:cNvSpPr/>
          <p:nvPr/>
        </p:nvSpPr>
        <p:spPr>
          <a:xfrm>
            <a:off x="1245733" y="1950451"/>
            <a:ext cx="2632861" cy="2633546"/>
          </a:xfrm>
          <a:prstGeom prst="ellipse">
            <a:avLst/>
          </a:prstGeom>
          <a:solidFill>
            <a:srgbClr val="55C1E9"/>
          </a:solidFill>
          <a:ln>
            <a:noFill/>
          </a:ln>
          <a:effectLst/>
        </p:spPr>
        <p:style>
          <a:lnRef idx="1">
            <a:schemeClr val="accent1"/>
          </a:lnRef>
          <a:fillRef idx="3">
            <a:schemeClr val="accent1"/>
          </a:fillRef>
          <a:effectRef idx="2">
            <a:schemeClr val="accent1"/>
          </a:effectRef>
          <a:fontRef idx="minor">
            <a:schemeClr val="lt1"/>
          </a:fontRef>
        </p:style>
        <p:txBody>
          <a:bodyPr lIns="91422" tIns="45711" rIns="91422" bIns="45711" rtlCol="0" anchor="ctr"/>
          <a:lstStyle/>
          <a:p>
            <a:pPr algn="ctr"/>
            <a:endParaRPr lang="en-US" sz="3200" dirty="0">
              <a:solidFill>
                <a:schemeClr val="tx1"/>
              </a:solidFill>
              <a:latin typeface="Century Gothic" panose="020B0502020202020204" pitchFamily="34" charset="0"/>
            </a:endParaRPr>
          </a:p>
        </p:txBody>
      </p:sp>
      <p:sp>
        <p:nvSpPr>
          <p:cNvPr id="5" name="Title 4">
            <a:extLst>
              <a:ext uri="{FF2B5EF4-FFF2-40B4-BE49-F238E27FC236}">
                <a16:creationId xmlns:a16="http://schemas.microsoft.com/office/drawing/2014/main" id="{B632933F-D2B4-3445-9E08-1A3C8EF3C1D5}"/>
              </a:ext>
            </a:extLst>
          </p:cNvPr>
          <p:cNvSpPr>
            <a:spLocks noGrp="1"/>
          </p:cNvSpPr>
          <p:nvPr>
            <p:ph type="title"/>
          </p:nvPr>
        </p:nvSpPr>
        <p:spPr/>
        <p:txBody>
          <a:bodyPr/>
          <a:lstStyle/>
          <a:p>
            <a:r>
              <a:rPr lang="en-US" dirty="0"/>
              <a:t>Circle List</a:t>
            </a:r>
          </a:p>
        </p:txBody>
      </p:sp>
      <p:sp>
        <p:nvSpPr>
          <p:cNvPr id="23" name="Slide Number Placeholder 2"/>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solidFill>
                  <a:schemeClr val="bg1"/>
                </a:solidFill>
              </a:rPr>
              <a:pPr algn="ctr"/>
              <a:t>30</a:t>
            </a:fld>
            <a:endParaRPr lang="en-US" dirty="0">
              <a:solidFill>
                <a:schemeClr val="bg1"/>
              </a:solidFill>
            </a:endParaRPr>
          </a:p>
        </p:txBody>
      </p:sp>
      <p:sp>
        <p:nvSpPr>
          <p:cNvPr id="35" name="TextBox 34"/>
          <p:cNvSpPr txBox="1"/>
          <p:nvPr/>
        </p:nvSpPr>
        <p:spPr>
          <a:xfrm>
            <a:off x="8735296" y="4680078"/>
            <a:ext cx="2087382"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Lorum</a:t>
            </a:r>
          </a:p>
        </p:txBody>
      </p:sp>
      <p:sp>
        <p:nvSpPr>
          <p:cNvPr id="42" name="TextBox 41"/>
          <p:cNvSpPr txBox="1"/>
          <p:nvPr/>
        </p:nvSpPr>
        <p:spPr>
          <a:xfrm>
            <a:off x="5125672" y="4680078"/>
            <a:ext cx="2087382"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Lorum</a:t>
            </a:r>
          </a:p>
        </p:txBody>
      </p:sp>
      <p:sp>
        <p:nvSpPr>
          <p:cNvPr id="46" name="TextBox 45"/>
          <p:cNvSpPr txBox="1"/>
          <p:nvPr/>
        </p:nvSpPr>
        <p:spPr>
          <a:xfrm>
            <a:off x="1589459" y="4680078"/>
            <a:ext cx="2087382"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Lorum</a:t>
            </a:r>
          </a:p>
        </p:txBody>
      </p:sp>
      <p:sp>
        <p:nvSpPr>
          <p:cNvPr id="48" name="TextBox 47"/>
          <p:cNvSpPr txBox="1"/>
          <p:nvPr/>
        </p:nvSpPr>
        <p:spPr>
          <a:xfrm>
            <a:off x="1471347" y="4976570"/>
            <a:ext cx="2323606" cy="784830"/>
          </a:xfrm>
          <a:prstGeom prst="rect">
            <a:avLst/>
          </a:prstGeom>
          <a:noFill/>
        </p:spPr>
        <p:txBody>
          <a:bodyPr wrap="square" lIns="0" rIns="0" rtlCol="0">
            <a:spAutoFit/>
          </a:bodyPr>
          <a:lstStyle/>
          <a:p>
            <a:pPr algn="ctr">
              <a:lnSpc>
                <a:spcPts val="1800"/>
              </a:lnSpc>
            </a:pPr>
            <a:r>
              <a:rPr lang="en-US" sz="1600" dirty="0">
                <a:latin typeface="Century Gothic" panose="020B0502020202020204" pitchFamily="34" charset="0"/>
              </a:rPr>
              <a:t>Lorem ipsum </a:t>
            </a:r>
            <a:r>
              <a:rPr lang="en-US" sz="1600" dirty="0" err="1">
                <a:latin typeface="Century Gothic" panose="020B0502020202020204" pitchFamily="34" charset="0"/>
              </a:rPr>
              <a:t>dåolor</a:t>
            </a:r>
            <a:r>
              <a:rPr lang="en-US" sz="1600" dirty="0">
                <a:latin typeface="Century Gothic" panose="020B0502020202020204" pitchFamily="34" charset="0"/>
              </a:rPr>
              <a:t> sit </a:t>
            </a:r>
            <a:r>
              <a:rPr lang="en-US" sz="1600" dirty="0" err="1">
                <a:latin typeface="Century Gothic" panose="020B0502020202020204" pitchFamily="34" charset="0"/>
              </a:rPr>
              <a:t>amet</a:t>
            </a:r>
            <a:r>
              <a:rPr lang="en-US" sz="1600" dirty="0">
                <a:latin typeface="Century Gothic" panose="020B0502020202020204" pitchFamily="34" charset="0"/>
              </a:rPr>
              <a:t>, </a:t>
            </a:r>
            <a:r>
              <a:rPr lang="en-US" sz="1600" dirty="0" err="1">
                <a:latin typeface="Century Gothic" panose="020B0502020202020204" pitchFamily="34" charset="0"/>
              </a:rPr>
              <a:t>consectetur</a:t>
            </a:r>
            <a:r>
              <a:rPr lang="en-US" sz="1600" dirty="0">
                <a:latin typeface="Century Gothic" panose="020B0502020202020204" pitchFamily="34" charset="0"/>
              </a:rPr>
              <a:t> </a:t>
            </a:r>
            <a:r>
              <a:rPr lang="en-US" sz="1600" dirty="0" err="1">
                <a:latin typeface="Century Gothic" panose="020B0502020202020204" pitchFamily="34" charset="0"/>
              </a:rPr>
              <a:t>adipiscing</a:t>
            </a:r>
            <a:r>
              <a:rPr lang="en-US" sz="1600" dirty="0">
                <a:latin typeface="Century Gothic" panose="020B0502020202020204" pitchFamily="34" charset="0"/>
              </a:rPr>
              <a:t> </a:t>
            </a:r>
            <a:r>
              <a:rPr lang="en-US" sz="1600" dirty="0" err="1">
                <a:latin typeface="Century Gothic" panose="020B0502020202020204" pitchFamily="34" charset="0"/>
              </a:rPr>
              <a:t>elit</a:t>
            </a:r>
            <a:r>
              <a:rPr lang="en-US" sz="1600" dirty="0">
                <a:latin typeface="Century Gothic" panose="020B0502020202020204" pitchFamily="34" charset="0"/>
              </a:rPr>
              <a:t>. </a:t>
            </a:r>
          </a:p>
        </p:txBody>
      </p:sp>
      <p:sp>
        <p:nvSpPr>
          <p:cNvPr id="49" name="TextBox 48"/>
          <p:cNvSpPr txBox="1"/>
          <p:nvPr/>
        </p:nvSpPr>
        <p:spPr>
          <a:xfrm>
            <a:off x="5007560" y="4976570"/>
            <a:ext cx="2323606" cy="784830"/>
          </a:xfrm>
          <a:prstGeom prst="rect">
            <a:avLst/>
          </a:prstGeom>
          <a:noFill/>
        </p:spPr>
        <p:txBody>
          <a:bodyPr wrap="square" lIns="0" rIns="0" rtlCol="0">
            <a:spAutoFit/>
          </a:bodyPr>
          <a:lstStyle/>
          <a:p>
            <a:pPr algn="ctr">
              <a:lnSpc>
                <a:spcPts val="1800"/>
              </a:lnSpc>
            </a:pPr>
            <a:r>
              <a:rPr lang="en-US" sz="1600" dirty="0">
                <a:latin typeface="Century Gothic" panose="020B0502020202020204" pitchFamily="34" charset="0"/>
              </a:rPr>
              <a:t>Lorem ipsum dolor sit </a:t>
            </a:r>
            <a:r>
              <a:rPr lang="en-US" sz="1600" dirty="0" err="1">
                <a:latin typeface="Century Gothic" panose="020B0502020202020204" pitchFamily="34" charset="0"/>
              </a:rPr>
              <a:t>amet</a:t>
            </a:r>
            <a:r>
              <a:rPr lang="en-US" sz="1600" dirty="0">
                <a:latin typeface="Century Gothic" panose="020B0502020202020204" pitchFamily="34" charset="0"/>
              </a:rPr>
              <a:t>, </a:t>
            </a:r>
            <a:r>
              <a:rPr lang="en-US" sz="1600" dirty="0" err="1">
                <a:latin typeface="Century Gothic" panose="020B0502020202020204" pitchFamily="34" charset="0"/>
              </a:rPr>
              <a:t>consectetur</a:t>
            </a:r>
            <a:r>
              <a:rPr lang="en-US" sz="1600" dirty="0">
                <a:latin typeface="Century Gothic" panose="020B0502020202020204" pitchFamily="34" charset="0"/>
              </a:rPr>
              <a:t> </a:t>
            </a:r>
            <a:r>
              <a:rPr lang="en-US" sz="1600" dirty="0" err="1">
                <a:latin typeface="Century Gothic" panose="020B0502020202020204" pitchFamily="34" charset="0"/>
              </a:rPr>
              <a:t>adipiscing</a:t>
            </a:r>
            <a:r>
              <a:rPr lang="en-US" sz="1600" dirty="0">
                <a:latin typeface="Century Gothic" panose="020B0502020202020204" pitchFamily="34" charset="0"/>
              </a:rPr>
              <a:t> </a:t>
            </a:r>
            <a:r>
              <a:rPr lang="en-US" sz="1600" dirty="0" err="1">
                <a:latin typeface="Century Gothic" panose="020B0502020202020204" pitchFamily="34" charset="0"/>
              </a:rPr>
              <a:t>elit</a:t>
            </a:r>
            <a:r>
              <a:rPr lang="en-US" sz="1600" dirty="0">
                <a:latin typeface="Century Gothic" panose="020B0502020202020204" pitchFamily="34" charset="0"/>
              </a:rPr>
              <a:t>. </a:t>
            </a:r>
          </a:p>
        </p:txBody>
      </p:sp>
      <p:sp>
        <p:nvSpPr>
          <p:cNvPr id="50" name="TextBox 49"/>
          <p:cNvSpPr txBox="1"/>
          <p:nvPr/>
        </p:nvSpPr>
        <p:spPr>
          <a:xfrm>
            <a:off x="8617184" y="4976570"/>
            <a:ext cx="2323606" cy="784830"/>
          </a:xfrm>
          <a:prstGeom prst="rect">
            <a:avLst/>
          </a:prstGeom>
          <a:noFill/>
        </p:spPr>
        <p:txBody>
          <a:bodyPr wrap="square" lIns="0" rIns="0" rtlCol="0">
            <a:spAutoFit/>
          </a:bodyPr>
          <a:lstStyle/>
          <a:p>
            <a:pPr algn="ctr">
              <a:lnSpc>
                <a:spcPts val="1800"/>
              </a:lnSpc>
            </a:pPr>
            <a:r>
              <a:rPr lang="en-US" sz="1600" dirty="0">
                <a:latin typeface="Century Gothic" panose="020B0502020202020204" pitchFamily="34" charset="0"/>
              </a:rPr>
              <a:t>Lorem ipsum dolor sit </a:t>
            </a:r>
            <a:r>
              <a:rPr lang="en-US" sz="1600" dirty="0" err="1">
                <a:latin typeface="Century Gothic" panose="020B0502020202020204" pitchFamily="34" charset="0"/>
              </a:rPr>
              <a:t>amet</a:t>
            </a:r>
            <a:r>
              <a:rPr lang="en-US" sz="1600" dirty="0">
                <a:latin typeface="Century Gothic" panose="020B0502020202020204" pitchFamily="34" charset="0"/>
              </a:rPr>
              <a:t>, </a:t>
            </a:r>
            <a:r>
              <a:rPr lang="en-US" sz="1600" dirty="0" err="1">
                <a:latin typeface="Century Gothic" panose="020B0502020202020204" pitchFamily="34" charset="0"/>
              </a:rPr>
              <a:t>consectetur</a:t>
            </a:r>
            <a:r>
              <a:rPr lang="en-US" sz="1600" dirty="0">
                <a:latin typeface="Century Gothic" panose="020B0502020202020204" pitchFamily="34" charset="0"/>
              </a:rPr>
              <a:t> </a:t>
            </a:r>
            <a:r>
              <a:rPr lang="en-US" sz="1600" dirty="0" err="1">
                <a:latin typeface="Century Gothic" panose="020B0502020202020204" pitchFamily="34" charset="0"/>
              </a:rPr>
              <a:t>adipiscing</a:t>
            </a:r>
            <a:r>
              <a:rPr lang="en-US" sz="1600" dirty="0">
                <a:latin typeface="Century Gothic" panose="020B0502020202020204" pitchFamily="34" charset="0"/>
              </a:rPr>
              <a:t> </a:t>
            </a:r>
            <a:r>
              <a:rPr lang="en-US" sz="1600" dirty="0" err="1">
                <a:latin typeface="Century Gothic" panose="020B0502020202020204" pitchFamily="34" charset="0"/>
              </a:rPr>
              <a:t>elit</a:t>
            </a:r>
            <a:r>
              <a:rPr lang="en-US" sz="1600" dirty="0">
                <a:latin typeface="Century Gothic" panose="020B0502020202020204" pitchFamily="34" charset="0"/>
              </a:rPr>
              <a:t>. </a:t>
            </a:r>
          </a:p>
        </p:txBody>
      </p:sp>
      <p:sp>
        <p:nvSpPr>
          <p:cNvPr id="51" name="TextBox 50"/>
          <p:cNvSpPr txBox="1"/>
          <p:nvPr/>
        </p:nvSpPr>
        <p:spPr>
          <a:xfrm>
            <a:off x="1471347" y="2691848"/>
            <a:ext cx="2087382" cy="923330"/>
          </a:xfrm>
          <a:prstGeom prst="rect">
            <a:avLst/>
          </a:prstGeom>
          <a:noFill/>
        </p:spPr>
        <p:txBody>
          <a:bodyPr wrap="square" rtlCol="0">
            <a:spAutoFit/>
          </a:bodyPr>
          <a:lstStyle/>
          <a:p>
            <a:pPr algn="ctr"/>
            <a:r>
              <a:rPr lang="en-US" sz="5400" i="1" dirty="0">
                <a:solidFill>
                  <a:schemeClr val="bg1"/>
                </a:solidFill>
                <a:latin typeface="Prometo Medium" panose="020B0704030203060203" pitchFamily="34" charset="0"/>
              </a:rPr>
              <a:t>210K</a:t>
            </a:r>
          </a:p>
        </p:txBody>
      </p:sp>
      <p:sp>
        <p:nvSpPr>
          <p:cNvPr id="52" name="TextBox 51"/>
          <p:cNvSpPr txBox="1"/>
          <p:nvPr/>
        </p:nvSpPr>
        <p:spPr>
          <a:xfrm>
            <a:off x="5125672" y="2691848"/>
            <a:ext cx="2087382" cy="923330"/>
          </a:xfrm>
          <a:prstGeom prst="rect">
            <a:avLst/>
          </a:prstGeom>
          <a:noFill/>
        </p:spPr>
        <p:txBody>
          <a:bodyPr wrap="square" rtlCol="0">
            <a:spAutoFit/>
          </a:bodyPr>
          <a:lstStyle/>
          <a:p>
            <a:pPr algn="ctr"/>
            <a:r>
              <a:rPr lang="en-US" sz="5400" i="1" dirty="0">
                <a:solidFill>
                  <a:schemeClr val="bg1"/>
                </a:solidFill>
                <a:latin typeface="Prometo Medium" panose="020B0704030203060203" pitchFamily="34" charset="0"/>
              </a:rPr>
              <a:t>50K</a:t>
            </a:r>
          </a:p>
        </p:txBody>
      </p:sp>
      <p:sp>
        <p:nvSpPr>
          <p:cNvPr id="53" name="TextBox 52"/>
          <p:cNvSpPr txBox="1"/>
          <p:nvPr/>
        </p:nvSpPr>
        <p:spPr>
          <a:xfrm>
            <a:off x="8677555" y="2691848"/>
            <a:ext cx="2087382" cy="923330"/>
          </a:xfrm>
          <a:prstGeom prst="rect">
            <a:avLst/>
          </a:prstGeom>
          <a:noFill/>
        </p:spPr>
        <p:txBody>
          <a:bodyPr wrap="square" rtlCol="0">
            <a:spAutoFit/>
          </a:bodyPr>
          <a:lstStyle/>
          <a:p>
            <a:pPr algn="ctr"/>
            <a:r>
              <a:rPr lang="en-US" sz="5400" i="1" dirty="0">
                <a:solidFill>
                  <a:schemeClr val="bg1"/>
                </a:solidFill>
                <a:latin typeface="Prometo Medium" panose="020B0704030203060203" pitchFamily="34" charset="0"/>
              </a:rPr>
              <a:t>1M</a:t>
            </a:r>
          </a:p>
        </p:txBody>
      </p:sp>
      <p:sp>
        <p:nvSpPr>
          <p:cNvPr id="3" name="TextBox 2"/>
          <p:cNvSpPr txBox="1"/>
          <p:nvPr/>
        </p:nvSpPr>
        <p:spPr>
          <a:xfrm>
            <a:off x="5065930" y="3444052"/>
            <a:ext cx="2151551" cy="307777"/>
          </a:xfrm>
          <a:prstGeom prst="rect">
            <a:avLst/>
          </a:prstGeom>
          <a:noFill/>
        </p:spPr>
        <p:txBody>
          <a:bodyPr wrap="none" rtlCol="0">
            <a:spAutoFit/>
          </a:bodyPr>
          <a:lstStyle/>
          <a:p>
            <a:pPr algn="ctr"/>
            <a:r>
              <a:rPr lang="en-US" sz="1400" b="1" dirty="0">
                <a:solidFill>
                  <a:schemeClr val="bg1"/>
                </a:solidFill>
              </a:rPr>
              <a:t>UNIT OF MEASUREMENT</a:t>
            </a:r>
          </a:p>
        </p:txBody>
      </p:sp>
      <p:sp>
        <p:nvSpPr>
          <p:cNvPr id="57" name="TextBox 56"/>
          <p:cNvSpPr txBox="1"/>
          <p:nvPr/>
        </p:nvSpPr>
        <p:spPr>
          <a:xfrm>
            <a:off x="1486388" y="3453309"/>
            <a:ext cx="2151551" cy="307777"/>
          </a:xfrm>
          <a:prstGeom prst="rect">
            <a:avLst/>
          </a:prstGeom>
          <a:noFill/>
        </p:spPr>
        <p:txBody>
          <a:bodyPr wrap="none" rtlCol="0">
            <a:spAutoFit/>
          </a:bodyPr>
          <a:lstStyle/>
          <a:p>
            <a:pPr algn="ctr"/>
            <a:r>
              <a:rPr lang="en-US" sz="1400" b="1" dirty="0">
                <a:solidFill>
                  <a:schemeClr val="bg1"/>
                </a:solidFill>
              </a:rPr>
              <a:t>UNIT OF MEASUREMENT</a:t>
            </a:r>
          </a:p>
        </p:txBody>
      </p:sp>
      <p:sp>
        <p:nvSpPr>
          <p:cNvPr id="58" name="TextBox 57"/>
          <p:cNvSpPr txBox="1"/>
          <p:nvPr/>
        </p:nvSpPr>
        <p:spPr>
          <a:xfrm>
            <a:off x="8645471" y="3491492"/>
            <a:ext cx="2151551" cy="307777"/>
          </a:xfrm>
          <a:prstGeom prst="rect">
            <a:avLst/>
          </a:prstGeom>
          <a:noFill/>
        </p:spPr>
        <p:txBody>
          <a:bodyPr wrap="none" rtlCol="0">
            <a:spAutoFit/>
          </a:bodyPr>
          <a:lstStyle/>
          <a:p>
            <a:pPr algn="ctr"/>
            <a:r>
              <a:rPr lang="en-US" sz="1400" b="1" dirty="0">
                <a:solidFill>
                  <a:schemeClr val="bg1"/>
                </a:solidFill>
              </a:rPr>
              <a:t>UNIT OF MEASUREMENT</a:t>
            </a:r>
          </a:p>
        </p:txBody>
      </p:sp>
      <p:sp>
        <p:nvSpPr>
          <p:cNvPr id="2" name="Footer Placeholder 1">
            <a:extLst>
              <a:ext uri="{FF2B5EF4-FFF2-40B4-BE49-F238E27FC236}">
                <a16:creationId xmlns:a16="http://schemas.microsoft.com/office/drawing/2014/main" id="{8A024798-4C01-0940-BCF1-8AA2AC94A704}"/>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4022959750"/>
      </p:ext>
    </p:extLst>
  </p:cSld>
  <p:clrMapOvr>
    <a:masterClrMapping/>
  </p:clrMapOvr>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Group 63"/>
          <p:cNvGrpSpPr/>
          <p:nvPr/>
        </p:nvGrpSpPr>
        <p:grpSpPr>
          <a:xfrm>
            <a:off x="4788536" y="1965409"/>
            <a:ext cx="2601564" cy="2601564"/>
            <a:chOff x="4649812" y="3440065"/>
            <a:chExt cx="1013644" cy="1013644"/>
          </a:xfrm>
        </p:grpSpPr>
        <p:sp>
          <p:nvSpPr>
            <p:cNvPr id="65" name="Oval 6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66" name="Pie 65"/>
            <p:cNvSpPr/>
            <p:nvPr/>
          </p:nvSpPr>
          <p:spPr>
            <a:xfrm flipH="1">
              <a:off x="4649812" y="3440065"/>
              <a:ext cx="1013644" cy="1013644"/>
            </a:xfrm>
            <a:prstGeom prst="pie">
              <a:avLst>
                <a:gd name="adj1" fmla="val 2886461"/>
                <a:gd name="adj2" fmla="val 16200000"/>
              </a:avLst>
            </a:prstGeom>
            <a:solidFill>
              <a:srgbClr val="D064CE"/>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67" name="Oval 66"/>
            <p:cNvSpPr>
              <a:spLocks noChangeAspect="1"/>
            </p:cNvSpPr>
            <p:nvPr/>
          </p:nvSpPr>
          <p:spPr>
            <a:xfrm>
              <a:off x="4767334" y="3554982"/>
              <a:ext cx="783808" cy="7838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chemeClr val="tx1"/>
                </a:solidFill>
                <a:latin typeface="Century Gothic" panose="020B0502020202020204" pitchFamily="34" charset="0"/>
              </a:endParaRPr>
            </a:p>
          </p:txBody>
        </p:sp>
      </p:grpSp>
      <p:grpSp>
        <p:nvGrpSpPr>
          <p:cNvPr id="21" name="Group 20"/>
          <p:cNvGrpSpPr/>
          <p:nvPr/>
        </p:nvGrpSpPr>
        <p:grpSpPr>
          <a:xfrm>
            <a:off x="8256565" y="1965409"/>
            <a:ext cx="2601564" cy="2601564"/>
            <a:chOff x="4649812" y="3440065"/>
            <a:chExt cx="1013644" cy="1013644"/>
          </a:xfrm>
        </p:grpSpPr>
        <p:sp>
          <p:nvSpPr>
            <p:cNvPr id="25" name="Oval 24"/>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7" name="Pie 36"/>
            <p:cNvSpPr/>
            <p:nvPr/>
          </p:nvSpPr>
          <p:spPr>
            <a:xfrm flipH="1">
              <a:off x="4649812" y="3440065"/>
              <a:ext cx="1013644" cy="1013644"/>
            </a:xfrm>
            <a:prstGeom prst="pie">
              <a:avLst>
                <a:gd name="adj1" fmla="val 3429801"/>
                <a:gd name="adj2" fmla="val 1620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8" name="Oval 37"/>
            <p:cNvSpPr>
              <a:spLocks noChangeAspect="1"/>
            </p:cNvSpPr>
            <p:nvPr/>
          </p:nvSpPr>
          <p:spPr>
            <a:xfrm>
              <a:off x="4764730" y="3554982"/>
              <a:ext cx="783808" cy="7838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chemeClr val="tx1"/>
                </a:solidFill>
                <a:latin typeface="Century Gothic" panose="020B0502020202020204" pitchFamily="34" charset="0"/>
              </a:endParaRPr>
            </a:p>
          </p:txBody>
        </p:sp>
      </p:grpSp>
      <p:grpSp>
        <p:nvGrpSpPr>
          <p:cNvPr id="32" name="Group 31"/>
          <p:cNvGrpSpPr/>
          <p:nvPr/>
        </p:nvGrpSpPr>
        <p:grpSpPr>
          <a:xfrm>
            <a:off x="1297189" y="1965409"/>
            <a:ext cx="2601564" cy="2601564"/>
            <a:chOff x="4649812" y="3440065"/>
            <a:chExt cx="1013644" cy="1013644"/>
          </a:xfrm>
        </p:grpSpPr>
        <p:sp>
          <p:nvSpPr>
            <p:cNvPr id="33" name="Oval 32"/>
            <p:cNvSpPr/>
            <p:nvPr/>
          </p:nvSpPr>
          <p:spPr>
            <a:xfrm>
              <a:off x="4649812" y="3440065"/>
              <a:ext cx="1013644" cy="1013644"/>
            </a:xfrm>
            <a:prstGeom prst="ellipse">
              <a:avLst/>
            </a:prstGeom>
            <a:solidFill>
              <a:schemeClr val="bg1">
                <a:lumMod val="95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4" name="Pie 33"/>
            <p:cNvSpPr/>
            <p:nvPr/>
          </p:nvSpPr>
          <p:spPr>
            <a:xfrm flipH="1">
              <a:off x="4649812" y="3440065"/>
              <a:ext cx="1013644" cy="1013644"/>
            </a:xfrm>
            <a:prstGeom prst="pie">
              <a:avLst>
                <a:gd name="adj1" fmla="val 3429801"/>
                <a:gd name="adj2" fmla="val 16200000"/>
              </a:avLst>
            </a:prstGeom>
            <a:solidFill>
              <a:srgbClr val="55C1E9"/>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rgbClr val="FFFFFF"/>
                </a:solidFill>
                <a:latin typeface="Century Gothic" panose="020B0502020202020204" pitchFamily="34" charset="0"/>
              </a:endParaRPr>
            </a:p>
          </p:txBody>
        </p:sp>
        <p:sp>
          <p:nvSpPr>
            <p:cNvPr id="35" name="Oval 34"/>
            <p:cNvSpPr>
              <a:spLocks noChangeAspect="1"/>
            </p:cNvSpPr>
            <p:nvPr/>
          </p:nvSpPr>
          <p:spPr>
            <a:xfrm>
              <a:off x="4761798" y="3554982"/>
              <a:ext cx="783808" cy="783808"/>
            </a:xfrm>
            <a:prstGeom prst="ellips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algn="ctr"/>
              <a:endParaRPr lang="en-US" sz="1200" dirty="0">
                <a:solidFill>
                  <a:schemeClr val="tx1"/>
                </a:solidFill>
                <a:latin typeface="Century Gothic" panose="020B0502020202020204" pitchFamily="34" charset="0"/>
              </a:endParaRPr>
            </a:p>
          </p:txBody>
        </p:sp>
      </p:grpSp>
      <p:sp>
        <p:nvSpPr>
          <p:cNvPr id="4" name="Title 3">
            <a:extLst>
              <a:ext uri="{FF2B5EF4-FFF2-40B4-BE49-F238E27FC236}">
                <a16:creationId xmlns:a16="http://schemas.microsoft.com/office/drawing/2014/main" id="{3C56ED57-85C3-704F-A695-074CDA516613}"/>
              </a:ext>
            </a:extLst>
          </p:cNvPr>
          <p:cNvSpPr>
            <a:spLocks noGrp="1"/>
          </p:cNvSpPr>
          <p:nvPr>
            <p:ph type="title"/>
          </p:nvPr>
        </p:nvSpPr>
        <p:spPr/>
        <p:txBody>
          <a:bodyPr/>
          <a:lstStyle/>
          <a:p>
            <a:r>
              <a:rPr lang="en-US" dirty="0"/>
              <a:t>Interesting Metrics</a:t>
            </a:r>
          </a:p>
        </p:txBody>
      </p:sp>
      <p:sp>
        <p:nvSpPr>
          <p:cNvPr id="2" name="Footer Placeholder 1">
            <a:extLst>
              <a:ext uri="{FF2B5EF4-FFF2-40B4-BE49-F238E27FC236}">
                <a16:creationId xmlns:a16="http://schemas.microsoft.com/office/drawing/2014/main" id="{5D1077AA-C993-CF47-B4FF-B7B50A894395}"/>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24" name="TextBox 23"/>
          <p:cNvSpPr txBox="1"/>
          <p:nvPr/>
        </p:nvSpPr>
        <p:spPr>
          <a:xfrm>
            <a:off x="1471347" y="4951273"/>
            <a:ext cx="2323606" cy="584775"/>
          </a:xfrm>
          <a:prstGeom prst="rect">
            <a:avLst/>
          </a:prstGeom>
          <a:noFill/>
        </p:spPr>
        <p:txBody>
          <a:bodyPr wrap="square" lIns="0" rIns="0" rtlCol="0">
            <a:spAutoFit/>
          </a:bodyPr>
          <a:lstStyle/>
          <a:p>
            <a:pPr algn="ctr"/>
            <a:r>
              <a:rPr lang="en-US" sz="1600" dirty="0">
                <a:solidFill>
                  <a:schemeClr val="tx2"/>
                </a:solidFill>
                <a:latin typeface="Century Gothic" panose="020B0502020202020204" pitchFamily="34" charset="0"/>
              </a:rPr>
              <a:t>Lorem ipsum dolor sit </a:t>
            </a:r>
            <a:r>
              <a:rPr lang="en-US" sz="1600" dirty="0" err="1">
                <a:solidFill>
                  <a:schemeClr val="tx2"/>
                </a:solidFill>
                <a:latin typeface="Century Gothic" panose="020B0502020202020204" pitchFamily="34" charset="0"/>
              </a:rPr>
              <a:t>amet</a:t>
            </a:r>
            <a:r>
              <a:rPr lang="en-US" sz="1600" dirty="0">
                <a:solidFill>
                  <a:schemeClr val="tx2"/>
                </a:solidFill>
                <a:latin typeface="Century Gothic" panose="020B0502020202020204" pitchFamily="34" charset="0"/>
              </a:rPr>
              <a:t>, </a:t>
            </a:r>
            <a:r>
              <a:rPr lang="en-US" sz="1600" dirty="0" err="1">
                <a:solidFill>
                  <a:schemeClr val="tx2"/>
                </a:solidFill>
                <a:latin typeface="Century Gothic" panose="020B0502020202020204" pitchFamily="34" charset="0"/>
              </a:rPr>
              <a:t>consectetur</a:t>
            </a:r>
            <a:endParaRPr lang="en-US" sz="1600" dirty="0">
              <a:solidFill>
                <a:schemeClr val="tx2"/>
              </a:solidFill>
              <a:latin typeface="Century Gothic" panose="020B0502020202020204" pitchFamily="34" charset="0"/>
            </a:endParaRPr>
          </a:p>
        </p:txBody>
      </p:sp>
      <p:sp>
        <p:nvSpPr>
          <p:cNvPr id="26" name="TextBox 25"/>
          <p:cNvSpPr txBox="1"/>
          <p:nvPr/>
        </p:nvSpPr>
        <p:spPr>
          <a:xfrm>
            <a:off x="5007560" y="4951273"/>
            <a:ext cx="2323606" cy="584775"/>
          </a:xfrm>
          <a:prstGeom prst="rect">
            <a:avLst/>
          </a:prstGeom>
          <a:noFill/>
        </p:spPr>
        <p:txBody>
          <a:bodyPr wrap="square" lIns="0" rIns="0" rtlCol="0">
            <a:spAutoFit/>
          </a:bodyPr>
          <a:lstStyle/>
          <a:p>
            <a:pPr algn="ctr"/>
            <a:r>
              <a:rPr lang="en-US" sz="1600" dirty="0">
                <a:solidFill>
                  <a:schemeClr val="tx2"/>
                </a:solidFill>
                <a:latin typeface="Century Gothic" panose="020B0502020202020204" pitchFamily="34" charset="0"/>
              </a:rPr>
              <a:t>Lorem ipsum dolor sit </a:t>
            </a:r>
            <a:r>
              <a:rPr lang="en-US" sz="1600" dirty="0" err="1">
                <a:solidFill>
                  <a:schemeClr val="tx2"/>
                </a:solidFill>
                <a:latin typeface="Century Gothic" panose="020B0502020202020204" pitchFamily="34" charset="0"/>
              </a:rPr>
              <a:t>amet</a:t>
            </a:r>
            <a:r>
              <a:rPr lang="en-US" sz="1600" dirty="0">
                <a:solidFill>
                  <a:schemeClr val="tx2"/>
                </a:solidFill>
                <a:latin typeface="Century Gothic" panose="020B0502020202020204" pitchFamily="34" charset="0"/>
              </a:rPr>
              <a:t>, </a:t>
            </a:r>
            <a:r>
              <a:rPr lang="en-US" sz="1600" dirty="0" err="1">
                <a:solidFill>
                  <a:schemeClr val="tx2"/>
                </a:solidFill>
                <a:latin typeface="Century Gothic" panose="020B0502020202020204" pitchFamily="34" charset="0"/>
              </a:rPr>
              <a:t>consectetur</a:t>
            </a:r>
            <a:endParaRPr lang="en-US" sz="1600" dirty="0">
              <a:solidFill>
                <a:schemeClr val="tx2"/>
              </a:solidFill>
              <a:latin typeface="Century Gothic" panose="020B0502020202020204" pitchFamily="34" charset="0"/>
            </a:endParaRPr>
          </a:p>
        </p:txBody>
      </p:sp>
      <p:sp>
        <p:nvSpPr>
          <p:cNvPr id="27" name="TextBox 26"/>
          <p:cNvSpPr txBox="1"/>
          <p:nvPr/>
        </p:nvSpPr>
        <p:spPr>
          <a:xfrm>
            <a:off x="8617184" y="4951273"/>
            <a:ext cx="2323606" cy="584775"/>
          </a:xfrm>
          <a:prstGeom prst="rect">
            <a:avLst/>
          </a:prstGeom>
          <a:noFill/>
        </p:spPr>
        <p:txBody>
          <a:bodyPr wrap="square" lIns="0" rIns="0" rtlCol="0">
            <a:spAutoFit/>
          </a:bodyPr>
          <a:lstStyle/>
          <a:p>
            <a:pPr algn="ctr"/>
            <a:r>
              <a:rPr lang="en-US" sz="1600" dirty="0">
                <a:solidFill>
                  <a:schemeClr val="tx2"/>
                </a:solidFill>
                <a:latin typeface="Century Gothic" panose="020B0502020202020204" pitchFamily="34" charset="0"/>
              </a:rPr>
              <a:t>Lorem ipsum dolor sit </a:t>
            </a:r>
            <a:r>
              <a:rPr lang="en-US" sz="1600" dirty="0" err="1">
                <a:solidFill>
                  <a:schemeClr val="tx2"/>
                </a:solidFill>
                <a:latin typeface="Century Gothic" panose="020B0502020202020204" pitchFamily="34" charset="0"/>
              </a:rPr>
              <a:t>amet</a:t>
            </a:r>
            <a:r>
              <a:rPr lang="en-US" sz="1600" dirty="0">
                <a:solidFill>
                  <a:schemeClr val="tx2"/>
                </a:solidFill>
                <a:latin typeface="Century Gothic" panose="020B0502020202020204" pitchFamily="34" charset="0"/>
              </a:rPr>
              <a:t>, </a:t>
            </a:r>
            <a:r>
              <a:rPr lang="en-US" sz="1600" dirty="0" err="1">
                <a:solidFill>
                  <a:schemeClr val="tx2"/>
                </a:solidFill>
                <a:latin typeface="Century Gothic" panose="020B0502020202020204" pitchFamily="34" charset="0"/>
              </a:rPr>
              <a:t>consectetur</a:t>
            </a:r>
            <a:endParaRPr lang="en-US" sz="1600" dirty="0">
              <a:solidFill>
                <a:schemeClr val="tx2"/>
              </a:solidFill>
              <a:latin typeface="Century Gothic" panose="020B0502020202020204" pitchFamily="34" charset="0"/>
            </a:endParaRPr>
          </a:p>
        </p:txBody>
      </p:sp>
      <p:sp>
        <p:nvSpPr>
          <p:cNvPr id="28" name="TextBox 27"/>
          <p:cNvSpPr txBox="1"/>
          <p:nvPr/>
        </p:nvSpPr>
        <p:spPr>
          <a:xfrm>
            <a:off x="1553539" y="2696195"/>
            <a:ext cx="2087382" cy="923330"/>
          </a:xfrm>
          <a:prstGeom prst="rect">
            <a:avLst/>
          </a:prstGeom>
          <a:noFill/>
        </p:spPr>
        <p:txBody>
          <a:bodyPr wrap="square" rtlCol="0">
            <a:spAutoFit/>
          </a:bodyPr>
          <a:lstStyle/>
          <a:p>
            <a:pPr algn="ctr"/>
            <a:r>
              <a:rPr lang="en-US" sz="5400" i="1" dirty="0">
                <a:solidFill>
                  <a:schemeClr val="accent1"/>
                </a:solidFill>
                <a:latin typeface="Prometo Medium" panose="020B0704030203060203" pitchFamily="34" charset="0"/>
              </a:rPr>
              <a:t>#</a:t>
            </a:r>
          </a:p>
        </p:txBody>
      </p:sp>
      <p:sp>
        <p:nvSpPr>
          <p:cNvPr id="29" name="TextBox 28"/>
          <p:cNvSpPr txBox="1"/>
          <p:nvPr/>
        </p:nvSpPr>
        <p:spPr>
          <a:xfrm>
            <a:off x="5033206" y="2696195"/>
            <a:ext cx="2087382" cy="923330"/>
          </a:xfrm>
          <a:prstGeom prst="rect">
            <a:avLst/>
          </a:prstGeom>
          <a:noFill/>
        </p:spPr>
        <p:txBody>
          <a:bodyPr wrap="square" rtlCol="0">
            <a:spAutoFit/>
          </a:bodyPr>
          <a:lstStyle/>
          <a:p>
            <a:pPr algn="ctr"/>
            <a:r>
              <a:rPr lang="en-US" sz="5400" i="1" dirty="0">
                <a:solidFill>
                  <a:schemeClr val="accent1"/>
                </a:solidFill>
                <a:latin typeface="Prometo Medium" panose="020B0704030203060203" pitchFamily="34" charset="0"/>
              </a:rPr>
              <a:t>###</a:t>
            </a:r>
          </a:p>
        </p:txBody>
      </p:sp>
      <p:sp>
        <p:nvSpPr>
          <p:cNvPr id="30" name="TextBox 29"/>
          <p:cNvSpPr txBox="1"/>
          <p:nvPr/>
        </p:nvSpPr>
        <p:spPr>
          <a:xfrm>
            <a:off x="8510411" y="2696195"/>
            <a:ext cx="2087382" cy="923330"/>
          </a:xfrm>
          <a:prstGeom prst="rect">
            <a:avLst/>
          </a:prstGeom>
          <a:noFill/>
        </p:spPr>
        <p:txBody>
          <a:bodyPr wrap="square" rtlCol="0">
            <a:spAutoFit/>
          </a:bodyPr>
          <a:lstStyle/>
          <a:p>
            <a:pPr algn="ctr"/>
            <a:r>
              <a:rPr lang="en-US" sz="5400" i="1" dirty="0">
                <a:solidFill>
                  <a:schemeClr val="accent1"/>
                </a:solidFill>
                <a:latin typeface="Prometo Medium" panose="020B0704030203060203" pitchFamily="34" charset="0"/>
              </a:rPr>
              <a:t>#+</a:t>
            </a:r>
          </a:p>
        </p:txBody>
      </p:sp>
      <p:sp>
        <p:nvSpPr>
          <p:cNvPr id="31" name="TextBox 30"/>
          <p:cNvSpPr txBox="1"/>
          <p:nvPr/>
        </p:nvSpPr>
        <p:spPr>
          <a:xfrm>
            <a:off x="5465859" y="3396012"/>
            <a:ext cx="1260281" cy="461665"/>
          </a:xfrm>
          <a:prstGeom prst="rect">
            <a:avLst/>
          </a:prstGeom>
          <a:noFill/>
        </p:spPr>
        <p:txBody>
          <a:bodyPr wrap="none" rtlCol="0">
            <a:spAutoFit/>
          </a:bodyPr>
          <a:lstStyle/>
          <a:p>
            <a:pPr algn="ctr"/>
            <a:r>
              <a:rPr lang="en-US" sz="1200" b="1" dirty="0">
                <a:solidFill>
                  <a:schemeClr val="accent1"/>
                </a:solidFill>
              </a:rPr>
              <a:t>UNIT OF </a:t>
            </a:r>
            <a:br>
              <a:rPr lang="en-US" sz="1200" b="1" dirty="0">
                <a:solidFill>
                  <a:schemeClr val="accent1"/>
                </a:solidFill>
              </a:rPr>
            </a:br>
            <a:r>
              <a:rPr lang="en-US" sz="1200" b="1" dirty="0">
                <a:solidFill>
                  <a:schemeClr val="accent1"/>
                </a:solidFill>
              </a:rPr>
              <a:t>MEASUREMENT</a:t>
            </a:r>
          </a:p>
        </p:txBody>
      </p:sp>
      <p:sp>
        <p:nvSpPr>
          <p:cNvPr id="36" name="TextBox 35"/>
          <p:cNvSpPr txBox="1"/>
          <p:nvPr/>
        </p:nvSpPr>
        <p:spPr>
          <a:xfrm>
            <a:off x="2010034" y="3380894"/>
            <a:ext cx="1260281" cy="461665"/>
          </a:xfrm>
          <a:prstGeom prst="rect">
            <a:avLst/>
          </a:prstGeom>
          <a:noFill/>
        </p:spPr>
        <p:txBody>
          <a:bodyPr wrap="none" rtlCol="0">
            <a:spAutoFit/>
          </a:bodyPr>
          <a:lstStyle/>
          <a:p>
            <a:pPr algn="ctr"/>
            <a:r>
              <a:rPr lang="en-US" sz="1200" b="1" dirty="0">
                <a:solidFill>
                  <a:schemeClr val="accent1"/>
                </a:solidFill>
              </a:rPr>
              <a:t>UNIT OF </a:t>
            </a:r>
            <a:br>
              <a:rPr lang="en-US" sz="1200" b="1" dirty="0">
                <a:solidFill>
                  <a:schemeClr val="accent1"/>
                </a:solidFill>
              </a:rPr>
            </a:br>
            <a:r>
              <a:rPr lang="en-US" sz="1200" b="1" dirty="0">
                <a:solidFill>
                  <a:schemeClr val="accent1"/>
                </a:solidFill>
              </a:rPr>
              <a:t>MEASUREMENT</a:t>
            </a:r>
          </a:p>
        </p:txBody>
      </p:sp>
      <p:sp>
        <p:nvSpPr>
          <p:cNvPr id="39" name="TextBox 38"/>
          <p:cNvSpPr txBox="1"/>
          <p:nvPr/>
        </p:nvSpPr>
        <p:spPr>
          <a:xfrm>
            <a:off x="8975251" y="3404683"/>
            <a:ext cx="1260280" cy="461665"/>
          </a:xfrm>
          <a:prstGeom prst="rect">
            <a:avLst/>
          </a:prstGeom>
          <a:noFill/>
        </p:spPr>
        <p:txBody>
          <a:bodyPr wrap="none" rtlCol="0">
            <a:spAutoFit/>
          </a:bodyPr>
          <a:lstStyle/>
          <a:p>
            <a:pPr algn="ctr"/>
            <a:r>
              <a:rPr lang="en-US" sz="1200" b="1" dirty="0">
                <a:solidFill>
                  <a:schemeClr val="accent1"/>
                </a:solidFill>
              </a:rPr>
              <a:t>UNIT OF </a:t>
            </a:r>
          </a:p>
          <a:p>
            <a:pPr algn="ctr"/>
            <a:r>
              <a:rPr lang="en-US" sz="1200" b="1" dirty="0">
                <a:solidFill>
                  <a:schemeClr val="accent1"/>
                </a:solidFill>
              </a:rPr>
              <a:t>MEASUREMENT</a:t>
            </a:r>
          </a:p>
        </p:txBody>
      </p:sp>
      <p:sp>
        <p:nvSpPr>
          <p:cNvPr id="3" name="Slide Number Placeholder 2">
            <a:extLst>
              <a:ext uri="{FF2B5EF4-FFF2-40B4-BE49-F238E27FC236}">
                <a16:creationId xmlns:a16="http://schemas.microsoft.com/office/drawing/2014/main" id="{98F8E93F-7430-46FE-5368-28DFF78C19B4}"/>
              </a:ext>
            </a:extLst>
          </p:cNvPr>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solidFill>
                  <a:schemeClr val="bg1"/>
                </a:solidFill>
              </a:rPr>
              <a:pPr algn="ctr"/>
              <a:t>31</a:t>
            </a:fld>
            <a:endParaRPr lang="en-US" dirty="0">
              <a:solidFill>
                <a:schemeClr val="bg1"/>
              </a:solidFill>
            </a:endParaRPr>
          </a:p>
        </p:txBody>
      </p:sp>
    </p:spTree>
    <p:extLst>
      <p:ext uri="{BB962C8B-B14F-4D97-AF65-F5344CB8AC3E}">
        <p14:creationId xmlns:p14="http://schemas.microsoft.com/office/powerpoint/2010/main" val="2374011262"/>
      </p:ext>
    </p:extLst>
  </p:cSld>
  <p:clrMapOvr>
    <a:masterClrMapping/>
  </p:clrMapOvr>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DFA64051-535D-B047-A684-8A71F8F64189}"/>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2" name="Title 1"/>
          <p:cNvSpPr>
            <a:spLocks noGrp="1"/>
          </p:cNvSpPr>
          <p:nvPr>
            <p:ph type="title" idx="4294967295"/>
          </p:nvPr>
        </p:nvSpPr>
        <p:spPr>
          <a:xfrm>
            <a:off x="486401" y="1087438"/>
            <a:ext cx="10591800" cy="1000125"/>
          </a:xfrm>
        </p:spPr>
        <p:txBody>
          <a:bodyPr wrap="square"/>
          <a:lstStyle/>
          <a:p>
            <a:r>
              <a:rPr lang="en-US" dirty="0"/>
              <a:t>Process Services</a:t>
            </a:r>
          </a:p>
        </p:txBody>
      </p:sp>
      <p:sp>
        <p:nvSpPr>
          <p:cNvPr id="4" name="Oval 3"/>
          <p:cNvSpPr/>
          <p:nvPr/>
        </p:nvSpPr>
        <p:spPr>
          <a:xfrm>
            <a:off x="1256112" y="1977902"/>
            <a:ext cx="1970335" cy="1970335"/>
          </a:xfrm>
          <a:prstGeom prst="ellipse">
            <a:avLst/>
          </a:prstGeom>
          <a:solidFill>
            <a:schemeClr val="bg1"/>
          </a:solid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5101065" y="1977902"/>
            <a:ext cx="1970335" cy="1970335"/>
          </a:xfrm>
          <a:prstGeom prst="ellipse">
            <a:avLst/>
          </a:prstGeom>
          <a:solidFill>
            <a:schemeClr val="bg1"/>
          </a:solidFill>
          <a:ln w="57150">
            <a:solidFill>
              <a:srgbClr val="D064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8925433" y="1977902"/>
            <a:ext cx="1970335" cy="1970335"/>
          </a:xfrm>
          <a:prstGeom prst="ellipse">
            <a:avLst/>
          </a:prstGeom>
          <a:solidFill>
            <a:schemeClr val="bg1"/>
          </a:solid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a:extLst>
              <a:ext uri="{FF2B5EF4-FFF2-40B4-BE49-F238E27FC236}">
                <a16:creationId xmlns:a16="http://schemas.microsoft.com/office/drawing/2014/main" id="{2C840B72-A807-A64A-939B-8FB26ADFF83F}"/>
              </a:ext>
            </a:extLst>
          </p:cNvPr>
          <p:cNvCxnSpPr>
            <a:cxnSpLocks/>
          </p:cNvCxnSpPr>
          <p:nvPr/>
        </p:nvCxnSpPr>
        <p:spPr>
          <a:xfrm>
            <a:off x="3274697" y="2959439"/>
            <a:ext cx="178348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6D7CDB9-E0D1-D54E-95B4-27DC42D3CE1E}"/>
              </a:ext>
            </a:extLst>
          </p:cNvPr>
          <p:cNvCxnSpPr>
            <a:cxnSpLocks/>
          </p:cNvCxnSpPr>
          <p:nvPr/>
        </p:nvCxnSpPr>
        <p:spPr>
          <a:xfrm>
            <a:off x="7105017" y="2959439"/>
            <a:ext cx="178348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CACB78E-50FA-3147-8931-69461CD85224}"/>
              </a:ext>
            </a:extLst>
          </p:cNvPr>
          <p:cNvSpPr txBox="1"/>
          <p:nvPr/>
        </p:nvSpPr>
        <p:spPr>
          <a:xfrm>
            <a:off x="804941" y="4407352"/>
            <a:ext cx="2872678" cy="1323439"/>
          </a:xfrm>
          <a:prstGeom prst="rect">
            <a:avLst/>
          </a:prstGeom>
          <a:noFill/>
        </p:spPr>
        <p:txBody>
          <a:bodyPr wrap="square" lIns="0" rIns="0" rtlCol="0">
            <a:spAutoFit/>
          </a:bodyPr>
          <a:lstStyle/>
          <a:p>
            <a:pPr algn="ctr"/>
            <a:r>
              <a:rPr lang="en-US" sz="1600" dirty="0">
                <a:latin typeface="Century Gothic" panose="020B0502020202020204" pitchFamily="34" charset="0"/>
              </a:rPr>
              <a:t>Lorem ipsum dolor sit amet, consectetur adipiscing elit. Sed et tellus dapibus, venenatis purus eget, dignissim metus. </a:t>
            </a:r>
          </a:p>
        </p:txBody>
      </p:sp>
      <p:sp>
        <p:nvSpPr>
          <p:cNvPr id="24" name="TextBox 23">
            <a:extLst>
              <a:ext uri="{FF2B5EF4-FFF2-40B4-BE49-F238E27FC236}">
                <a16:creationId xmlns:a16="http://schemas.microsoft.com/office/drawing/2014/main" id="{77F40958-F979-F349-B500-C393572E6DAA}"/>
              </a:ext>
            </a:extLst>
          </p:cNvPr>
          <p:cNvSpPr txBox="1"/>
          <p:nvPr/>
        </p:nvSpPr>
        <p:spPr>
          <a:xfrm>
            <a:off x="4665532" y="4407352"/>
            <a:ext cx="2872678" cy="1323439"/>
          </a:xfrm>
          <a:prstGeom prst="rect">
            <a:avLst/>
          </a:prstGeom>
          <a:noFill/>
        </p:spPr>
        <p:txBody>
          <a:bodyPr wrap="square" lIns="0" rIns="0" rtlCol="0">
            <a:spAutoFit/>
          </a:bodyPr>
          <a:lstStyle/>
          <a:p>
            <a:pPr algn="ctr"/>
            <a:r>
              <a:rPr lang="en-US" sz="1600" dirty="0">
                <a:latin typeface="Century Gothic" panose="020B0502020202020204" pitchFamily="34" charset="0"/>
              </a:rPr>
              <a:t>Lorem ipsum dolor sit amet, consectetur adipiscing elit. Sed et tellus dapibus, venenatis purus eget, dignissim metus. </a:t>
            </a:r>
          </a:p>
        </p:txBody>
      </p:sp>
      <p:sp>
        <p:nvSpPr>
          <p:cNvPr id="30" name="TextBox 29">
            <a:extLst>
              <a:ext uri="{FF2B5EF4-FFF2-40B4-BE49-F238E27FC236}">
                <a16:creationId xmlns:a16="http://schemas.microsoft.com/office/drawing/2014/main" id="{9C176495-2C5D-C048-9CA0-9A411F27427E}"/>
              </a:ext>
            </a:extLst>
          </p:cNvPr>
          <p:cNvSpPr txBox="1"/>
          <p:nvPr/>
        </p:nvSpPr>
        <p:spPr>
          <a:xfrm>
            <a:off x="8462688" y="4407352"/>
            <a:ext cx="2872678" cy="1323439"/>
          </a:xfrm>
          <a:prstGeom prst="rect">
            <a:avLst/>
          </a:prstGeom>
          <a:noFill/>
        </p:spPr>
        <p:txBody>
          <a:bodyPr wrap="square" lIns="0" rIns="0" rtlCol="0">
            <a:spAutoFit/>
          </a:bodyPr>
          <a:lstStyle/>
          <a:p>
            <a:pPr algn="ctr"/>
            <a:r>
              <a:rPr lang="en-US" sz="1600" dirty="0">
                <a:latin typeface="Century Gothic" panose="020B0502020202020204" pitchFamily="34" charset="0"/>
              </a:rPr>
              <a:t>Lorem ipsum dolor sit amet, consectetur adipiscing elit. Sed et tellus dapibus, venenatis purus eget, dignissim metus. </a:t>
            </a:r>
          </a:p>
        </p:txBody>
      </p:sp>
      <p:sp>
        <p:nvSpPr>
          <p:cNvPr id="31" name="TextBox 30">
            <a:extLst>
              <a:ext uri="{FF2B5EF4-FFF2-40B4-BE49-F238E27FC236}">
                <a16:creationId xmlns:a16="http://schemas.microsoft.com/office/drawing/2014/main" id="{B23488AC-DE60-D245-ABCB-684C833C8264}"/>
              </a:ext>
            </a:extLst>
          </p:cNvPr>
          <p:cNvSpPr txBox="1"/>
          <p:nvPr/>
        </p:nvSpPr>
        <p:spPr>
          <a:xfrm>
            <a:off x="1197589" y="4110594"/>
            <a:ext cx="2087382"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Service Title</a:t>
            </a:r>
          </a:p>
        </p:txBody>
      </p:sp>
      <p:sp>
        <p:nvSpPr>
          <p:cNvPr id="32" name="TextBox 31">
            <a:extLst>
              <a:ext uri="{FF2B5EF4-FFF2-40B4-BE49-F238E27FC236}">
                <a16:creationId xmlns:a16="http://schemas.microsoft.com/office/drawing/2014/main" id="{98882A3F-5E7B-F242-BB49-931FC1E38B62}"/>
              </a:ext>
            </a:extLst>
          </p:cNvPr>
          <p:cNvSpPr txBox="1"/>
          <p:nvPr/>
        </p:nvSpPr>
        <p:spPr>
          <a:xfrm>
            <a:off x="5058180" y="4110594"/>
            <a:ext cx="2087382"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Service Title</a:t>
            </a:r>
          </a:p>
        </p:txBody>
      </p:sp>
      <p:sp>
        <p:nvSpPr>
          <p:cNvPr id="33" name="TextBox 32">
            <a:extLst>
              <a:ext uri="{FF2B5EF4-FFF2-40B4-BE49-F238E27FC236}">
                <a16:creationId xmlns:a16="http://schemas.microsoft.com/office/drawing/2014/main" id="{BB5C2887-0752-AC4D-9C26-D09D3BB8E39E}"/>
              </a:ext>
            </a:extLst>
          </p:cNvPr>
          <p:cNvSpPr txBox="1"/>
          <p:nvPr/>
        </p:nvSpPr>
        <p:spPr>
          <a:xfrm>
            <a:off x="8855336" y="4110594"/>
            <a:ext cx="2087382" cy="338554"/>
          </a:xfrm>
          <a:prstGeom prst="rect">
            <a:avLst/>
          </a:prstGeom>
          <a:noFill/>
        </p:spPr>
        <p:txBody>
          <a:bodyPr wrap="square" rtlCol="0">
            <a:spAutoFit/>
          </a:bodyPr>
          <a:lstStyle/>
          <a:p>
            <a:pPr algn="ctr"/>
            <a:r>
              <a:rPr lang="en-US" sz="1600" dirty="0">
                <a:solidFill>
                  <a:schemeClr val="tx2"/>
                </a:solidFill>
                <a:latin typeface="Prometo Medium" panose="020B0704030203060203" pitchFamily="34" charset="0"/>
              </a:rPr>
              <a:t>Service Title</a:t>
            </a:r>
          </a:p>
        </p:txBody>
      </p:sp>
      <p:sp>
        <p:nvSpPr>
          <p:cNvPr id="34" name="TextBox 33">
            <a:extLst>
              <a:ext uri="{FF2B5EF4-FFF2-40B4-BE49-F238E27FC236}">
                <a16:creationId xmlns:a16="http://schemas.microsoft.com/office/drawing/2014/main" id="{2F108167-A9DD-B84D-9F26-725F277CAC86}"/>
              </a:ext>
            </a:extLst>
          </p:cNvPr>
          <p:cNvSpPr txBox="1"/>
          <p:nvPr/>
        </p:nvSpPr>
        <p:spPr>
          <a:xfrm>
            <a:off x="1187315" y="2773594"/>
            <a:ext cx="2087382" cy="400110"/>
          </a:xfrm>
          <a:prstGeom prst="rect">
            <a:avLst/>
          </a:prstGeom>
          <a:noFill/>
        </p:spPr>
        <p:txBody>
          <a:bodyPr wrap="square" rtlCol="0">
            <a:spAutoFit/>
          </a:bodyPr>
          <a:lstStyle/>
          <a:p>
            <a:pPr algn="ctr"/>
            <a:r>
              <a:rPr lang="en-US" sz="2000" dirty="0">
                <a:solidFill>
                  <a:schemeClr val="tx2"/>
                </a:solidFill>
                <a:latin typeface="Prometo Medium" panose="020B0704030203060203" pitchFamily="34" charset="0"/>
              </a:rPr>
              <a:t>Lorem</a:t>
            </a:r>
          </a:p>
        </p:txBody>
      </p:sp>
      <p:sp>
        <p:nvSpPr>
          <p:cNvPr id="35" name="TextBox 34">
            <a:extLst>
              <a:ext uri="{FF2B5EF4-FFF2-40B4-BE49-F238E27FC236}">
                <a16:creationId xmlns:a16="http://schemas.microsoft.com/office/drawing/2014/main" id="{D6AE4A43-9308-9141-84F3-ABE56FD6B77B}"/>
              </a:ext>
            </a:extLst>
          </p:cNvPr>
          <p:cNvSpPr txBox="1"/>
          <p:nvPr/>
        </p:nvSpPr>
        <p:spPr>
          <a:xfrm>
            <a:off x="5058180" y="2773594"/>
            <a:ext cx="2087382" cy="400110"/>
          </a:xfrm>
          <a:prstGeom prst="rect">
            <a:avLst/>
          </a:prstGeom>
          <a:noFill/>
        </p:spPr>
        <p:txBody>
          <a:bodyPr wrap="square" rtlCol="0">
            <a:spAutoFit/>
          </a:bodyPr>
          <a:lstStyle/>
          <a:p>
            <a:pPr algn="ctr"/>
            <a:r>
              <a:rPr lang="en-US" sz="2000" dirty="0">
                <a:solidFill>
                  <a:schemeClr val="tx2"/>
                </a:solidFill>
                <a:latin typeface="Prometo Medium" panose="020B0704030203060203" pitchFamily="34" charset="0"/>
              </a:rPr>
              <a:t>Lorem</a:t>
            </a:r>
          </a:p>
        </p:txBody>
      </p:sp>
      <p:sp>
        <p:nvSpPr>
          <p:cNvPr id="36" name="TextBox 35">
            <a:extLst>
              <a:ext uri="{FF2B5EF4-FFF2-40B4-BE49-F238E27FC236}">
                <a16:creationId xmlns:a16="http://schemas.microsoft.com/office/drawing/2014/main" id="{27EB28DE-BA0B-1944-A4A0-CAC18BC4A4E1}"/>
              </a:ext>
            </a:extLst>
          </p:cNvPr>
          <p:cNvSpPr txBox="1"/>
          <p:nvPr/>
        </p:nvSpPr>
        <p:spPr>
          <a:xfrm>
            <a:off x="8855336" y="2773594"/>
            <a:ext cx="2087382" cy="400110"/>
          </a:xfrm>
          <a:prstGeom prst="rect">
            <a:avLst/>
          </a:prstGeom>
          <a:noFill/>
        </p:spPr>
        <p:txBody>
          <a:bodyPr wrap="square" rtlCol="0">
            <a:spAutoFit/>
          </a:bodyPr>
          <a:lstStyle/>
          <a:p>
            <a:pPr algn="ctr"/>
            <a:r>
              <a:rPr lang="en-US" sz="2000" dirty="0">
                <a:solidFill>
                  <a:schemeClr val="tx2"/>
                </a:solidFill>
                <a:latin typeface="Prometo Medium" panose="020B0704030203060203" pitchFamily="34" charset="0"/>
              </a:rPr>
              <a:t>Lorem</a:t>
            </a:r>
          </a:p>
        </p:txBody>
      </p:sp>
      <p:sp>
        <p:nvSpPr>
          <p:cNvPr id="6" name="Slide Number Placeholder 1">
            <a:extLst>
              <a:ext uri="{FF2B5EF4-FFF2-40B4-BE49-F238E27FC236}">
                <a16:creationId xmlns:a16="http://schemas.microsoft.com/office/drawing/2014/main" id="{C701C920-A75E-9BDA-6782-A6830CB6D7EA}"/>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32</a:t>
            </a:fld>
            <a:endParaRPr lang="en-US" dirty="0"/>
          </a:p>
        </p:txBody>
      </p:sp>
    </p:spTree>
    <p:extLst>
      <p:ext uri="{BB962C8B-B14F-4D97-AF65-F5344CB8AC3E}">
        <p14:creationId xmlns:p14="http://schemas.microsoft.com/office/powerpoint/2010/main" val="1010577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33</a:t>
            </a:fld>
            <a:endParaRPr lang="en-US" dirty="0"/>
          </a:p>
        </p:txBody>
      </p:sp>
      <p:pic>
        <p:nvPicPr>
          <p:cNvPr id="4" name="Picture Placeholder 6">
            <a:extLst>
              <a:ext uri="{FF2B5EF4-FFF2-40B4-BE49-F238E27FC236}">
                <a16:creationId xmlns:a16="http://schemas.microsoft.com/office/drawing/2014/main" id="{20951787-4D6C-F742-980A-B5D900B4B30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9482" t="11874" r="18184" b="35843"/>
          <a:stretch/>
        </p:blipFill>
        <p:spPr>
          <a:xfrm rot="19800000">
            <a:off x="4342903" y="2338780"/>
            <a:ext cx="2755000" cy="2756263"/>
          </a:xfrm>
          <a:prstGeom prst="ellipse">
            <a:avLst/>
          </a:prstGeom>
          <a:noFill/>
          <a:ln>
            <a:noFill/>
          </a:ln>
        </p:spPr>
      </p:pic>
      <p:sp>
        <p:nvSpPr>
          <p:cNvPr id="5" name="Oval 4"/>
          <p:cNvSpPr/>
          <p:nvPr/>
        </p:nvSpPr>
        <p:spPr>
          <a:xfrm>
            <a:off x="3635315" y="960872"/>
            <a:ext cx="4904534" cy="4904534"/>
          </a:xfrm>
          <a:prstGeom prst="ellipse">
            <a:avLst/>
          </a:prstGeom>
          <a:noFill/>
          <a:ln w="12700">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14" name="Oval 13"/>
          <p:cNvSpPr/>
          <p:nvPr/>
        </p:nvSpPr>
        <p:spPr>
          <a:xfrm>
            <a:off x="7786848" y="1646433"/>
            <a:ext cx="279392" cy="27939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7978203" y="4643599"/>
            <a:ext cx="279392" cy="2793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928707" y="4643599"/>
            <a:ext cx="279392" cy="27939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118914" y="1646433"/>
            <a:ext cx="279392" cy="2793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p:cNvSpPr/>
          <p:nvPr/>
        </p:nvSpPr>
        <p:spPr>
          <a:xfrm>
            <a:off x="4641356" y="1965461"/>
            <a:ext cx="2957530" cy="29575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4756105" y="3111689"/>
            <a:ext cx="2723482" cy="830997"/>
          </a:xfrm>
          <a:prstGeom prst="rect">
            <a:avLst/>
          </a:prstGeom>
          <a:noFill/>
        </p:spPr>
        <p:txBody>
          <a:bodyPr wrap="square" rtlCol="0">
            <a:spAutoFit/>
          </a:bodyPr>
          <a:lstStyle/>
          <a:p>
            <a:pPr algn="ctr"/>
            <a:r>
              <a:rPr lang="en-US" sz="2400" i="1" dirty="0">
                <a:solidFill>
                  <a:schemeClr val="bg1"/>
                </a:solidFill>
                <a:latin typeface="Prometo Medium" panose="020B0704030203060203" pitchFamily="34" charset="0"/>
              </a:rPr>
              <a:t>Infographic</a:t>
            </a:r>
          </a:p>
          <a:p>
            <a:pPr algn="ctr"/>
            <a:r>
              <a:rPr lang="en-US" sz="2400" i="1" dirty="0">
                <a:solidFill>
                  <a:schemeClr val="bg1"/>
                </a:solidFill>
                <a:latin typeface="Prometo Medium" panose="020B0704030203060203" pitchFamily="34" charset="0"/>
              </a:rPr>
              <a:t>Service</a:t>
            </a:r>
          </a:p>
        </p:txBody>
      </p:sp>
      <p:sp>
        <p:nvSpPr>
          <p:cNvPr id="2" name="Footer Placeholder 1">
            <a:extLst>
              <a:ext uri="{FF2B5EF4-FFF2-40B4-BE49-F238E27FC236}">
                <a16:creationId xmlns:a16="http://schemas.microsoft.com/office/drawing/2014/main" id="{7C968253-D1F0-E64C-924B-81F074BB88EA}"/>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27" name="TextBox 26">
            <a:extLst>
              <a:ext uri="{FF2B5EF4-FFF2-40B4-BE49-F238E27FC236}">
                <a16:creationId xmlns:a16="http://schemas.microsoft.com/office/drawing/2014/main" id="{4F9B55B3-304A-0242-BBE6-B8712D109BD6}"/>
              </a:ext>
            </a:extLst>
          </p:cNvPr>
          <p:cNvSpPr txBox="1"/>
          <p:nvPr/>
        </p:nvSpPr>
        <p:spPr>
          <a:xfrm>
            <a:off x="1619428" y="4604094"/>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Three</a:t>
            </a:r>
          </a:p>
        </p:txBody>
      </p:sp>
      <p:sp>
        <p:nvSpPr>
          <p:cNvPr id="28" name="TextBox 27">
            <a:extLst>
              <a:ext uri="{FF2B5EF4-FFF2-40B4-BE49-F238E27FC236}">
                <a16:creationId xmlns:a16="http://schemas.microsoft.com/office/drawing/2014/main" id="{A9C1800C-0A7E-BA47-AEEC-36F49BD85EF5}"/>
              </a:ext>
            </a:extLst>
          </p:cNvPr>
          <p:cNvSpPr txBox="1"/>
          <p:nvPr/>
        </p:nvSpPr>
        <p:spPr>
          <a:xfrm>
            <a:off x="785831" y="4964463"/>
            <a:ext cx="2833363" cy="954107"/>
          </a:xfrm>
          <a:prstGeom prst="rect">
            <a:avLst/>
          </a:prstGeom>
          <a:noFill/>
        </p:spPr>
        <p:txBody>
          <a:bodyPr wrap="square" lIns="0" rIns="0" rtlCol="0">
            <a:spAutoFit/>
          </a:bodyPr>
          <a:lstStyle/>
          <a:p>
            <a:pPr algn="r"/>
            <a:r>
              <a:rPr lang="en-US" sz="1400" dirty="0">
                <a:latin typeface="Century Gothic" panose="020B0502020202020204" pitchFamily="34" charset="0"/>
              </a:rPr>
              <a:t>Lorem ipsum dolor sit amet, consectetur adipiscing elit. Sed et tellus dapibus, venenatis purus eget, dignissim metus. </a:t>
            </a:r>
          </a:p>
        </p:txBody>
      </p:sp>
      <p:sp>
        <p:nvSpPr>
          <p:cNvPr id="29" name="TextBox 28">
            <a:extLst>
              <a:ext uri="{FF2B5EF4-FFF2-40B4-BE49-F238E27FC236}">
                <a16:creationId xmlns:a16="http://schemas.microsoft.com/office/drawing/2014/main" id="{7BF117DE-5E58-CE43-A900-CA8874688614}"/>
              </a:ext>
            </a:extLst>
          </p:cNvPr>
          <p:cNvSpPr txBox="1"/>
          <p:nvPr/>
        </p:nvSpPr>
        <p:spPr>
          <a:xfrm>
            <a:off x="8759042" y="1946373"/>
            <a:ext cx="2871304"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 </a:t>
            </a:r>
          </a:p>
        </p:txBody>
      </p:sp>
      <p:sp>
        <p:nvSpPr>
          <p:cNvPr id="30" name="TextBox 29">
            <a:extLst>
              <a:ext uri="{FF2B5EF4-FFF2-40B4-BE49-F238E27FC236}">
                <a16:creationId xmlns:a16="http://schemas.microsoft.com/office/drawing/2014/main" id="{F0239077-72B6-1D49-8B95-D236D421E692}"/>
              </a:ext>
            </a:extLst>
          </p:cNvPr>
          <p:cNvSpPr txBox="1"/>
          <p:nvPr/>
        </p:nvSpPr>
        <p:spPr>
          <a:xfrm>
            <a:off x="8759042" y="4964463"/>
            <a:ext cx="2799388"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 </a:t>
            </a:r>
          </a:p>
        </p:txBody>
      </p:sp>
      <p:sp>
        <p:nvSpPr>
          <p:cNvPr id="31" name="TextBox 30">
            <a:extLst>
              <a:ext uri="{FF2B5EF4-FFF2-40B4-BE49-F238E27FC236}">
                <a16:creationId xmlns:a16="http://schemas.microsoft.com/office/drawing/2014/main" id="{421D840F-2E63-EC44-AAA3-8D41834527CA}"/>
              </a:ext>
            </a:extLst>
          </p:cNvPr>
          <p:cNvSpPr txBox="1"/>
          <p:nvPr/>
        </p:nvSpPr>
        <p:spPr>
          <a:xfrm>
            <a:off x="837205" y="1946373"/>
            <a:ext cx="2781989" cy="954107"/>
          </a:xfrm>
          <a:prstGeom prst="rect">
            <a:avLst/>
          </a:prstGeom>
          <a:noFill/>
        </p:spPr>
        <p:txBody>
          <a:bodyPr wrap="square" lIns="0" rIns="0" rtlCol="0">
            <a:spAutoFit/>
          </a:bodyPr>
          <a:lstStyle/>
          <a:p>
            <a:pPr algn="r"/>
            <a:r>
              <a:rPr lang="en-US" sz="1400" dirty="0">
                <a:latin typeface="Century Gothic" panose="020B0502020202020204" pitchFamily="34" charset="0"/>
              </a:rPr>
              <a:t>Lorem ipsum dolor sit amet, consectetur adipiscing elit. Sed et tellus dapibus, venenatis purus eget, dignissim metus. </a:t>
            </a:r>
          </a:p>
        </p:txBody>
      </p:sp>
      <p:sp>
        <p:nvSpPr>
          <p:cNvPr id="32" name="TextBox 31">
            <a:extLst>
              <a:ext uri="{FF2B5EF4-FFF2-40B4-BE49-F238E27FC236}">
                <a16:creationId xmlns:a16="http://schemas.microsoft.com/office/drawing/2014/main" id="{48251410-D499-864C-996D-9D5F51D573A1}"/>
              </a:ext>
            </a:extLst>
          </p:cNvPr>
          <p:cNvSpPr txBox="1"/>
          <p:nvPr/>
        </p:nvSpPr>
        <p:spPr>
          <a:xfrm>
            <a:off x="1619428" y="1612673"/>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One</a:t>
            </a:r>
          </a:p>
        </p:txBody>
      </p:sp>
      <p:sp>
        <p:nvSpPr>
          <p:cNvPr id="33" name="TextBox 32">
            <a:extLst>
              <a:ext uri="{FF2B5EF4-FFF2-40B4-BE49-F238E27FC236}">
                <a16:creationId xmlns:a16="http://schemas.microsoft.com/office/drawing/2014/main" id="{F5EDE703-EC97-7D4D-92F0-46C89E638BBF}"/>
              </a:ext>
            </a:extLst>
          </p:cNvPr>
          <p:cNvSpPr txBox="1"/>
          <p:nvPr/>
        </p:nvSpPr>
        <p:spPr>
          <a:xfrm>
            <a:off x="8671426" y="4604094"/>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Four</a:t>
            </a:r>
          </a:p>
        </p:txBody>
      </p:sp>
      <p:sp>
        <p:nvSpPr>
          <p:cNvPr id="34" name="TextBox 33">
            <a:extLst>
              <a:ext uri="{FF2B5EF4-FFF2-40B4-BE49-F238E27FC236}">
                <a16:creationId xmlns:a16="http://schemas.microsoft.com/office/drawing/2014/main" id="{D51FC29D-41F8-0347-8918-9C0A3052957A}"/>
              </a:ext>
            </a:extLst>
          </p:cNvPr>
          <p:cNvSpPr txBox="1"/>
          <p:nvPr/>
        </p:nvSpPr>
        <p:spPr>
          <a:xfrm>
            <a:off x="8671426" y="1612673"/>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Two</a:t>
            </a:r>
          </a:p>
        </p:txBody>
      </p:sp>
    </p:spTree>
    <p:extLst>
      <p:ext uri="{BB962C8B-B14F-4D97-AF65-F5344CB8AC3E}">
        <p14:creationId xmlns:p14="http://schemas.microsoft.com/office/powerpoint/2010/main" val="69943935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34</a:t>
            </a:fld>
            <a:endParaRPr lang="en-US" dirty="0"/>
          </a:p>
        </p:txBody>
      </p:sp>
      <p:sp>
        <p:nvSpPr>
          <p:cNvPr id="5" name="Footer Placeholder 4">
            <a:extLst>
              <a:ext uri="{FF2B5EF4-FFF2-40B4-BE49-F238E27FC236}">
                <a16:creationId xmlns:a16="http://schemas.microsoft.com/office/drawing/2014/main" id="{71B6F69E-6443-8441-A4CE-E4EC18E0F38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32" name="Oval 31">
            <a:extLst>
              <a:ext uri="{FF2B5EF4-FFF2-40B4-BE49-F238E27FC236}">
                <a16:creationId xmlns:a16="http://schemas.microsoft.com/office/drawing/2014/main" id="{2A6D6375-AEA3-5245-9C1F-6FEACEB0EC98}"/>
              </a:ext>
            </a:extLst>
          </p:cNvPr>
          <p:cNvSpPr/>
          <p:nvPr/>
        </p:nvSpPr>
        <p:spPr>
          <a:xfrm>
            <a:off x="3928278" y="1193157"/>
            <a:ext cx="4346094" cy="4346092"/>
          </a:xfrm>
          <a:prstGeom prst="ellipse">
            <a:avLst/>
          </a:prstGeom>
          <a:noFill/>
          <a:ln w="12700">
            <a:solidFill>
              <a:schemeClr val="tx1">
                <a:alpha val="3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entury Gothic" panose="020B0502020202020204" pitchFamily="34" charset="0"/>
            </a:endParaRPr>
          </a:p>
        </p:txBody>
      </p:sp>
      <p:sp>
        <p:nvSpPr>
          <p:cNvPr id="34" name="Oval 33">
            <a:extLst>
              <a:ext uri="{FF2B5EF4-FFF2-40B4-BE49-F238E27FC236}">
                <a16:creationId xmlns:a16="http://schemas.microsoft.com/office/drawing/2014/main" id="{DE8D4B71-1B4D-294D-8801-982D23F721F1}"/>
              </a:ext>
            </a:extLst>
          </p:cNvPr>
          <p:cNvSpPr/>
          <p:nvPr/>
        </p:nvSpPr>
        <p:spPr>
          <a:xfrm>
            <a:off x="4289025" y="1271258"/>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BF0EA3D0-FAC9-3F40-BF10-B19C8F9B3E5C}"/>
              </a:ext>
            </a:extLst>
          </p:cNvPr>
          <p:cNvSpPr/>
          <p:nvPr/>
        </p:nvSpPr>
        <p:spPr>
          <a:xfrm>
            <a:off x="7053267" y="1271258"/>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58617A37-3EED-4E41-8D40-2D3562F33E74}"/>
              </a:ext>
            </a:extLst>
          </p:cNvPr>
          <p:cNvSpPr/>
          <p:nvPr/>
        </p:nvSpPr>
        <p:spPr>
          <a:xfrm>
            <a:off x="7885408" y="2996042"/>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BA680E4C-818C-6A44-B649-6BBF279E392B}"/>
              </a:ext>
            </a:extLst>
          </p:cNvPr>
          <p:cNvSpPr/>
          <p:nvPr/>
        </p:nvSpPr>
        <p:spPr>
          <a:xfrm>
            <a:off x="3591106" y="2996042"/>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F3417824-6A67-3E48-A7EF-30E3D09FD2C0}"/>
              </a:ext>
            </a:extLst>
          </p:cNvPr>
          <p:cNvSpPr/>
          <p:nvPr/>
        </p:nvSpPr>
        <p:spPr>
          <a:xfrm>
            <a:off x="4289025" y="4703571"/>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FF223FEA-2A33-CC40-A313-813B0C599D85}"/>
              </a:ext>
            </a:extLst>
          </p:cNvPr>
          <p:cNvSpPr/>
          <p:nvPr/>
        </p:nvSpPr>
        <p:spPr>
          <a:xfrm>
            <a:off x="7053267" y="4703571"/>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9" name="Picture Placeholder 6">
            <a:extLst>
              <a:ext uri="{FF2B5EF4-FFF2-40B4-BE49-F238E27FC236}">
                <a16:creationId xmlns:a16="http://schemas.microsoft.com/office/drawing/2014/main" id="{551BDC01-858B-5140-A794-3E51B578369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1257" t="27080" r="19947" b="34162"/>
          <a:stretch/>
        </p:blipFill>
        <p:spPr>
          <a:xfrm rot="19800000">
            <a:off x="4837657" y="2696723"/>
            <a:ext cx="1938252" cy="1939141"/>
          </a:xfrm>
          <a:prstGeom prst="ellipse">
            <a:avLst/>
          </a:prstGeom>
          <a:noFill/>
          <a:ln>
            <a:noFill/>
          </a:ln>
        </p:spPr>
      </p:pic>
      <p:sp>
        <p:nvSpPr>
          <p:cNvPr id="60" name="TextBox 59">
            <a:extLst>
              <a:ext uri="{FF2B5EF4-FFF2-40B4-BE49-F238E27FC236}">
                <a16:creationId xmlns:a16="http://schemas.microsoft.com/office/drawing/2014/main" id="{5BFC5010-66A1-4641-B304-341C2B235A5F}"/>
              </a:ext>
            </a:extLst>
          </p:cNvPr>
          <p:cNvSpPr txBox="1"/>
          <p:nvPr/>
        </p:nvSpPr>
        <p:spPr>
          <a:xfrm>
            <a:off x="7984500" y="1650681"/>
            <a:ext cx="2665150" cy="307777"/>
          </a:xfrm>
          <a:prstGeom prst="rect">
            <a:avLst/>
          </a:prstGeom>
          <a:noFill/>
        </p:spPr>
        <p:txBody>
          <a:bodyPr wrap="square" lIns="0" rIns="0" rtlCol="0">
            <a:spAutoFit/>
          </a:bodyPr>
          <a:lstStyle/>
          <a:p>
            <a:r>
              <a:rPr lang="en-US" sz="1400" dirty="0">
                <a:latin typeface="Century Gothic" panose="020B0502020202020204" pitchFamily="34" charset="0"/>
              </a:rPr>
              <a:t>Lorem ipsum</a:t>
            </a:r>
          </a:p>
        </p:txBody>
      </p:sp>
      <p:sp>
        <p:nvSpPr>
          <p:cNvPr id="61" name="Freeform 55">
            <a:extLst>
              <a:ext uri="{FF2B5EF4-FFF2-40B4-BE49-F238E27FC236}">
                <a16:creationId xmlns:a16="http://schemas.microsoft.com/office/drawing/2014/main" id="{106A6935-C93F-3E41-A532-8757495A560C}"/>
              </a:ext>
            </a:extLst>
          </p:cNvPr>
          <p:cNvSpPr>
            <a:spLocks noEditPoints="1"/>
          </p:cNvSpPr>
          <p:nvPr/>
        </p:nvSpPr>
        <p:spPr bwMode="auto">
          <a:xfrm>
            <a:off x="7235626" y="1450909"/>
            <a:ext cx="336550" cy="338138"/>
          </a:xfrm>
          <a:custGeom>
            <a:avLst/>
            <a:gdLst>
              <a:gd name="T0" fmla="*/ 95 w 96"/>
              <a:gd name="T1" fmla="*/ 21 h 96"/>
              <a:gd name="T2" fmla="*/ 75 w 96"/>
              <a:gd name="T3" fmla="*/ 1 h 96"/>
              <a:gd name="T4" fmla="*/ 72 w 96"/>
              <a:gd name="T5" fmla="*/ 0 h 96"/>
              <a:gd name="T6" fmla="*/ 69 w 96"/>
              <a:gd name="T7" fmla="*/ 2 h 96"/>
              <a:gd name="T8" fmla="*/ 58 w 96"/>
              <a:gd name="T9" fmla="*/ 17 h 96"/>
              <a:gd name="T10" fmla="*/ 30 w 96"/>
              <a:gd name="T11" fmla="*/ 28 h 96"/>
              <a:gd name="T12" fmla="*/ 28 w 96"/>
              <a:gd name="T13" fmla="*/ 31 h 96"/>
              <a:gd name="T14" fmla="*/ 29 w 96"/>
              <a:gd name="T15" fmla="*/ 35 h 96"/>
              <a:gd name="T16" fmla="*/ 37 w 96"/>
              <a:gd name="T17" fmla="*/ 43 h 96"/>
              <a:gd name="T18" fmla="*/ 1 w 96"/>
              <a:gd name="T19" fmla="*/ 90 h 96"/>
              <a:gd name="T20" fmla="*/ 1 w 96"/>
              <a:gd name="T21" fmla="*/ 95 h 96"/>
              <a:gd name="T22" fmla="*/ 4 w 96"/>
              <a:gd name="T23" fmla="*/ 96 h 96"/>
              <a:gd name="T24" fmla="*/ 6 w 96"/>
              <a:gd name="T25" fmla="*/ 95 h 96"/>
              <a:gd name="T26" fmla="*/ 53 w 96"/>
              <a:gd name="T27" fmla="*/ 59 h 96"/>
              <a:gd name="T28" fmla="*/ 61 w 96"/>
              <a:gd name="T29" fmla="*/ 67 h 96"/>
              <a:gd name="T30" fmla="*/ 64 w 96"/>
              <a:gd name="T31" fmla="*/ 68 h 96"/>
              <a:gd name="T32" fmla="*/ 65 w 96"/>
              <a:gd name="T33" fmla="*/ 68 h 96"/>
              <a:gd name="T34" fmla="*/ 68 w 96"/>
              <a:gd name="T35" fmla="*/ 66 h 96"/>
              <a:gd name="T36" fmla="*/ 79 w 96"/>
              <a:gd name="T37" fmla="*/ 38 h 96"/>
              <a:gd name="T38" fmla="*/ 94 w 96"/>
              <a:gd name="T39" fmla="*/ 27 h 96"/>
              <a:gd name="T40" fmla="*/ 96 w 96"/>
              <a:gd name="T41" fmla="*/ 24 h 96"/>
              <a:gd name="T42" fmla="*/ 95 w 96"/>
              <a:gd name="T43" fmla="*/ 21 h 96"/>
              <a:gd name="T44" fmla="*/ 26 w 96"/>
              <a:gd name="T45" fmla="*/ 70 h 96"/>
              <a:gd name="T46" fmla="*/ 43 w 96"/>
              <a:gd name="T47" fmla="*/ 48 h 96"/>
              <a:gd name="T48" fmla="*/ 48 w 96"/>
              <a:gd name="T49" fmla="*/ 53 h 96"/>
              <a:gd name="T50" fmla="*/ 26 w 96"/>
              <a:gd name="T51" fmla="*/ 70 h 96"/>
              <a:gd name="T52" fmla="*/ 74 w 96"/>
              <a:gd name="T53" fmla="*/ 33 h 96"/>
              <a:gd name="T54" fmla="*/ 72 w 96"/>
              <a:gd name="T55" fmla="*/ 34 h 96"/>
              <a:gd name="T56" fmla="*/ 63 w 96"/>
              <a:gd name="T57" fmla="*/ 57 h 96"/>
              <a:gd name="T58" fmla="*/ 39 w 96"/>
              <a:gd name="T59" fmla="*/ 33 h 96"/>
              <a:gd name="T60" fmla="*/ 62 w 96"/>
              <a:gd name="T61" fmla="*/ 24 h 96"/>
              <a:gd name="T62" fmla="*/ 63 w 96"/>
              <a:gd name="T63" fmla="*/ 22 h 96"/>
              <a:gd name="T64" fmla="*/ 72 w 96"/>
              <a:gd name="T65" fmla="*/ 10 h 96"/>
              <a:gd name="T66" fmla="*/ 86 w 96"/>
              <a:gd name="T67" fmla="*/ 24 h 96"/>
              <a:gd name="T68" fmla="*/ 74 w 96"/>
              <a:gd name="T69" fmla="*/ 3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96">
                <a:moveTo>
                  <a:pt x="95" y="21"/>
                </a:moveTo>
                <a:cubicBezTo>
                  <a:pt x="75" y="1"/>
                  <a:pt x="75" y="1"/>
                  <a:pt x="75" y="1"/>
                </a:cubicBezTo>
                <a:cubicBezTo>
                  <a:pt x="74" y="0"/>
                  <a:pt x="73" y="0"/>
                  <a:pt x="72" y="0"/>
                </a:cubicBezTo>
                <a:cubicBezTo>
                  <a:pt x="70" y="0"/>
                  <a:pt x="70" y="1"/>
                  <a:pt x="69" y="2"/>
                </a:cubicBezTo>
                <a:cubicBezTo>
                  <a:pt x="58" y="17"/>
                  <a:pt x="58" y="17"/>
                  <a:pt x="58" y="17"/>
                </a:cubicBezTo>
                <a:cubicBezTo>
                  <a:pt x="30" y="28"/>
                  <a:pt x="30" y="28"/>
                  <a:pt x="30" y="28"/>
                </a:cubicBezTo>
                <a:cubicBezTo>
                  <a:pt x="29" y="29"/>
                  <a:pt x="28" y="30"/>
                  <a:pt x="28" y="31"/>
                </a:cubicBezTo>
                <a:cubicBezTo>
                  <a:pt x="28" y="32"/>
                  <a:pt x="28" y="34"/>
                  <a:pt x="29" y="35"/>
                </a:cubicBezTo>
                <a:cubicBezTo>
                  <a:pt x="37" y="43"/>
                  <a:pt x="37" y="43"/>
                  <a:pt x="37" y="43"/>
                </a:cubicBezTo>
                <a:cubicBezTo>
                  <a:pt x="1" y="90"/>
                  <a:pt x="1" y="90"/>
                  <a:pt x="1" y="90"/>
                </a:cubicBezTo>
                <a:cubicBezTo>
                  <a:pt x="0" y="91"/>
                  <a:pt x="0" y="93"/>
                  <a:pt x="1" y="95"/>
                </a:cubicBezTo>
                <a:cubicBezTo>
                  <a:pt x="2" y="96"/>
                  <a:pt x="3" y="96"/>
                  <a:pt x="4" y="96"/>
                </a:cubicBezTo>
                <a:cubicBezTo>
                  <a:pt x="5" y="96"/>
                  <a:pt x="6" y="96"/>
                  <a:pt x="6" y="95"/>
                </a:cubicBezTo>
                <a:cubicBezTo>
                  <a:pt x="53" y="59"/>
                  <a:pt x="53" y="59"/>
                  <a:pt x="53" y="59"/>
                </a:cubicBezTo>
                <a:cubicBezTo>
                  <a:pt x="61" y="67"/>
                  <a:pt x="61" y="67"/>
                  <a:pt x="61" y="67"/>
                </a:cubicBezTo>
                <a:cubicBezTo>
                  <a:pt x="62" y="68"/>
                  <a:pt x="63" y="68"/>
                  <a:pt x="64" y="68"/>
                </a:cubicBezTo>
                <a:cubicBezTo>
                  <a:pt x="64" y="68"/>
                  <a:pt x="64" y="68"/>
                  <a:pt x="65" y="68"/>
                </a:cubicBezTo>
                <a:cubicBezTo>
                  <a:pt x="66" y="68"/>
                  <a:pt x="67" y="67"/>
                  <a:pt x="68" y="66"/>
                </a:cubicBezTo>
                <a:cubicBezTo>
                  <a:pt x="79" y="38"/>
                  <a:pt x="79" y="38"/>
                  <a:pt x="79" y="38"/>
                </a:cubicBezTo>
                <a:cubicBezTo>
                  <a:pt x="94" y="27"/>
                  <a:pt x="94" y="27"/>
                  <a:pt x="94" y="27"/>
                </a:cubicBezTo>
                <a:cubicBezTo>
                  <a:pt x="95" y="27"/>
                  <a:pt x="96" y="26"/>
                  <a:pt x="96" y="24"/>
                </a:cubicBezTo>
                <a:cubicBezTo>
                  <a:pt x="96" y="23"/>
                  <a:pt x="96" y="22"/>
                  <a:pt x="95" y="21"/>
                </a:cubicBezTo>
                <a:close/>
                <a:moveTo>
                  <a:pt x="26" y="70"/>
                </a:moveTo>
                <a:cubicBezTo>
                  <a:pt x="43" y="48"/>
                  <a:pt x="43" y="48"/>
                  <a:pt x="43" y="48"/>
                </a:cubicBezTo>
                <a:cubicBezTo>
                  <a:pt x="48" y="53"/>
                  <a:pt x="48" y="53"/>
                  <a:pt x="48" y="53"/>
                </a:cubicBezTo>
                <a:lnTo>
                  <a:pt x="26" y="70"/>
                </a:lnTo>
                <a:close/>
                <a:moveTo>
                  <a:pt x="74" y="33"/>
                </a:moveTo>
                <a:cubicBezTo>
                  <a:pt x="73" y="33"/>
                  <a:pt x="73" y="34"/>
                  <a:pt x="72" y="34"/>
                </a:cubicBezTo>
                <a:cubicBezTo>
                  <a:pt x="63" y="57"/>
                  <a:pt x="63" y="57"/>
                  <a:pt x="63" y="57"/>
                </a:cubicBezTo>
                <a:cubicBezTo>
                  <a:pt x="39" y="33"/>
                  <a:pt x="39" y="33"/>
                  <a:pt x="39" y="33"/>
                </a:cubicBezTo>
                <a:cubicBezTo>
                  <a:pt x="62" y="24"/>
                  <a:pt x="62" y="24"/>
                  <a:pt x="62" y="24"/>
                </a:cubicBezTo>
                <a:cubicBezTo>
                  <a:pt x="62" y="24"/>
                  <a:pt x="63" y="23"/>
                  <a:pt x="63" y="22"/>
                </a:cubicBezTo>
                <a:cubicBezTo>
                  <a:pt x="72" y="10"/>
                  <a:pt x="72" y="10"/>
                  <a:pt x="72" y="10"/>
                </a:cubicBezTo>
                <a:cubicBezTo>
                  <a:pt x="86" y="24"/>
                  <a:pt x="86" y="24"/>
                  <a:pt x="86" y="24"/>
                </a:cubicBezTo>
                <a:lnTo>
                  <a:pt x="74"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2" name="TextBox 61">
            <a:extLst>
              <a:ext uri="{FF2B5EF4-FFF2-40B4-BE49-F238E27FC236}">
                <a16:creationId xmlns:a16="http://schemas.microsoft.com/office/drawing/2014/main" id="{61C455BB-AC25-0B45-B5AD-52E42C0FC793}"/>
              </a:ext>
            </a:extLst>
          </p:cNvPr>
          <p:cNvSpPr txBox="1"/>
          <p:nvPr/>
        </p:nvSpPr>
        <p:spPr>
          <a:xfrm>
            <a:off x="7984500" y="5082994"/>
            <a:ext cx="2665150" cy="307777"/>
          </a:xfrm>
          <a:prstGeom prst="rect">
            <a:avLst/>
          </a:prstGeom>
          <a:noFill/>
        </p:spPr>
        <p:txBody>
          <a:bodyPr wrap="square" lIns="0" rIns="0" rtlCol="0">
            <a:spAutoFit/>
          </a:bodyPr>
          <a:lstStyle/>
          <a:p>
            <a:r>
              <a:rPr lang="en-US" sz="1400" dirty="0">
                <a:latin typeface="Century Gothic" panose="020B0502020202020204" pitchFamily="34" charset="0"/>
              </a:rPr>
              <a:t>Lorem ipsum</a:t>
            </a:r>
          </a:p>
        </p:txBody>
      </p:sp>
      <p:sp>
        <p:nvSpPr>
          <p:cNvPr id="63" name="TextBox 62">
            <a:extLst>
              <a:ext uri="{FF2B5EF4-FFF2-40B4-BE49-F238E27FC236}">
                <a16:creationId xmlns:a16="http://schemas.microsoft.com/office/drawing/2014/main" id="{E5FAF6AE-AD0F-5B49-8275-11031612B1F6}"/>
              </a:ext>
            </a:extLst>
          </p:cNvPr>
          <p:cNvSpPr txBox="1"/>
          <p:nvPr/>
        </p:nvSpPr>
        <p:spPr>
          <a:xfrm>
            <a:off x="1364981" y="1582405"/>
            <a:ext cx="2725933" cy="307777"/>
          </a:xfrm>
          <a:prstGeom prst="rect">
            <a:avLst/>
          </a:prstGeom>
          <a:noFill/>
        </p:spPr>
        <p:txBody>
          <a:bodyPr wrap="square" lIns="0" rIns="0" rtlCol="0">
            <a:spAutoFit/>
          </a:bodyPr>
          <a:lstStyle/>
          <a:p>
            <a:pPr algn="r"/>
            <a:r>
              <a:rPr lang="en-US" sz="1400" dirty="0">
                <a:latin typeface="Century Gothic" panose="020B0502020202020204" pitchFamily="34" charset="0"/>
              </a:rPr>
              <a:t>Lorem ipsum</a:t>
            </a:r>
          </a:p>
        </p:txBody>
      </p:sp>
      <p:sp>
        <p:nvSpPr>
          <p:cNvPr id="64" name="TextBox 63">
            <a:extLst>
              <a:ext uri="{FF2B5EF4-FFF2-40B4-BE49-F238E27FC236}">
                <a16:creationId xmlns:a16="http://schemas.microsoft.com/office/drawing/2014/main" id="{BEFC7255-4B4C-1845-9F12-312374760BD9}"/>
              </a:ext>
            </a:extLst>
          </p:cNvPr>
          <p:cNvSpPr txBox="1"/>
          <p:nvPr/>
        </p:nvSpPr>
        <p:spPr>
          <a:xfrm>
            <a:off x="1364981" y="5014718"/>
            <a:ext cx="2725933" cy="307777"/>
          </a:xfrm>
          <a:prstGeom prst="rect">
            <a:avLst/>
          </a:prstGeom>
          <a:noFill/>
        </p:spPr>
        <p:txBody>
          <a:bodyPr wrap="square" lIns="0" rIns="0" rtlCol="0">
            <a:spAutoFit/>
          </a:bodyPr>
          <a:lstStyle/>
          <a:p>
            <a:pPr algn="r"/>
            <a:r>
              <a:rPr lang="en-US" sz="1400" dirty="0">
                <a:latin typeface="Century Gothic" panose="020B0502020202020204" pitchFamily="34" charset="0"/>
              </a:rPr>
              <a:t>Lorem ipsum</a:t>
            </a:r>
          </a:p>
        </p:txBody>
      </p:sp>
      <p:sp>
        <p:nvSpPr>
          <p:cNvPr id="65" name="TextBox 64">
            <a:extLst>
              <a:ext uri="{FF2B5EF4-FFF2-40B4-BE49-F238E27FC236}">
                <a16:creationId xmlns:a16="http://schemas.microsoft.com/office/drawing/2014/main" id="{191AF41A-08A9-144B-9EB5-F06A7EAA947A}"/>
              </a:ext>
            </a:extLst>
          </p:cNvPr>
          <p:cNvSpPr txBox="1"/>
          <p:nvPr/>
        </p:nvSpPr>
        <p:spPr>
          <a:xfrm>
            <a:off x="638476" y="3302184"/>
            <a:ext cx="2739557" cy="307777"/>
          </a:xfrm>
          <a:prstGeom prst="rect">
            <a:avLst/>
          </a:prstGeom>
          <a:noFill/>
        </p:spPr>
        <p:txBody>
          <a:bodyPr wrap="square" lIns="0" rIns="0" rtlCol="0">
            <a:spAutoFit/>
          </a:bodyPr>
          <a:lstStyle/>
          <a:p>
            <a:pPr algn="r"/>
            <a:r>
              <a:rPr lang="en-US" sz="1400" dirty="0">
                <a:latin typeface="Century Gothic" panose="020B0502020202020204" pitchFamily="34" charset="0"/>
              </a:rPr>
              <a:t>Lorem ipsum</a:t>
            </a:r>
          </a:p>
        </p:txBody>
      </p:sp>
      <p:sp>
        <p:nvSpPr>
          <p:cNvPr id="66" name="Freeform 36">
            <a:extLst>
              <a:ext uri="{FF2B5EF4-FFF2-40B4-BE49-F238E27FC236}">
                <a16:creationId xmlns:a16="http://schemas.microsoft.com/office/drawing/2014/main" id="{E4FDCAAF-7F88-3E49-9353-1F44ED2ED554}"/>
              </a:ext>
            </a:extLst>
          </p:cNvPr>
          <p:cNvSpPr>
            <a:spLocks noEditPoints="1"/>
          </p:cNvSpPr>
          <p:nvPr/>
        </p:nvSpPr>
        <p:spPr bwMode="auto">
          <a:xfrm>
            <a:off x="8072276" y="3163263"/>
            <a:ext cx="336550" cy="338138"/>
          </a:xfrm>
          <a:custGeom>
            <a:avLst/>
            <a:gdLst>
              <a:gd name="T0" fmla="*/ 88 w 96"/>
              <a:gd name="T1" fmla="*/ 73 h 96"/>
              <a:gd name="T2" fmla="*/ 88 w 96"/>
              <a:gd name="T3" fmla="*/ 56 h 96"/>
              <a:gd name="T4" fmla="*/ 76 w 96"/>
              <a:gd name="T5" fmla="*/ 44 h 96"/>
              <a:gd name="T6" fmla="*/ 52 w 96"/>
              <a:gd name="T7" fmla="*/ 44 h 96"/>
              <a:gd name="T8" fmla="*/ 52 w 96"/>
              <a:gd name="T9" fmla="*/ 23 h 96"/>
              <a:gd name="T10" fmla="*/ 60 w 96"/>
              <a:gd name="T11" fmla="*/ 12 h 96"/>
              <a:gd name="T12" fmla="*/ 48 w 96"/>
              <a:gd name="T13" fmla="*/ 0 h 96"/>
              <a:gd name="T14" fmla="*/ 36 w 96"/>
              <a:gd name="T15" fmla="*/ 12 h 96"/>
              <a:gd name="T16" fmla="*/ 44 w 96"/>
              <a:gd name="T17" fmla="*/ 23 h 96"/>
              <a:gd name="T18" fmla="*/ 44 w 96"/>
              <a:gd name="T19" fmla="*/ 44 h 96"/>
              <a:gd name="T20" fmla="*/ 20 w 96"/>
              <a:gd name="T21" fmla="*/ 44 h 96"/>
              <a:gd name="T22" fmla="*/ 8 w 96"/>
              <a:gd name="T23" fmla="*/ 56 h 96"/>
              <a:gd name="T24" fmla="*/ 8 w 96"/>
              <a:gd name="T25" fmla="*/ 73 h 96"/>
              <a:gd name="T26" fmla="*/ 0 w 96"/>
              <a:gd name="T27" fmla="*/ 84 h 96"/>
              <a:gd name="T28" fmla="*/ 12 w 96"/>
              <a:gd name="T29" fmla="*/ 96 h 96"/>
              <a:gd name="T30" fmla="*/ 24 w 96"/>
              <a:gd name="T31" fmla="*/ 84 h 96"/>
              <a:gd name="T32" fmla="*/ 16 w 96"/>
              <a:gd name="T33" fmla="*/ 73 h 96"/>
              <a:gd name="T34" fmla="*/ 16 w 96"/>
              <a:gd name="T35" fmla="*/ 56 h 96"/>
              <a:gd name="T36" fmla="*/ 20 w 96"/>
              <a:gd name="T37" fmla="*/ 52 h 96"/>
              <a:gd name="T38" fmla="*/ 44 w 96"/>
              <a:gd name="T39" fmla="*/ 52 h 96"/>
              <a:gd name="T40" fmla="*/ 44 w 96"/>
              <a:gd name="T41" fmla="*/ 73 h 96"/>
              <a:gd name="T42" fmla="*/ 36 w 96"/>
              <a:gd name="T43" fmla="*/ 84 h 96"/>
              <a:gd name="T44" fmla="*/ 48 w 96"/>
              <a:gd name="T45" fmla="*/ 96 h 96"/>
              <a:gd name="T46" fmla="*/ 60 w 96"/>
              <a:gd name="T47" fmla="*/ 84 h 96"/>
              <a:gd name="T48" fmla="*/ 52 w 96"/>
              <a:gd name="T49" fmla="*/ 73 h 96"/>
              <a:gd name="T50" fmla="*/ 52 w 96"/>
              <a:gd name="T51" fmla="*/ 52 h 96"/>
              <a:gd name="T52" fmla="*/ 76 w 96"/>
              <a:gd name="T53" fmla="*/ 52 h 96"/>
              <a:gd name="T54" fmla="*/ 80 w 96"/>
              <a:gd name="T55" fmla="*/ 56 h 96"/>
              <a:gd name="T56" fmla="*/ 80 w 96"/>
              <a:gd name="T57" fmla="*/ 73 h 96"/>
              <a:gd name="T58" fmla="*/ 72 w 96"/>
              <a:gd name="T59" fmla="*/ 84 h 96"/>
              <a:gd name="T60" fmla="*/ 84 w 96"/>
              <a:gd name="T61" fmla="*/ 96 h 96"/>
              <a:gd name="T62" fmla="*/ 96 w 96"/>
              <a:gd name="T63" fmla="*/ 84 h 96"/>
              <a:gd name="T64" fmla="*/ 88 w 96"/>
              <a:gd name="T65" fmla="*/ 73 h 96"/>
              <a:gd name="T66" fmla="*/ 12 w 96"/>
              <a:gd name="T67" fmla="*/ 88 h 96"/>
              <a:gd name="T68" fmla="*/ 8 w 96"/>
              <a:gd name="T69" fmla="*/ 84 h 96"/>
              <a:gd name="T70" fmla="*/ 12 w 96"/>
              <a:gd name="T71" fmla="*/ 80 h 96"/>
              <a:gd name="T72" fmla="*/ 16 w 96"/>
              <a:gd name="T73" fmla="*/ 84 h 96"/>
              <a:gd name="T74" fmla="*/ 12 w 96"/>
              <a:gd name="T75" fmla="*/ 88 h 96"/>
              <a:gd name="T76" fmla="*/ 48 w 96"/>
              <a:gd name="T77" fmla="*/ 8 h 96"/>
              <a:gd name="T78" fmla="*/ 52 w 96"/>
              <a:gd name="T79" fmla="*/ 12 h 96"/>
              <a:gd name="T80" fmla="*/ 48 w 96"/>
              <a:gd name="T81" fmla="*/ 16 h 96"/>
              <a:gd name="T82" fmla="*/ 44 w 96"/>
              <a:gd name="T83" fmla="*/ 12 h 96"/>
              <a:gd name="T84" fmla="*/ 48 w 96"/>
              <a:gd name="T85" fmla="*/ 8 h 96"/>
              <a:gd name="T86" fmla="*/ 48 w 96"/>
              <a:gd name="T87" fmla="*/ 88 h 96"/>
              <a:gd name="T88" fmla="*/ 44 w 96"/>
              <a:gd name="T89" fmla="*/ 84 h 96"/>
              <a:gd name="T90" fmla="*/ 48 w 96"/>
              <a:gd name="T91" fmla="*/ 80 h 96"/>
              <a:gd name="T92" fmla="*/ 52 w 96"/>
              <a:gd name="T93" fmla="*/ 84 h 96"/>
              <a:gd name="T94" fmla="*/ 48 w 96"/>
              <a:gd name="T95" fmla="*/ 88 h 96"/>
              <a:gd name="T96" fmla="*/ 84 w 96"/>
              <a:gd name="T97" fmla="*/ 88 h 96"/>
              <a:gd name="T98" fmla="*/ 80 w 96"/>
              <a:gd name="T99" fmla="*/ 84 h 96"/>
              <a:gd name="T100" fmla="*/ 84 w 96"/>
              <a:gd name="T101" fmla="*/ 80 h 96"/>
              <a:gd name="T102" fmla="*/ 88 w 96"/>
              <a:gd name="T103" fmla="*/ 84 h 96"/>
              <a:gd name="T104" fmla="*/ 84 w 96"/>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96">
                <a:moveTo>
                  <a:pt x="88" y="73"/>
                </a:moveTo>
                <a:cubicBezTo>
                  <a:pt x="88" y="56"/>
                  <a:pt x="88" y="56"/>
                  <a:pt x="88" y="56"/>
                </a:cubicBezTo>
                <a:cubicBezTo>
                  <a:pt x="88" y="49"/>
                  <a:pt x="83" y="44"/>
                  <a:pt x="76" y="44"/>
                </a:cubicBezTo>
                <a:cubicBezTo>
                  <a:pt x="52" y="44"/>
                  <a:pt x="52" y="44"/>
                  <a:pt x="52" y="44"/>
                </a:cubicBezTo>
                <a:cubicBezTo>
                  <a:pt x="52" y="23"/>
                  <a:pt x="52" y="23"/>
                  <a:pt x="52" y="23"/>
                </a:cubicBezTo>
                <a:cubicBezTo>
                  <a:pt x="57" y="22"/>
                  <a:pt x="60" y="17"/>
                  <a:pt x="60" y="12"/>
                </a:cubicBezTo>
                <a:cubicBezTo>
                  <a:pt x="60" y="5"/>
                  <a:pt x="55" y="0"/>
                  <a:pt x="48" y="0"/>
                </a:cubicBezTo>
                <a:cubicBezTo>
                  <a:pt x="41" y="0"/>
                  <a:pt x="36" y="5"/>
                  <a:pt x="36" y="12"/>
                </a:cubicBezTo>
                <a:cubicBezTo>
                  <a:pt x="36" y="17"/>
                  <a:pt x="39" y="22"/>
                  <a:pt x="44" y="23"/>
                </a:cubicBezTo>
                <a:cubicBezTo>
                  <a:pt x="44" y="44"/>
                  <a:pt x="44" y="44"/>
                  <a:pt x="44" y="44"/>
                </a:cubicBezTo>
                <a:cubicBezTo>
                  <a:pt x="20" y="44"/>
                  <a:pt x="20" y="44"/>
                  <a:pt x="20" y="44"/>
                </a:cubicBezTo>
                <a:cubicBezTo>
                  <a:pt x="13" y="44"/>
                  <a:pt x="8" y="49"/>
                  <a:pt x="8" y="56"/>
                </a:cubicBezTo>
                <a:cubicBezTo>
                  <a:pt x="8" y="73"/>
                  <a:pt x="8" y="73"/>
                  <a:pt x="8" y="73"/>
                </a:cubicBezTo>
                <a:cubicBezTo>
                  <a:pt x="3" y="74"/>
                  <a:pt x="0" y="79"/>
                  <a:pt x="0" y="84"/>
                </a:cubicBezTo>
                <a:cubicBezTo>
                  <a:pt x="0" y="91"/>
                  <a:pt x="5" y="96"/>
                  <a:pt x="12" y="96"/>
                </a:cubicBezTo>
                <a:cubicBezTo>
                  <a:pt x="19" y="96"/>
                  <a:pt x="24" y="91"/>
                  <a:pt x="24" y="84"/>
                </a:cubicBezTo>
                <a:cubicBezTo>
                  <a:pt x="24" y="79"/>
                  <a:pt x="21" y="74"/>
                  <a:pt x="16" y="73"/>
                </a:cubicBezTo>
                <a:cubicBezTo>
                  <a:pt x="16" y="56"/>
                  <a:pt x="16" y="56"/>
                  <a:pt x="16" y="56"/>
                </a:cubicBezTo>
                <a:cubicBezTo>
                  <a:pt x="16" y="54"/>
                  <a:pt x="18" y="52"/>
                  <a:pt x="20" y="52"/>
                </a:cubicBezTo>
                <a:cubicBezTo>
                  <a:pt x="44" y="52"/>
                  <a:pt x="44" y="52"/>
                  <a:pt x="44" y="52"/>
                </a:cubicBezTo>
                <a:cubicBezTo>
                  <a:pt x="44" y="73"/>
                  <a:pt x="44" y="73"/>
                  <a:pt x="44" y="73"/>
                </a:cubicBezTo>
                <a:cubicBezTo>
                  <a:pt x="39" y="74"/>
                  <a:pt x="36" y="79"/>
                  <a:pt x="36" y="84"/>
                </a:cubicBezTo>
                <a:cubicBezTo>
                  <a:pt x="36" y="91"/>
                  <a:pt x="41" y="96"/>
                  <a:pt x="48" y="96"/>
                </a:cubicBezTo>
                <a:cubicBezTo>
                  <a:pt x="55" y="96"/>
                  <a:pt x="60" y="91"/>
                  <a:pt x="60" y="84"/>
                </a:cubicBezTo>
                <a:cubicBezTo>
                  <a:pt x="60" y="79"/>
                  <a:pt x="57" y="74"/>
                  <a:pt x="52" y="73"/>
                </a:cubicBezTo>
                <a:cubicBezTo>
                  <a:pt x="52" y="52"/>
                  <a:pt x="52" y="52"/>
                  <a:pt x="52" y="52"/>
                </a:cubicBezTo>
                <a:cubicBezTo>
                  <a:pt x="76" y="52"/>
                  <a:pt x="76" y="52"/>
                  <a:pt x="76" y="52"/>
                </a:cubicBezTo>
                <a:cubicBezTo>
                  <a:pt x="78" y="52"/>
                  <a:pt x="80" y="54"/>
                  <a:pt x="80" y="56"/>
                </a:cubicBezTo>
                <a:cubicBezTo>
                  <a:pt x="80" y="73"/>
                  <a:pt x="80" y="73"/>
                  <a:pt x="80" y="73"/>
                </a:cubicBezTo>
                <a:cubicBezTo>
                  <a:pt x="75" y="74"/>
                  <a:pt x="72" y="79"/>
                  <a:pt x="72" y="84"/>
                </a:cubicBezTo>
                <a:cubicBezTo>
                  <a:pt x="72" y="91"/>
                  <a:pt x="77" y="96"/>
                  <a:pt x="84" y="96"/>
                </a:cubicBezTo>
                <a:cubicBezTo>
                  <a:pt x="91" y="96"/>
                  <a:pt x="96" y="91"/>
                  <a:pt x="96" y="84"/>
                </a:cubicBezTo>
                <a:cubicBezTo>
                  <a:pt x="96" y="79"/>
                  <a:pt x="93" y="74"/>
                  <a:pt x="88" y="73"/>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48" y="8"/>
                </a:moveTo>
                <a:cubicBezTo>
                  <a:pt x="50" y="8"/>
                  <a:pt x="52" y="10"/>
                  <a:pt x="52" y="12"/>
                </a:cubicBezTo>
                <a:cubicBezTo>
                  <a:pt x="52" y="14"/>
                  <a:pt x="50" y="16"/>
                  <a:pt x="48" y="16"/>
                </a:cubicBezTo>
                <a:cubicBezTo>
                  <a:pt x="46" y="16"/>
                  <a:pt x="44" y="14"/>
                  <a:pt x="44" y="12"/>
                </a:cubicBezTo>
                <a:cubicBezTo>
                  <a:pt x="44" y="10"/>
                  <a:pt x="46" y="8"/>
                  <a:pt x="48" y="8"/>
                </a:cubicBezTo>
                <a:close/>
                <a:moveTo>
                  <a:pt x="48" y="88"/>
                </a:moveTo>
                <a:cubicBezTo>
                  <a:pt x="46" y="88"/>
                  <a:pt x="44" y="86"/>
                  <a:pt x="44" y="84"/>
                </a:cubicBezTo>
                <a:cubicBezTo>
                  <a:pt x="44" y="82"/>
                  <a:pt x="46" y="80"/>
                  <a:pt x="48" y="80"/>
                </a:cubicBezTo>
                <a:cubicBezTo>
                  <a:pt x="50" y="80"/>
                  <a:pt x="52" y="82"/>
                  <a:pt x="52" y="84"/>
                </a:cubicBezTo>
                <a:cubicBezTo>
                  <a:pt x="52" y="86"/>
                  <a:pt x="50" y="88"/>
                  <a:pt x="48" y="88"/>
                </a:cubicBezTo>
                <a:close/>
                <a:moveTo>
                  <a:pt x="84" y="88"/>
                </a:moveTo>
                <a:cubicBezTo>
                  <a:pt x="82" y="88"/>
                  <a:pt x="80" y="86"/>
                  <a:pt x="80" y="84"/>
                </a:cubicBezTo>
                <a:cubicBezTo>
                  <a:pt x="80" y="82"/>
                  <a:pt x="82" y="80"/>
                  <a:pt x="84" y="80"/>
                </a:cubicBezTo>
                <a:cubicBezTo>
                  <a:pt x="86" y="80"/>
                  <a:pt x="88" y="82"/>
                  <a:pt x="88" y="84"/>
                </a:cubicBezTo>
                <a:cubicBezTo>
                  <a:pt x="88" y="86"/>
                  <a:pt x="86"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7" name="Freeform 20">
            <a:extLst>
              <a:ext uri="{FF2B5EF4-FFF2-40B4-BE49-F238E27FC236}">
                <a16:creationId xmlns:a16="http://schemas.microsoft.com/office/drawing/2014/main" id="{5FBE9506-3B39-2F43-A68F-C1EB4BE29DB5}"/>
              </a:ext>
            </a:extLst>
          </p:cNvPr>
          <p:cNvSpPr>
            <a:spLocks noEditPoints="1"/>
          </p:cNvSpPr>
          <p:nvPr/>
        </p:nvSpPr>
        <p:spPr bwMode="auto">
          <a:xfrm>
            <a:off x="7235626" y="4938491"/>
            <a:ext cx="336550" cy="282575"/>
          </a:xfrm>
          <a:custGeom>
            <a:avLst/>
            <a:gdLst>
              <a:gd name="T0" fmla="*/ 94 w 96"/>
              <a:gd name="T1" fmla="*/ 1 h 80"/>
              <a:gd name="T2" fmla="*/ 91 w 96"/>
              <a:gd name="T3" fmla="*/ 0 h 80"/>
              <a:gd name="T4" fmla="*/ 44 w 96"/>
              <a:gd name="T5" fmla="*/ 16 h 80"/>
              <a:gd name="T6" fmla="*/ 44 w 96"/>
              <a:gd name="T7" fmla="*/ 16 h 80"/>
              <a:gd name="T8" fmla="*/ 20 w 96"/>
              <a:gd name="T9" fmla="*/ 16 h 80"/>
              <a:gd name="T10" fmla="*/ 0 w 96"/>
              <a:gd name="T11" fmla="*/ 36 h 80"/>
              <a:gd name="T12" fmla="*/ 19 w 96"/>
              <a:gd name="T13" fmla="*/ 56 h 80"/>
              <a:gd name="T14" fmla="*/ 12 w 96"/>
              <a:gd name="T15" fmla="*/ 75 h 80"/>
              <a:gd name="T16" fmla="*/ 13 w 96"/>
              <a:gd name="T17" fmla="*/ 78 h 80"/>
              <a:gd name="T18" fmla="*/ 16 w 96"/>
              <a:gd name="T19" fmla="*/ 80 h 80"/>
              <a:gd name="T20" fmla="*/ 32 w 96"/>
              <a:gd name="T21" fmla="*/ 80 h 80"/>
              <a:gd name="T22" fmla="*/ 36 w 96"/>
              <a:gd name="T23" fmla="*/ 77 h 80"/>
              <a:gd name="T24" fmla="*/ 43 w 96"/>
              <a:gd name="T25" fmla="*/ 56 h 80"/>
              <a:gd name="T26" fmla="*/ 44 w 96"/>
              <a:gd name="T27" fmla="*/ 56 h 80"/>
              <a:gd name="T28" fmla="*/ 91 w 96"/>
              <a:gd name="T29" fmla="*/ 72 h 80"/>
              <a:gd name="T30" fmla="*/ 92 w 96"/>
              <a:gd name="T31" fmla="*/ 72 h 80"/>
              <a:gd name="T32" fmla="*/ 94 w 96"/>
              <a:gd name="T33" fmla="*/ 71 h 80"/>
              <a:gd name="T34" fmla="*/ 96 w 96"/>
              <a:gd name="T35" fmla="*/ 68 h 80"/>
              <a:gd name="T36" fmla="*/ 96 w 96"/>
              <a:gd name="T37" fmla="*/ 4 h 80"/>
              <a:gd name="T38" fmla="*/ 94 w 96"/>
              <a:gd name="T39" fmla="*/ 1 h 80"/>
              <a:gd name="T40" fmla="*/ 8 w 96"/>
              <a:gd name="T41" fmla="*/ 36 h 80"/>
              <a:gd name="T42" fmla="*/ 20 w 96"/>
              <a:gd name="T43" fmla="*/ 24 h 80"/>
              <a:gd name="T44" fmla="*/ 40 w 96"/>
              <a:gd name="T45" fmla="*/ 24 h 80"/>
              <a:gd name="T46" fmla="*/ 40 w 96"/>
              <a:gd name="T47" fmla="*/ 48 h 80"/>
              <a:gd name="T48" fmla="*/ 24 w 96"/>
              <a:gd name="T49" fmla="*/ 48 h 80"/>
              <a:gd name="T50" fmla="*/ 20 w 96"/>
              <a:gd name="T51" fmla="*/ 48 h 80"/>
              <a:gd name="T52" fmla="*/ 8 w 96"/>
              <a:gd name="T53" fmla="*/ 36 h 80"/>
              <a:gd name="T54" fmla="*/ 29 w 96"/>
              <a:gd name="T55" fmla="*/ 72 h 80"/>
              <a:gd name="T56" fmla="*/ 22 w 96"/>
              <a:gd name="T57" fmla="*/ 72 h 80"/>
              <a:gd name="T58" fmla="*/ 27 w 96"/>
              <a:gd name="T59" fmla="*/ 56 h 80"/>
              <a:gd name="T60" fmla="*/ 34 w 96"/>
              <a:gd name="T61" fmla="*/ 56 h 80"/>
              <a:gd name="T62" fmla="*/ 29 w 96"/>
              <a:gd name="T63" fmla="*/ 72 h 80"/>
              <a:gd name="T64" fmla="*/ 88 w 96"/>
              <a:gd name="T65" fmla="*/ 62 h 80"/>
              <a:gd name="T66" fmla="*/ 48 w 96"/>
              <a:gd name="T67" fmla="*/ 49 h 80"/>
              <a:gd name="T68" fmla="*/ 48 w 96"/>
              <a:gd name="T69" fmla="*/ 23 h 80"/>
              <a:gd name="T70" fmla="*/ 88 w 96"/>
              <a:gd name="T71" fmla="*/ 10 h 80"/>
              <a:gd name="T72" fmla="*/ 88 w 96"/>
              <a:gd name="T7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6" h="80">
                <a:moveTo>
                  <a:pt x="94" y="1"/>
                </a:moveTo>
                <a:cubicBezTo>
                  <a:pt x="93" y="0"/>
                  <a:pt x="92" y="0"/>
                  <a:pt x="91" y="0"/>
                </a:cubicBezTo>
                <a:cubicBezTo>
                  <a:pt x="44" y="16"/>
                  <a:pt x="44" y="16"/>
                  <a:pt x="44" y="16"/>
                </a:cubicBezTo>
                <a:cubicBezTo>
                  <a:pt x="44" y="16"/>
                  <a:pt x="44" y="16"/>
                  <a:pt x="44" y="16"/>
                </a:cubicBezTo>
                <a:cubicBezTo>
                  <a:pt x="20" y="16"/>
                  <a:pt x="20" y="16"/>
                  <a:pt x="20" y="16"/>
                </a:cubicBezTo>
                <a:cubicBezTo>
                  <a:pt x="9" y="16"/>
                  <a:pt x="0" y="25"/>
                  <a:pt x="0" y="36"/>
                </a:cubicBezTo>
                <a:cubicBezTo>
                  <a:pt x="0" y="47"/>
                  <a:pt x="8" y="55"/>
                  <a:pt x="19" y="56"/>
                </a:cubicBezTo>
                <a:cubicBezTo>
                  <a:pt x="12" y="75"/>
                  <a:pt x="12" y="75"/>
                  <a:pt x="12" y="75"/>
                </a:cubicBezTo>
                <a:cubicBezTo>
                  <a:pt x="12" y="76"/>
                  <a:pt x="12" y="77"/>
                  <a:pt x="13" y="78"/>
                </a:cubicBezTo>
                <a:cubicBezTo>
                  <a:pt x="14" y="79"/>
                  <a:pt x="15" y="80"/>
                  <a:pt x="16" y="80"/>
                </a:cubicBezTo>
                <a:cubicBezTo>
                  <a:pt x="32" y="80"/>
                  <a:pt x="32" y="80"/>
                  <a:pt x="32" y="80"/>
                </a:cubicBezTo>
                <a:cubicBezTo>
                  <a:pt x="34" y="80"/>
                  <a:pt x="35" y="79"/>
                  <a:pt x="36" y="77"/>
                </a:cubicBezTo>
                <a:cubicBezTo>
                  <a:pt x="43" y="56"/>
                  <a:pt x="43" y="56"/>
                  <a:pt x="43" y="56"/>
                </a:cubicBezTo>
                <a:cubicBezTo>
                  <a:pt x="44" y="56"/>
                  <a:pt x="44" y="56"/>
                  <a:pt x="44" y="56"/>
                </a:cubicBezTo>
                <a:cubicBezTo>
                  <a:pt x="91" y="72"/>
                  <a:pt x="91" y="72"/>
                  <a:pt x="91" y="72"/>
                </a:cubicBezTo>
                <a:cubicBezTo>
                  <a:pt x="91" y="72"/>
                  <a:pt x="92" y="72"/>
                  <a:pt x="92" y="72"/>
                </a:cubicBezTo>
                <a:cubicBezTo>
                  <a:pt x="93" y="72"/>
                  <a:pt x="94" y="72"/>
                  <a:pt x="94" y="71"/>
                </a:cubicBezTo>
                <a:cubicBezTo>
                  <a:pt x="95" y="70"/>
                  <a:pt x="96" y="69"/>
                  <a:pt x="96" y="68"/>
                </a:cubicBezTo>
                <a:cubicBezTo>
                  <a:pt x="96" y="4"/>
                  <a:pt x="96" y="4"/>
                  <a:pt x="96" y="4"/>
                </a:cubicBezTo>
                <a:cubicBezTo>
                  <a:pt x="96" y="3"/>
                  <a:pt x="95" y="2"/>
                  <a:pt x="94" y="1"/>
                </a:cubicBezTo>
                <a:close/>
                <a:moveTo>
                  <a:pt x="8" y="36"/>
                </a:moveTo>
                <a:cubicBezTo>
                  <a:pt x="8" y="29"/>
                  <a:pt x="14" y="24"/>
                  <a:pt x="20" y="24"/>
                </a:cubicBezTo>
                <a:cubicBezTo>
                  <a:pt x="40" y="24"/>
                  <a:pt x="40" y="24"/>
                  <a:pt x="40" y="24"/>
                </a:cubicBezTo>
                <a:cubicBezTo>
                  <a:pt x="40" y="48"/>
                  <a:pt x="40" y="48"/>
                  <a:pt x="40" y="48"/>
                </a:cubicBezTo>
                <a:cubicBezTo>
                  <a:pt x="24" y="48"/>
                  <a:pt x="24" y="48"/>
                  <a:pt x="24" y="48"/>
                </a:cubicBezTo>
                <a:cubicBezTo>
                  <a:pt x="20" y="48"/>
                  <a:pt x="20" y="48"/>
                  <a:pt x="20" y="48"/>
                </a:cubicBezTo>
                <a:cubicBezTo>
                  <a:pt x="13" y="48"/>
                  <a:pt x="8" y="43"/>
                  <a:pt x="8" y="36"/>
                </a:cubicBezTo>
                <a:close/>
                <a:moveTo>
                  <a:pt x="29" y="72"/>
                </a:moveTo>
                <a:cubicBezTo>
                  <a:pt x="22" y="72"/>
                  <a:pt x="22" y="72"/>
                  <a:pt x="22" y="72"/>
                </a:cubicBezTo>
                <a:cubicBezTo>
                  <a:pt x="27" y="56"/>
                  <a:pt x="27" y="56"/>
                  <a:pt x="27" y="56"/>
                </a:cubicBezTo>
                <a:cubicBezTo>
                  <a:pt x="34" y="56"/>
                  <a:pt x="34" y="56"/>
                  <a:pt x="34" y="56"/>
                </a:cubicBezTo>
                <a:lnTo>
                  <a:pt x="29" y="72"/>
                </a:lnTo>
                <a:close/>
                <a:moveTo>
                  <a:pt x="88" y="62"/>
                </a:moveTo>
                <a:cubicBezTo>
                  <a:pt x="48" y="49"/>
                  <a:pt x="48" y="49"/>
                  <a:pt x="48" y="49"/>
                </a:cubicBezTo>
                <a:cubicBezTo>
                  <a:pt x="48" y="23"/>
                  <a:pt x="48" y="23"/>
                  <a:pt x="48" y="23"/>
                </a:cubicBezTo>
                <a:cubicBezTo>
                  <a:pt x="88" y="10"/>
                  <a:pt x="88" y="10"/>
                  <a:pt x="88" y="10"/>
                </a:cubicBezTo>
                <a:lnTo>
                  <a:pt x="88" y="6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8" name="Freeform 47">
            <a:extLst>
              <a:ext uri="{FF2B5EF4-FFF2-40B4-BE49-F238E27FC236}">
                <a16:creationId xmlns:a16="http://schemas.microsoft.com/office/drawing/2014/main" id="{FCF0FD0F-3377-1F4A-9F53-EB9AA2140055}"/>
              </a:ext>
            </a:extLst>
          </p:cNvPr>
          <p:cNvSpPr>
            <a:spLocks noEditPoints="1"/>
          </p:cNvSpPr>
          <p:nvPr/>
        </p:nvSpPr>
        <p:spPr bwMode="auto">
          <a:xfrm>
            <a:off x="4472378" y="1438486"/>
            <a:ext cx="334963" cy="338138"/>
          </a:xfrm>
          <a:custGeom>
            <a:avLst/>
            <a:gdLst>
              <a:gd name="T0" fmla="*/ 95 w 96"/>
              <a:gd name="T1" fmla="*/ 2 h 96"/>
              <a:gd name="T2" fmla="*/ 90 w 96"/>
              <a:gd name="T3" fmla="*/ 0 h 96"/>
              <a:gd name="T4" fmla="*/ 90 w 96"/>
              <a:gd name="T5" fmla="*/ 0 h 96"/>
              <a:gd name="T6" fmla="*/ 2 w 96"/>
              <a:gd name="T7" fmla="*/ 32 h 96"/>
              <a:gd name="T8" fmla="*/ 0 w 96"/>
              <a:gd name="T9" fmla="*/ 35 h 96"/>
              <a:gd name="T10" fmla="*/ 1 w 96"/>
              <a:gd name="T11" fmla="*/ 39 h 96"/>
              <a:gd name="T12" fmla="*/ 20 w 96"/>
              <a:gd name="T13" fmla="*/ 58 h 96"/>
              <a:gd name="T14" fmla="*/ 20 w 96"/>
              <a:gd name="T15" fmla="*/ 88 h 96"/>
              <a:gd name="T16" fmla="*/ 24 w 96"/>
              <a:gd name="T17" fmla="*/ 92 h 96"/>
              <a:gd name="T18" fmla="*/ 27 w 96"/>
              <a:gd name="T19" fmla="*/ 91 h 96"/>
              <a:gd name="T20" fmla="*/ 28 w 96"/>
              <a:gd name="T21" fmla="*/ 90 h 96"/>
              <a:gd name="T22" fmla="*/ 39 w 96"/>
              <a:gd name="T23" fmla="*/ 76 h 96"/>
              <a:gd name="T24" fmla="*/ 57 w 96"/>
              <a:gd name="T25" fmla="*/ 95 h 96"/>
              <a:gd name="T26" fmla="*/ 60 w 96"/>
              <a:gd name="T27" fmla="*/ 96 h 96"/>
              <a:gd name="T28" fmla="*/ 60 w 96"/>
              <a:gd name="T29" fmla="*/ 96 h 96"/>
              <a:gd name="T30" fmla="*/ 63 w 96"/>
              <a:gd name="T31" fmla="*/ 93 h 96"/>
              <a:gd name="T32" fmla="*/ 95 w 96"/>
              <a:gd name="T33" fmla="*/ 7 h 96"/>
              <a:gd name="T34" fmla="*/ 95 w 96"/>
              <a:gd name="T35" fmla="*/ 2 h 96"/>
              <a:gd name="T36" fmla="*/ 69 w 96"/>
              <a:gd name="T37" fmla="*/ 17 h 96"/>
              <a:gd name="T38" fmla="*/ 24 w 96"/>
              <a:gd name="T39" fmla="*/ 51 h 96"/>
              <a:gd name="T40" fmla="*/ 11 w 96"/>
              <a:gd name="T41" fmla="*/ 38 h 96"/>
              <a:gd name="T42" fmla="*/ 69 w 96"/>
              <a:gd name="T43" fmla="*/ 17 h 96"/>
              <a:gd name="T44" fmla="*/ 28 w 96"/>
              <a:gd name="T45" fmla="*/ 77 h 96"/>
              <a:gd name="T46" fmla="*/ 28 w 96"/>
              <a:gd name="T47" fmla="*/ 66 h 96"/>
              <a:gd name="T48" fmla="*/ 33 w 96"/>
              <a:gd name="T49" fmla="*/ 71 h 96"/>
              <a:gd name="T50" fmla="*/ 28 w 96"/>
              <a:gd name="T51" fmla="*/ 77 h 96"/>
              <a:gd name="T52" fmla="*/ 58 w 96"/>
              <a:gd name="T53" fmla="*/ 85 h 96"/>
              <a:gd name="T54" fmla="*/ 30 w 96"/>
              <a:gd name="T55" fmla="*/ 56 h 96"/>
              <a:gd name="T56" fmla="*/ 83 w 96"/>
              <a:gd name="T57" fmla="*/ 16 h 96"/>
              <a:gd name="T58" fmla="*/ 58 w 96"/>
              <a:gd name="T5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96">
                <a:moveTo>
                  <a:pt x="95" y="2"/>
                </a:moveTo>
                <a:cubicBezTo>
                  <a:pt x="94" y="0"/>
                  <a:pt x="92" y="0"/>
                  <a:pt x="90" y="0"/>
                </a:cubicBezTo>
                <a:cubicBezTo>
                  <a:pt x="90" y="0"/>
                  <a:pt x="90" y="0"/>
                  <a:pt x="90" y="0"/>
                </a:cubicBezTo>
                <a:cubicBezTo>
                  <a:pt x="2" y="32"/>
                  <a:pt x="2" y="32"/>
                  <a:pt x="2" y="32"/>
                </a:cubicBezTo>
                <a:cubicBezTo>
                  <a:pt x="1" y="33"/>
                  <a:pt x="0" y="34"/>
                  <a:pt x="0" y="35"/>
                </a:cubicBezTo>
                <a:cubicBezTo>
                  <a:pt x="0" y="36"/>
                  <a:pt x="0" y="38"/>
                  <a:pt x="1" y="39"/>
                </a:cubicBezTo>
                <a:cubicBezTo>
                  <a:pt x="20" y="58"/>
                  <a:pt x="20" y="58"/>
                  <a:pt x="20" y="58"/>
                </a:cubicBezTo>
                <a:cubicBezTo>
                  <a:pt x="20" y="88"/>
                  <a:pt x="20" y="88"/>
                  <a:pt x="20" y="88"/>
                </a:cubicBezTo>
                <a:cubicBezTo>
                  <a:pt x="20" y="90"/>
                  <a:pt x="22" y="92"/>
                  <a:pt x="24" y="92"/>
                </a:cubicBezTo>
                <a:cubicBezTo>
                  <a:pt x="25" y="92"/>
                  <a:pt x="26" y="92"/>
                  <a:pt x="27" y="91"/>
                </a:cubicBezTo>
                <a:cubicBezTo>
                  <a:pt x="27" y="91"/>
                  <a:pt x="27" y="90"/>
                  <a:pt x="28" y="90"/>
                </a:cubicBezTo>
                <a:cubicBezTo>
                  <a:pt x="39" y="76"/>
                  <a:pt x="39" y="76"/>
                  <a:pt x="39" y="76"/>
                </a:cubicBezTo>
                <a:cubicBezTo>
                  <a:pt x="57" y="95"/>
                  <a:pt x="57" y="95"/>
                  <a:pt x="57" y="95"/>
                </a:cubicBezTo>
                <a:cubicBezTo>
                  <a:pt x="58" y="96"/>
                  <a:pt x="59" y="96"/>
                  <a:pt x="60" y="96"/>
                </a:cubicBezTo>
                <a:cubicBezTo>
                  <a:pt x="60" y="96"/>
                  <a:pt x="60" y="96"/>
                  <a:pt x="60" y="96"/>
                </a:cubicBezTo>
                <a:cubicBezTo>
                  <a:pt x="62" y="96"/>
                  <a:pt x="63" y="94"/>
                  <a:pt x="63" y="93"/>
                </a:cubicBezTo>
                <a:cubicBezTo>
                  <a:pt x="95" y="7"/>
                  <a:pt x="95" y="7"/>
                  <a:pt x="95" y="7"/>
                </a:cubicBezTo>
                <a:cubicBezTo>
                  <a:pt x="96" y="6"/>
                  <a:pt x="96" y="3"/>
                  <a:pt x="95" y="2"/>
                </a:cubicBezTo>
                <a:close/>
                <a:moveTo>
                  <a:pt x="69" y="17"/>
                </a:moveTo>
                <a:cubicBezTo>
                  <a:pt x="24" y="51"/>
                  <a:pt x="24" y="51"/>
                  <a:pt x="24" y="51"/>
                </a:cubicBezTo>
                <a:cubicBezTo>
                  <a:pt x="11" y="38"/>
                  <a:pt x="11" y="38"/>
                  <a:pt x="11" y="38"/>
                </a:cubicBezTo>
                <a:lnTo>
                  <a:pt x="69" y="17"/>
                </a:lnTo>
                <a:close/>
                <a:moveTo>
                  <a:pt x="28" y="77"/>
                </a:moveTo>
                <a:cubicBezTo>
                  <a:pt x="28" y="66"/>
                  <a:pt x="28" y="66"/>
                  <a:pt x="28" y="66"/>
                </a:cubicBezTo>
                <a:cubicBezTo>
                  <a:pt x="33" y="71"/>
                  <a:pt x="33" y="71"/>
                  <a:pt x="33" y="71"/>
                </a:cubicBezTo>
                <a:lnTo>
                  <a:pt x="28" y="77"/>
                </a:lnTo>
                <a:close/>
                <a:moveTo>
                  <a:pt x="58" y="85"/>
                </a:moveTo>
                <a:cubicBezTo>
                  <a:pt x="30" y="56"/>
                  <a:pt x="30" y="56"/>
                  <a:pt x="30" y="56"/>
                </a:cubicBezTo>
                <a:cubicBezTo>
                  <a:pt x="83" y="16"/>
                  <a:pt x="83" y="16"/>
                  <a:pt x="83" y="16"/>
                </a:cubicBezTo>
                <a:lnTo>
                  <a:pt x="58"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69" name="Freeform 85">
            <a:extLst>
              <a:ext uri="{FF2B5EF4-FFF2-40B4-BE49-F238E27FC236}">
                <a16:creationId xmlns:a16="http://schemas.microsoft.com/office/drawing/2014/main" id="{50C9A754-1847-9341-A3FC-03A3BEBFE538}"/>
              </a:ext>
            </a:extLst>
          </p:cNvPr>
          <p:cNvSpPr>
            <a:spLocks noEditPoints="1"/>
          </p:cNvSpPr>
          <p:nvPr/>
        </p:nvSpPr>
        <p:spPr bwMode="auto">
          <a:xfrm>
            <a:off x="3775215" y="3197134"/>
            <a:ext cx="338138" cy="338138"/>
          </a:xfrm>
          <a:custGeom>
            <a:avLst/>
            <a:gdLst>
              <a:gd name="T0" fmla="*/ 95 w 97"/>
              <a:gd name="T1" fmla="*/ 22 h 96"/>
              <a:gd name="T2" fmla="*/ 79 w 97"/>
              <a:gd name="T3" fmla="*/ 2 h 96"/>
              <a:gd name="T4" fmla="*/ 76 w 97"/>
              <a:gd name="T5" fmla="*/ 0 h 96"/>
              <a:gd name="T6" fmla="*/ 4 w 97"/>
              <a:gd name="T7" fmla="*/ 0 h 96"/>
              <a:gd name="T8" fmla="*/ 1 w 97"/>
              <a:gd name="T9" fmla="*/ 2 h 96"/>
              <a:gd name="T10" fmla="*/ 1 w 97"/>
              <a:gd name="T11" fmla="*/ 6 h 96"/>
              <a:gd name="T12" fmla="*/ 11 w 97"/>
              <a:gd name="T13" fmla="*/ 24 h 96"/>
              <a:gd name="T14" fmla="*/ 1 w 97"/>
              <a:gd name="T15" fmla="*/ 42 h 96"/>
              <a:gd name="T16" fmla="*/ 1 w 97"/>
              <a:gd name="T17" fmla="*/ 46 h 96"/>
              <a:gd name="T18" fmla="*/ 4 w 97"/>
              <a:gd name="T19" fmla="*/ 48 h 96"/>
              <a:gd name="T20" fmla="*/ 36 w 97"/>
              <a:gd name="T21" fmla="*/ 48 h 96"/>
              <a:gd name="T22" fmla="*/ 36 w 97"/>
              <a:gd name="T23" fmla="*/ 92 h 96"/>
              <a:gd name="T24" fmla="*/ 40 w 97"/>
              <a:gd name="T25" fmla="*/ 96 h 96"/>
              <a:gd name="T26" fmla="*/ 52 w 97"/>
              <a:gd name="T27" fmla="*/ 96 h 96"/>
              <a:gd name="T28" fmla="*/ 56 w 97"/>
              <a:gd name="T29" fmla="*/ 92 h 96"/>
              <a:gd name="T30" fmla="*/ 56 w 97"/>
              <a:gd name="T31" fmla="*/ 48 h 96"/>
              <a:gd name="T32" fmla="*/ 76 w 97"/>
              <a:gd name="T33" fmla="*/ 48 h 96"/>
              <a:gd name="T34" fmla="*/ 79 w 97"/>
              <a:gd name="T35" fmla="*/ 46 h 96"/>
              <a:gd name="T36" fmla="*/ 95 w 97"/>
              <a:gd name="T37" fmla="*/ 26 h 96"/>
              <a:gd name="T38" fmla="*/ 95 w 97"/>
              <a:gd name="T39" fmla="*/ 22 h 96"/>
              <a:gd name="T40" fmla="*/ 48 w 97"/>
              <a:gd name="T41" fmla="*/ 88 h 96"/>
              <a:gd name="T42" fmla="*/ 44 w 97"/>
              <a:gd name="T43" fmla="*/ 88 h 96"/>
              <a:gd name="T44" fmla="*/ 44 w 97"/>
              <a:gd name="T45" fmla="*/ 48 h 96"/>
              <a:gd name="T46" fmla="*/ 48 w 97"/>
              <a:gd name="T47" fmla="*/ 48 h 96"/>
              <a:gd name="T48" fmla="*/ 48 w 97"/>
              <a:gd name="T49" fmla="*/ 88 h 96"/>
              <a:gd name="T50" fmla="*/ 75 w 97"/>
              <a:gd name="T51" fmla="*/ 40 h 96"/>
              <a:gd name="T52" fmla="*/ 52 w 97"/>
              <a:gd name="T53" fmla="*/ 40 h 96"/>
              <a:gd name="T54" fmla="*/ 40 w 97"/>
              <a:gd name="T55" fmla="*/ 40 h 96"/>
              <a:gd name="T56" fmla="*/ 11 w 97"/>
              <a:gd name="T57" fmla="*/ 40 h 96"/>
              <a:gd name="T58" fmla="*/ 20 w 97"/>
              <a:gd name="T59" fmla="*/ 26 h 96"/>
              <a:gd name="T60" fmla="*/ 20 w 97"/>
              <a:gd name="T61" fmla="*/ 22 h 96"/>
              <a:gd name="T62" fmla="*/ 11 w 97"/>
              <a:gd name="T63" fmla="*/ 8 h 96"/>
              <a:gd name="T64" fmla="*/ 75 w 97"/>
              <a:gd name="T65" fmla="*/ 8 h 96"/>
              <a:gd name="T66" fmla="*/ 87 w 97"/>
              <a:gd name="T67" fmla="*/ 24 h 96"/>
              <a:gd name="T68" fmla="*/ 75 w 97"/>
              <a:gd name="T69" fmla="*/ 4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96">
                <a:moveTo>
                  <a:pt x="95" y="22"/>
                </a:moveTo>
                <a:cubicBezTo>
                  <a:pt x="79" y="2"/>
                  <a:pt x="79" y="2"/>
                  <a:pt x="79" y="2"/>
                </a:cubicBezTo>
                <a:cubicBezTo>
                  <a:pt x="79" y="0"/>
                  <a:pt x="77" y="0"/>
                  <a:pt x="76" y="0"/>
                </a:cubicBezTo>
                <a:cubicBezTo>
                  <a:pt x="4" y="0"/>
                  <a:pt x="4" y="0"/>
                  <a:pt x="4" y="0"/>
                </a:cubicBezTo>
                <a:cubicBezTo>
                  <a:pt x="3" y="0"/>
                  <a:pt x="1" y="1"/>
                  <a:pt x="1" y="2"/>
                </a:cubicBezTo>
                <a:cubicBezTo>
                  <a:pt x="0" y="3"/>
                  <a:pt x="0" y="5"/>
                  <a:pt x="1" y="6"/>
                </a:cubicBezTo>
                <a:cubicBezTo>
                  <a:pt x="11" y="24"/>
                  <a:pt x="11" y="24"/>
                  <a:pt x="11" y="24"/>
                </a:cubicBezTo>
                <a:cubicBezTo>
                  <a:pt x="1" y="42"/>
                  <a:pt x="1" y="42"/>
                  <a:pt x="1" y="42"/>
                </a:cubicBezTo>
                <a:cubicBezTo>
                  <a:pt x="0" y="43"/>
                  <a:pt x="0" y="45"/>
                  <a:pt x="1" y="46"/>
                </a:cubicBezTo>
                <a:cubicBezTo>
                  <a:pt x="1" y="47"/>
                  <a:pt x="3" y="48"/>
                  <a:pt x="4" y="48"/>
                </a:cubicBezTo>
                <a:cubicBezTo>
                  <a:pt x="36" y="48"/>
                  <a:pt x="36" y="48"/>
                  <a:pt x="36" y="48"/>
                </a:cubicBezTo>
                <a:cubicBezTo>
                  <a:pt x="36" y="92"/>
                  <a:pt x="36" y="92"/>
                  <a:pt x="36" y="92"/>
                </a:cubicBezTo>
                <a:cubicBezTo>
                  <a:pt x="36" y="94"/>
                  <a:pt x="38" y="96"/>
                  <a:pt x="40" y="96"/>
                </a:cubicBezTo>
                <a:cubicBezTo>
                  <a:pt x="52" y="96"/>
                  <a:pt x="52" y="96"/>
                  <a:pt x="52" y="96"/>
                </a:cubicBezTo>
                <a:cubicBezTo>
                  <a:pt x="55" y="96"/>
                  <a:pt x="56" y="94"/>
                  <a:pt x="56" y="92"/>
                </a:cubicBezTo>
                <a:cubicBezTo>
                  <a:pt x="56" y="48"/>
                  <a:pt x="56" y="48"/>
                  <a:pt x="56" y="48"/>
                </a:cubicBezTo>
                <a:cubicBezTo>
                  <a:pt x="76" y="48"/>
                  <a:pt x="76" y="48"/>
                  <a:pt x="76" y="48"/>
                </a:cubicBezTo>
                <a:cubicBezTo>
                  <a:pt x="77" y="48"/>
                  <a:pt x="79" y="48"/>
                  <a:pt x="79" y="46"/>
                </a:cubicBezTo>
                <a:cubicBezTo>
                  <a:pt x="95" y="26"/>
                  <a:pt x="95" y="26"/>
                  <a:pt x="95" y="26"/>
                </a:cubicBezTo>
                <a:cubicBezTo>
                  <a:pt x="97" y="25"/>
                  <a:pt x="97" y="23"/>
                  <a:pt x="95" y="22"/>
                </a:cubicBezTo>
                <a:close/>
                <a:moveTo>
                  <a:pt x="48" y="88"/>
                </a:moveTo>
                <a:cubicBezTo>
                  <a:pt x="44" y="88"/>
                  <a:pt x="44" y="88"/>
                  <a:pt x="44" y="88"/>
                </a:cubicBezTo>
                <a:cubicBezTo>
                  <a:pt x="44" y="48"/>
                  <a:pt x="44" y="48"/>
                  <a:pt x="44" y="48"/>
                </a:cubicBezTo>
                <a:cubicBezTo>
                  <a:pt x="48" y="48"/>
                  <a:pt x="48" y="48"/>
                  <a:pt x="48" y="48"/>
                </a:cubicBezTo>
                <a:lnTo>
                  <a:pt x="48" y="88"/>
                </a:lnTo>
                <a:close/>
                <a:moveTo>
                  <a:pt x="75" y="40"/>
                </a:moveTo>
                <a:cubicBezTo>
                  <a:pt x="52" y="40"/>
                  <a:pt x="52" y="40"/>
                  <a:pt x="52" y="40"/>
                </a:cubicBezTo>
                <a:cubicBezTo>
                  <a:pt x="40" y="40"/>
                  <a:pt x="40" y="40"/>
                  <a:pt x="40" y="40"/>
                </a:cubicBezTo>
                <a:cubicBezTo>
                  <a:pt x="11" y="40"/>
                  <a:pt x="11" y="40"/>
                  <a:pt x="11" y="40"/>
                </a:cubicBezTo>
                <a:cubicBezTo>
                  <a:pt x="20" y="26"/>
                  <a:pt x="20" y="26"/>
                  <a:pt x="20" y="26"/>
                </a:cubicBezTo>
                <a:cubicBezTo>
                  <a:pt x="21" y="25"/>
                  <a:pt x="21" y="23"/>
                  <a:pt x="20" y="22"/>
                </a:cubicBezTo>
                <a:cubicBezTo>
                  <a:pt x="11" y="8"/>
                  <a:pt x="11" y="8"/>
                  <a:pt x="11" y="8"/>
                </a:cubicBezTo>
                <a:cubicBezTo>
                  <a:pt x="75" y="8"/>
                  <a:pt x="75" y="8"/>
                  <a:pt x="75" y="8"/>
                </a:cubicBezTo>
                <a:cubicBezTo>
                  <a:pt x="87" y="24"/>
                  <a:pt x="87" y="24"/>
                  <a:pt x="87" y="24"/>
                </a:cubicBezTo>
                <a:lnTo>
                  <a:pt x="75"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70" name="Freeform 104">
            <a:extLst>
              <a:ext uri="{FF2B5EF4-FFF2-40B4-BE49-F238E27FC236}">
                <a16:creationId xmlns:a16="http://schemas.microsoft.com/office/drawing/2014/main" id="{56F922D7-713B-354C-A1EE-4A554F9CEEAB}"/>
              </a:ext>
            </a:extLst>
          </p:cNvPr>
          <p:cNvSpPr>
            <a:spLocks noEditPoints="1"/>
          </p:cNvSpPr>
          <p:nvPr/>
        </p:nvSpPr>
        <p:spPr bwMode="auto">
          <a:xfrm>
            <a:off x="4499366" y="4879753"/>
            <a:ext cx="307975" cy="341313"/>
          </a:xfrm>
          <a:custGeom>
            <a:avLst/>
            <a:gdLst>
              <a:gd name="T0" fmla="*/ 84 w 88"/>
              <a:gd name="T1" fmla="*/ 39 h 97"/>
              <a:gd name="T2" fmla="*/ 72 w 88"/>
              <a:gd name="T3" fmla="*/ 33 h 97"/>
              <a:gd name="T4" fmla="*/ 71 w 88"/>
              <a:gd name="T5" fmla="*/ 33 h 97"/>
              <a:gd name="T6" fmla="*/ 45 w 88"/>
              <a:gd name="T7" fmla="*/ 36 h 97"/>
              <a:gd name="T8" fmla="*/ 45 w 88"/>
              <a:gd name="T9" fmla="*/ 34 h 97"/>
              <a:gd name="T10" fmla="*/ 26 w 88"/>
              <a:gd name="T11" fmla="*/ 1 h 97"/>
              <a:gd name="T12" fmla="*/ 22 w 88"/>
              <a:gd name="T13" fmla="*/ 2 h 97"/>
              <a:gd name="T14" fmla="*/ 20 w 88"/>
              <a:gd name="T15" fmla="*/ 5 h 97"/>
              <a:gd name="T16" fmla="*/ 20 w 88"/>
              <a:gd name="T17" fmla="*/ 33 h 97"/>
              <a:gd name="T18" fmla="*/ 4 w 88"/>
              <a:gd name="T19" fmla="*/ 33 h 97"/>
              <a:gd name="T20" fmla="*/ 0 w 88"/>
              <a:gd name="T21" fmla="*/ 37 h 97"/>
              <a:gd name="T22" fmla="*/ 0 w 88"/>
              <a:gd name="T23" fmla="*/ 93 h 97"/>
              <a:gd name="T24" fmla="*/ 4 w 88"/>
              <a:gd name="T25" fmla="*/ 97 h 97"/>
              <a:gd name="T26" fmla="*/ 24 w 88"/>
              <a:gd name="T27" fmla="*/ 97 h 97"/>
              <a:gd name="T28" fmla="*/ 28 w 88"/>
              <a:gd name="T29" fmla="*/ 93 h 97"/>
              <a:gd name="T30" fmla="*/ 28 w 88"/>
              <a:gd name="T31" fmla="*/ 92 h 97"/>
              <a:gd name="T32" fmla="*/ 35 w 88"/>
              <a:gd name="T33" fmla="*/ 94 h 97"/>
              <a:gd name="T34" fmla="*/ 69 w 88"/>
              <a:gd name="T35" fmla="*/ 97 h 97"/>
              <a:gd name="T36" fmla="*/ 70 w 88"/>
              <a:gd name="T37" fmla="*/ 97 h 97"/>
              <a:gd name="T38" fmla="*/ 86 w 88"/>
              <a:gd name="T39" fmla="*/ 82 h 97"/>
              <a:gd name="T40" fmla="*/ 88 w 88"/>
              <a:gd name="T41" fmla="*/ 52 h 97"/>
              <a:gd name="T42" fmla="*/ 84 w 88"/>
              <a:gd name="T43" fmla="*/ 39 h 97"/>
              <a:gd name="T44" fmla="*/ 20 w 88"/>
              <a:gd name="T45" fmla="*/ 89 h 97"/>
              <a:gd name="T46" fmla="*/ 8 w 88"/>
              <a:gd name="T47" fmla="*/ 89 h 97"/>
              <a:gd name="T48" fmla="*/ 8 w 88"/>
              <a:gd name="T49" fmla="*/ 41 h 97"/>
              <a:gd name="T50" fmla="*/ 20 w 88"/>
              <a:gd name="T51" fmla="*/ 41 h 97"/>
              <a:gd name="T52" fmla="*/ 20 w 88"/>
              <a:gd name="T53" fmla="*/ 78 h 97"/>
              <a:gd name="T54" fmla="*/ 20 w 88"/>
              <a:gd name="T55" fmla="*/ 89 h 97"/>
              <a:gd name="T56" fmla="*/ 78 w 88"/>
              <a:gd name="T57" fmla="*/ 81 h 97"/>
              <a:gd name="T58" fmla="*/ 70 w 88"/>
              <a:gd name="T59" fmla="*/ 89 h 97"/>
              <a:gd name="T60" fmla="*/ 69 w 88"/>
              <a:gd name="T61" fmla="*/ 89 h 97"/>
              <a:gd name="T62" fmla="*/ 35 w 88"/>
              <a:gd name="T63" fmla="*/ 86 h 97"/>
              <a:gd name="T64" fmla="*/ 28 w 88"/>
              <a:gd name="T65" fmla="*/ 78 h 97"/>
              <a:gd name="T66" fmla="*/ 28 w 88"/>
              <a:gd name="T67" fmla="*/ 37 h 97"/>
              <a:gd name="T68" fmla="*/ 28 w 88"/>
              <a:gd name="T69" fmla="*/ 12 h 97"/>
              <a:gd name="T70" fmla="*/ 37 w 88"/>
              <a:gd name="T71" fmla="*/ 34 h 97"/>
              <a:gd name="T72" fmla="*/ 36 w 88"/>
              <a:gd name="T73" fmla="*/ 41 h 97"/>
              <a:gd name="T74" fmla="*/ 37 w 88"/>
              <a:gd name="T75" fmla="*/ 44 h 97"/>
              <a:gd name="T76" fmla="*/ 40 w 88"/>
              <a:gd name="T77" fmla="*/ 45 h 97"/>
              <a:gd name="T78" fmla="*/ 71 w 88"/>
              <a:gd name="T79" fmla="*/ 43 h 97"/>
              <a:gd name="T80" fmla="*/ 78 w 88"/>
              <a:gd name="T81" fmla="*/ 45 h 97"/>
              <a:gd name="T82" fmla="*/ 80 w 88"/>
              <a:gd name="T83" fmla="*/ 51 h 97"/>
              <a:gd name="T84" fmla="*/ 78 w 88"/>
              <a:gd name="T85"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97">
                <a:moveTo>
                  <a:pt x="84" y="39"/>
                </a:moveTo>
                <a:cubicBezTo>
                  <a:pt x="81" y="36"/>
                  <a:pt x="77" y="33"/>
                  <a:pt x="72" y="33"/>
                </a:cubicBezTo>
                <a:cubicBezTo>
                  <a:pt x="72" y="33"/>
                  <a:pt x="71" y="33"/>
                  <a:pt x="71" y="33"/>
                </a:cubicBezTo>
                <a:cubicBezTo>
                  <a:pt x="45" y="36"/>
                  <a:pt x="45" y="36"/>
                  <a:pt x="45" y="36"/>
                </a:cubicBezTo>
                <a:cubicBezTo>
                  <a:pt x="45" y="34"/>
                  <a:pt x="45" y="34"/>
                  <a:pt x="45" y="34"/>
                </a:cubicBezTo>
                <a:cubicBezTo>
                  <a:pt x="47" y="20"/>
                  <a:pt x="39" y="7"/>
                  <a:pt x="26" y="1"/>
                </a:cubicBezTo>
                <a:cubicBezTo>
                  <a:pt x="24" y="0"/>
                  <a:pt x="23" y="1"/>
                  <a:pt x="22" y="2"/>
                </a:cubicBezTo>
                <a:cubicBezTo>
                  <a:pt x="21" y="3"/>
                  <a:pt x="20" y="4"/>
                  <a:pt x="20" y="5"/>
                </a:cubicBezTo>
                <a:cubicBezTo>
                  <a:pt x="20" y="33"/>
                  <a:pt x="20" y="33"/>
                  <a:pt x="20" y="33"/>
                </a:cubicBezTo>
                <a:cubicBezTo>
                  <a:pt x="4" y="33"/>
                  <a:pt x="4" y="33"/>
                  <a:pt x="4" y="33"/>
                </a:cubicBezTo>
                <a:cubicBezTo>
                  <a:pt x="2" y="33"/>
                  <a:pt x="0" y="35"/>
                  <a:pt x="0" y="37"/>
                </a:cubicBezTo>
                <a:cubicBezTo>
                  <a:pt x="0" y="93"/>
                  <a:pt x="0" y="93"/>
                  <a:pt x="0" y="93"/>
                </a:cubicBezTo>
                <a:cubicBezTo>
                  <a:pt x="0" y="95"/>
                  <a:pt x="2" y="97"/>
                  <a:pt x="4" y="97"/>
                </a:cubicBezTo>
                <a:cubicBezTo>
                  <a:pt x="24" y="97"/>
                  <a:pt x="24" y="97"/>
                  <a:pt x="24" y="97"/>
                </a:cubicBezTo>
                <a:cubicBezTo>
                  <a:pt x="26" y="97"/>
                  <a:pt x="28" y="95"/>
                  <a:pt x="28" y="93"/>
                </a:cubicBezTo>
                <a:cubicBezTo>
                  <a:pt x="28" y="92"/>
                  <a:pt x="28" y="92"/>
                  <a:pt x="28" y="92"/>
                </a:cubicBezTo>
                <a:cubicBezTo>
                  <a:pt x="30" y="93"/>
                  <a:pt x="32" y="94"/>
                  <a:pt x="35" y="94"/>
                </a:cubicBezTo>
                <a:cubicBezTo>
                  <a:pt x="69" y="97"/>
                  <a:pt x="69" y="97"/>
                  <a:pt x="69" y="97"/>
                </a:cubicBezTo>
                <a:cubicBezTo>
                  <a:pt x="69" y="97"/>
                  <a:pt x="70" y="97"/>
                  <a:pt x="70" y="97"/>
                </a:cubicBezTo>
                <a:cubicBezTo>
                  <a:pt x="78" y="97"/>
                  <a:pt x="85" y="90"/>
                  <a:pt x="86" y="82"/>
                </a:cubicBezTo>
                <a:cubicBezTo>
                  <a:pt x="88" y="52"/>
                  <a:pt x="88" y="52"/>
                  <a:pt x="88" y="52"/>
                </a:cubicBezTo>
                <a:cubicBezTo>
                  <a:pt x="88" y="47"/>
                  <a:pt x="87" y="42"/>
                  <a:pt x="84" y="39"/>
                </a:cubicBezTo>
                <a:close/>
                <a:moveTo>
                  <a:pt x="20" y="89"/>
                </a:moveTo>
                <a:cubicBezTo>
                  <a:pt x="8" y="89"/>
                  <a:pt x="8" y="89"/>
                  <a:pt x="8" y="89"/>
                </a:cubicBezTo>
                <a:cubicBezTo>
                  <a:pt x="8" y="41"/>
                  <a:pt x="8" y="41"/>
                  <a:pt x="8" y="41"/>
                </a:cubicBezTo>
                <a:cubicBezTo>
                  <a:pt x="20" y="41"/>
                  <a:pt x="20" y="41"/>
                  <a:pt x="20" y="41"/>
                </a:cubicBezTo>
                <a:cubicBezTo>
                  <a:pt x="20" y="78"/>
                  <a:pt x="20" y="78"/>
                  <a:pt x="20" y="78"/>
                </a:cubicBezTo>
                <a:lnTo>
                  <a:pt x="20" y="89"/>
                </a:lnTo>
                <a:close/>
                <a:moveTo>
                  <a:pt x="78" y="81"/>
                </a:moveTo>
                <a:cubicBezTo>
                  <a:pt x="78" y="85"/>
                  <a:pt x="74" y="89"/>
                  <a:pt x="70" y="89"/>
                </a:cubicBezTo>
                <a:cubicBezTo>
                  <a:pt x="70" y="89"/>
                  <a:pt x="70" y="89"/>
                  <a:pt x="69" y="89"/>
                </a:cubicBezTo>
                <a:cubicBezTo>
                  <a:pt x="35" y="86"/>
                  <a:pt x="35" y="86"/>
                  <a:pt x="35" y="86"/>
                </a:cubicBezTo>
                <a:cubicBezTo>
                  <a:pt x="31" y="86"/>
                  <a:pt x="28" y="82"/>
                  <a:pt x="28" y="78"/>
                </a:cubicBezTo>
                <a:cubicBezTo>
                  <a:pt x="28" y="37"/>
                  <a:pt x="28" y="37"/>
                  <a:pt x="28" y="37"/>
                </a:cubicBezTo>
                <a:cubicBezTo>
                  <a:pt x="28" y="12"/>
                  <a:pt x="28" y="12"/>
                  <a:pt x="28" y="12"/>
                </a:cubicBezTo>
                <a:cubicBezTo>
                  <a:pt x="35" y="17"/>
                  <a:pt x="38" y="25"/>
                  <a:pt x="37" y="34"/>
                </a:cubicBezTo>
                <a:cubicBezTo>
                  <a:pt x="36" y="41"/>
                  <a:pt x="36" y="41"/>
                  <a:pt x="36" y="41"/>
                </a:cubicBezTo>
                <a:cubicBezTo>
                  <a:pt x="36" y="42"/>
                  <a:pt x="36" y="43"/>
                  <a:pt x="37" y="44"/>
                </a:cubicBezTo>
                <a:cubicBezTo>
                  <a:pt x="38" y="45"/>
                  <a:pt x="39" y="45"/>
                  <a:pt x="40" y="45"/>
                </a:cubicBezTo>
                <a:cubicBezTo>
                  <a:pt x="71" y="43"/>
                  <a:pt x="71" y="43"/>
                  <a:pt x="71" y="43"/>
                </a:cubicBezTo>
                <a:cubicBezTo>
                  <a:pt x="74" y="42"/>
                  <a:pt x="76" y="43"/>
                  <a:pt x="78" y="45"/>
                </a:cubicBezTo>
                <a:cubicBezTo>
                  <a:pt x="80" y="47"/>
                  <a:pt x="80" y="49"/>
                  <a:pt x="80" y="51"/>
                </a:cubicBezTo>
                <a:lnTo>
                  <a:pt x="78" y="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71" name="TextBox 70">
            <a:extLst>
              <a:ext uri="{FF2B5EF4-FFF2-40B4-BE49-F238E27FC236}">
                <a16:creationId xmlns:a16="http://schemas.microsoft.com/office/drawing/2014/main" id="{347BB62B-CF63-6C48-8780-F7E99B7AF391}"/>
              </a:ext>
            </a:extLst>
          </p:cNvPr>
          <p:cNvSpPr txBox="1"/>
          <p:nvPr/>
        </p:nvSpPr>
        <p:spPr>
          <a:xfrm>
            <a:off x="2067189" y="4719627"/>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Five</a:t>
            </a:r>
          </a:p>
        </p:txBody>
      </p:sp>
      <p:sp>
        <p:nvSpPr>
          <p:cNvPr id="72" name="TextBox 71">
            <a:extLst>
              <a:ext uri="{FF2B5EF4-FFF2-40B4-BE49-F238E27FC236}">
                <a16:creationId xmlns:a16="http://schemas.microsoft.com/office/drawing/2014/main" id="{4C7C90E6-085A-0E49-8CCB-D18EF5F69211}"/>
              </a:ext>
            </a:extLst>
          </p:cNvPr>
          <p:cNvSpPr txBox="1"/>
          <p:nvPr/>
        </p:nvSpPr>
        <p:spPr>
          <a:xfrm>
            <a:off x="2094712" y="1327193"/>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One</a:t>
            </a:r>
          </a:p>
        </p:txBody>
      </p:sp>
      <p:sp>
        <p:nvSpPr>
          <p:cNvPr id="73" name="TextBox 72">
            <a:extLst>
              <a:ext uri="{FF2B5EF4-FFF2-40B4-BE49-F238E27FC236}">
                <a16:creationId xmlns:a16="http://schemas.microsoft.com/office/drawing/2014/main" id="{6B020BD5-4A55-F04E-B454-A1929507CA6F}"/>
              </a:ext>
            </a:extLst>
          </p:cNvPr>
          <p:cNvSpPr txBox="1"/>
          <p:nvPr/>
        </p:nvSpPr>
        <p:spPr>
          <a:xfrm>
            <a:off x="7936894" y="4719627"/>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Four</a:t>
            </a:r>
          </a:p>
        </p:txBody>
      </p:sp>
      <p:sp>
        <p:nvSpPr>
          <p:cNvPr id="74" name="TextBox 73">
            <a:extLst>
              <a:ext uri="{FF2B5EF4-FFF2-40B4-BE49-F238E27FC236}">
                <a16:creationId xmlns:a16="http://schemas.microsoft.com/office/drawing/2014/main" id="{8734D096-0A96-0445-977B-F4C057FC7E87}"/>
              </a:ext>
            </a:extLst>
          </p:cNvPr>
          <p:cNvSpPr txBox="1"/>
          <p:nvPr/>
        </p:nvSpPr>
        <p:spPr>
          <a:xfrm>
            <a:off x="7885408" y="1319706"/>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Two</a:t>
            </a:r>
          </a:p>
        </p:txBody>
      </p:sp>
      <p:sp>
        <p:nvSpPr>
          <p:cNvPr id="75" name="TextBox 74">
            <a:extLst>
              <a:ext uri="{FF2B5EF4-FFF2-40B4-BE49-F238E27FC236}">
                <a16:creationId xmlns:a16="http://schemas.microsoft.com/office/drawing/2014/main" id="{04B923FC-45D3-FB47-901B-F28F812ED72D}"/>
              </a:ext>
            </a:extLst>
          </p:cNvPr>
          <p:cNvSpPr txBox="1"/>
          <p:nvPr/>
        </p:nvSpPr>
        <p:spPr>
          <a:xfrm>
            <a:off x="1364981" y="2974655"/>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Six</a:t>
            </a:r>
          </a:p>
        </p:txBody>
      </p:sp>
      <p:sp>
        <p:nvSpPr>
          <p:cNvPr id="76" name="TextBox 75">
            <a:extLst>
              <a:ext uri="{FF2B5EF4-FFF2-40B4-BE49-F238E27FC236}">
                <a16:creationId xmlns:a16="http://schemas.microsoft.com/office/drawing/2014/main" id="{FC960AE6-DA15-CB42-A4C3-8EC3EBE37A32}"/>
              </a:ext>
            </a:extLst>
          </p:cNvPr>
          <p:cNvSpPr txBox="1"/>
          <p:nvPr/>
        </p:nvSpPr>
        <p:spPr>
          <a:xfrm>
            <a:off x="8700716" y="2967168"/>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Three</a:t>
            </a:r>
          </a:p>
        </p:txBody>
      </p:sp>
      <p:sp>
        <p:nvSpPr>
          <p:cNvPr id="77" name="Oval 76">
            <a:extLst>
              <a:ext uri="{FF2B5EF4-FFF2-40B4-BE49-F238E27FC236}">
                <a16:creationId xmlns:a16="http://schemas.microsoft.com/office/drawing/2014/main" id="{02DD55AD-79C7-7446-ABF9-4DD8E65D5486}"/>
              </a:ext>
            </a:extLst>
          </p:cNvPr>
          <p:cNvSpPr/>
          <p:nvPr/>
        </p:nvSpPr>
        <p:spPr>
          <a:xfrm>
            <a:off x="4986064" y="2158578"/>
            <a:ext cx="2268114" cy="22681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TextBox 77">
            <a:extLst>
              <a:ext uri="{FF2B5EF4-FFF2-40B4-BE49-F238E27FC236}">
                <a16:creationId xmlns:a16="http://schemas.microsoft.com/office/drawing/2014/main" id="{60F9FF1A-A019-5840-9144-5E0386C2AE67}"/>
              </a:ext>
            </a:extLst>
          </p:cNvPr>
          <p:cNvSpPr txBox="1"/>
          <p:nvPr/>
        </p:nvSpPr>
        <p:spPr>
          <a:xfrm>
            <a:off x="5073535" y="2903332"/>
            <a:ext cx="2088622" cy="830997"/>
          </a:xfrm>
          <a:prstGeom prst="rect">
            <a:avLst/>
          </a:prstGeom>
          <a:noFill/>
        </p:spPr>
        <p:txBody>
          <a:bodyPr wrap="square" rtlCol="0">
            <a:spAutoFit/>
          </a:bodyPr>
          <a:lstStyle/>
          <a:p>
            <a:pPr algn="ctr"/>
            <a:r>
              <a:rPr lang="en-US" sz="2400" i="1" dirty="0">
                <a:solidFill>
                  <a:schemeClr val="bg1"/>
                </a:solidFill>
                <a:latin typeface="Prometo Medium" panose="020B0704030203060203" pitchFamily="34" charset="0"/>
              </a:rPr>
              <a:t>What</a:t>
            </a:r>
          </a:p>
          <a:p>
            <a:pPr algn="ctr"/>
            <a:r>
              <a:rPr lang="en-US" sz="2400" i="1" dirty="0">
                <a:solidFill>
                  <a:schemeClr val="bg1"/>
                </a:solidFill>
                <a:latin typeface="Prometo Medium" panose="020B0704030203060203" pitchFamily="34" charset="0"/>
              </a:rPr>
              <a:t>We Do</a:t>
            </a:r>
          </a:p>
        </p:txBody>
      </p:sp>
      <p:sp>
        <p:nvSpPr>
          <p:cNvPr id="3" name="TextBox 2">
            <a:extLst>
              <a:ext uri="{FF2B5EF4-FFF2-40B4-BE49-F238E27FC236}">
                <a16:creationId xmlns:a16="http://schemas.microsoft.com/office/drawing/2014/main" id="{89A6A8C4-CB47-1D5E-99E4-161D5A3809D8}"/>
              </a:ext>
            </a:extLst>
          </p:cNvPr>
          <p:cNvSpPr txBox="1"/>
          <p:nvPr/>
        </p:nvSpPr>
        <p:spPr>
          <a:xfrm>
            <a:off x="8813326" y="3347512"/>
            <a:ext cx="2665150" cy="307777"/>
          </a:xfrm>
          <a:prstGeom prst="rect">
            <a:avLst/>
          </a:prstGeom>
          <a:noFill/>
        </p:spPr>
        <p:txBody>
          <a:bodyPr wrap="square" lIns="0" rIns="0" rtlCol="0">
            <a:spAutoFit/>
          </a:bodyPr>
          <a:lstStyle/>
          <a:p>
            <a:r>
              <a:rPr lang="en-US" sz="1400" dirty="0">
                <a:latin typeface="Century Gothic" panose="020B0502020202020204" pitchFamily="34" charset="0"/>
              </a:rPr>
              <a:t>Lorem ipsum</a:t>
            </a:r>
          </a:p>
        </p:txBody>
      </p:sp>
    </p:spTree>
    <p:extLst>
      <p:ext uri="{BB962C8B-B14F-4D97-AF65-F5344CB8AC3E}">
        <p14:creationId xmlns:p14="http://schemas.microsoft.com/office/powerpoint/2010/main" val="2661095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a:lstStyle/>
          <a:p>
            <a:r>
              <a:rPr lang="en-US" dirty="0"/>
              <a:t>Our Services List</a:t>
            </a:r>
          </a:p>
        </p:txBody>
      </p:sp>
      <p:sp>
        <p:nvSpPr>
          <p:cNvPr id="4" name="Footer Placeholder 3">
            <a:extLst>
              <a:ext uri="{FF2B5EF4-FFF2-40B4-BE49-F238E27FC236}">
                <a16:creationId xmlns:a16="http://schemas.microsoft.com/office/drawing/2014/main" id="{54EA2C16-B75E-234D-8002-D7C6CC1B6897}"/>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7" name="TextBox 16">
            <a:extLst>
              <a:ext uri="{FF2B5EF4-FFF2-40B4-BE49-F238E27FC236}">
                <a16:creationId xmlns:a16="http://schemas.microsoft.com/office/drawing/2014/main" id="{A711B1BB-9912-CB40-8D4E-1EB60A0C539F}"/>
              </a:ext>
            </a:extLst>
          </p:cNvPr>
          <p:cNvSpPr txBox="1"/>
          <p:nvPr/>
        </p:nvSpPr>
        <p:spPr>
          <a:xfrm>
            <a:off x="1528310" y="2456706"/>
            <a:ext cx="3566009"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19" name="TextBox 18">
            <a:extLst>
              <a:ext uri="{FF2B5EF4-FFF2-40B4-BE49-F238E27FC236}">
                <a16:creationId xmlns:a16="http://schemas.microsoft.com/office/drawing/2014/main" id="{8E42576D-6BC7-5F47-84E9-BCCE9E623F9C}"/>
              </a:ext>
            </a:extLst>
          </p:cNvPr>
          <p:cNvSpPr txBox="1"/>
          <p:nvPr/>
        </p:nvSpPr>
        <p:spPr>
          <a:xfrm>
            <a:off x="1528310" y="3923470"/>
            <a:ext cx="3566009"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0" name="TextBox 19">
            <a:extLst>
              <a:ext uri="{FF2B5EF4-FFF2-40B4-BE49-F238E27FC236}">
                <a16:creationId xmlns:a16="http://schemas.microsoft.com/office/drawing/2014/main" id="{F2BA4099-8B28-F044-8329-7C11A1AC2585}"/>
              </a:ext>
            </a:extLst>
          </p:cNvPr>
          <p:cNvSpPr txBox="1"/>
          <p:nvPr/>
        </p:nvSpPr>
        <p:spPr>
          <a:xfrm>
            <a:off x="6325597" y="2456706"/>
            <a:ext cx="378665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2" name="TextBox 21">
            <a:extLst>
              <a:ext uri="{FF2B5EF4-FFF2-40B4-BE49-F238E27FC236}">
                <a16:creationId xmlns:a16="http://schemas.microsoft.com/office/drawing/2014/main" id="{5A919BAE-26A7-084D-9F20-5FEC7764025E}"/>
              </a:ext>
            </a:extLst>
          </p:cNvPr>
          <p:cNvSpPr txBox="1"/>
          <p:nvPr/>
        </p:nvSpPr>
        <p:spPr>
          <a:xfrm>
            <a:off x="6325597" y="3923470"/>
            <a:ext cx="3663355"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4" name="TextBox 23">
            <a:extLst>
              <a:ext uri="{FF2B5EF4-FFF2-40B4-BE49-F238E27FC236}">
                <a16:creationId xmlns:a16="http://schemas.microsoft.com/office/drawing/2014/main" id="{60E6805D-79D9-994F-8DE2-BCCEA5546A53}"/>
              </a:ext>
            </a:extLst>
          </p:cNvPr>
          <p:cNvSpPr txBox="1"/>
          <p:nvPr/>
        </p:nvSpPr>
        <p:spPr>
          <a:xfrm>
            <a:off x="1435278" y="3564038"/>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25" name="TextBox 24">
            <a:extLst>
              <a:ext uri="{FF2B5EF4-FFF2-40B4-BE49-F238E27FC236}">
                <a16:creationId xmlns:a16="http://schemas.microsoft.com/office/drawing/2014/main" id="{CF559C8A-4254-3849-9C81-31581E0ED73D}"/>
              </a:ext>
            </a:extLst>
          </p:cNvPr>
          <p:cNvSpPr txBox="1"/>
          <p:nvPr/>
        </p:nvSpPr>
        <p:spPr>
          <a:xfrm>
            <a:off x="6233309" y="3564038"/>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33" name="TextBox 32">
            <a:extLst>
              <a:ext uri="{FF2B5EF4-FFF2-40B4-BE49-F238E27FC236}">
                <a16:creationId xmlns:a16="http://schemas.microsoft.com/office/drawing/2014/main" id="{118453EB-82B6-4444-8BF3-0FD4DEDA4764}"/>
              </a:ext>
            </a:extLst>
          </p:cNvPr>
          <p:cNvSpPr txBox="1"/>
          <p:nvPr/>
        </p:nvSpPr>
        <p:spPr>
          <a:xfrm>
            <a:off x="1435278" y="2097274"/>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34" name="TextBox 33">
            <a:extLst>
              <a:ext uri="{FF2B5EF4-FFF2-40B4-BE49-F238E27FC236}">
                <a16:creationId xmlns:a16="http://schemas.microsoft.com/office/drawing/2014/main" id="{81052D84-C91D-3442-A1BF-0A0FC8C2619B}"/>
              </a:ext>
            </a:extLst>
          </p:cNvPr>
          <p:cNvSpPr txBox="1"/>
          <p:nvPr/>
        </p:nvSpPr>
        <p:spPr>
          <a:xfrm>
            <a:off x="6233309" y="2097274"/>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35" name="Oval 34">
            <a:extLst>
              <a:ext uri="{FF2B5EF4-FFF2-40B4-BE49-F238E27FC236}">
                <a16:creationId xmlns:a16="http://schemas.microsoft.com/office/drawing/2014/main" id="{09EBB3E0-6C1F-324D-B3D9-6B219ED1238A}"/>
              </a:ext>
            </a:extLst>
          </p:cNvPr>
          <p:cNvSpPr/>
          <p:nvPr/>
        </p:nvSpPr>
        <p:spPr>
          <a:xfrm>
            <a:off x="514110" y="2006158"/>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36" name="Oval 35">
            <a:extLst>
              <a:ext uri="{FF2B5EF4-FFF2-40B4-BE49-F238E27FC236}">
                <a16:creationId xmlns:a16="http://schemas.microsoft.com/office/drawing/2014/main" id="{30B0B645-35E7-204F-821C-5B75ECA845CE}"/>
              </a:ext>
            </a:extLst>
          </p:cNvPr>
          <p:cNvSpPr/>
          <p:nvPr/>
        </p:nvSpPr>
        <p:spPr>
          <a:xfrm>
            <a:off x="514110" y="3469850"/>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37" name="Oval 36">
            <a:extLst>
              <a:ext uri="{FF2B5EF4-FFF2-40B4-BE49-F238E27FC236}">
                <a16:creationId xmlns:a16="http://schemas.microsoft.com/office/drawing/2014/main" id="{31FF3E6F-9430-0D4A-ABAB-C9D89A36BE8E}"/>
              </a:ext>
            </a:extLst>
          </p:cNvPr>
          <p:cNvSpPr/>
          <p:nvPr/>
        </p:nvSpPr>
        <p:spPr>
          <a:xfrm>
            <a:off x="5313180" y="2006158"/>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38" name="Oval 37">
            <a:extLst>
              <a:ext uri="{FF2B5EF4-FFF2-40B4-BE49-F238E27FC236}">
                <a16:creationId xmlns:a16="http://schemas.microsoft.com/office/drawing/2014/main" id="{3498D4D7-7F79-7543-A1FF-02F9F94A00BC}"/>
              </a:ext>
            </a:extLst>
          </p:cNvPr>
          <p:cNvSpPr/>
          <p:nvPr/>
        </p:nvSpPr>
        <p:spPr>
          <a:xfrm>
            <a:off x="5313180" y="3469850"/>
            <a:ext cx="701268" cy="7012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4</a:t>
            </a:r>
          </a:p>
        </p:txBody>
      </p:sp>
      <p:sp>
        <p:nvSpPr>
          <p:cNvPr id="5" name="Slide Number Placeholder 1">
            <a:extLst>
              <a:ext uri="{FF2B5EF4-FFF2-40B4-BE49-F238E27FC236}">
                <a16:creationId xmlns:a16="http://schemas.microsoft.com/office/drawing/2014/main" id="{CDD95138-2EED-DFB1-5FD3-AF74E7B7AEF6}"/>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35</a:t>
            </a:fld>
            <a:endParaRPr lang="en-US" dirty="0"/>
          </a:p>
        </p:txBody>
      </p:sp>
    </p:spTree>
    <p:extLst>
      <p:ext uri="{BB962C8B-B14F-4D97-AF65-F5344CB8AC3E}">
        <p14:creationId xmlns:p14="http://schemas.microsoft.com/office/powerpoint/2010/main" val="18736222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11360517" y="6390178"/>
            <a:ext cx="513735" cy="227164"/>
          </a:xfrm>
          <a:prstGeom prst="rect">
            <a:avLst/>
          </a:prstGeom>
        </p:spPr>
        <p:txBody>
          <a:bodyPr/>
          <a:lstStyle/>
          <a:p>
            <a:pPr algn="ctr"/>
            <a:fld id="{D8D877B3-D348-4611-9BDB-C5374591D951}" type="slidenum">
              <a:rPr lang="en-US" smtClean="0"/>
              <a:pPr algn="ctr"/>
              <a:t>36</a:t>
            </a:fld>
            <a:endParaRPr lang="en-US" dirty="0"/>
          </a:p>
        </p:txBody>
      </p:sp>
      <p:sp>
        <p:nvSpPr>
          <p:cNvPr id="3" name="Title 2"/>
          <p:cNvSpPr>
            <a:spLocks noGrp="1"/>
          </p:cNvSpPr>
          <p:nvPr>
            <p:ph type="title"/>
          </p:nvPr>
        </p:nvSpPr>
        <p:spPr>
          <a:xfrm>
            <a:off x="535128" y="2389412"/>
            <a:ext cx="4220347" cy="1783443"/>
          </a:xfrm>
        </p:spPr>
        <p:txBody>
          <a:bodyPr wrap="square" anchor="ctr" anchorCtr="0"/>
          <a:lstStyle/>
          <a:p>
            <a:r>
              <a:rPr lang="en-US" dirty="0">
                <a:solidFill>
                  <a:schemeClr val="bg1"/>
                </a:solidFill>
              </a:rPr>
              <a:t>Our</a:t>
            </a:r>
            <a:br>
              <a:rPr lang="en-US" dirty="0">
                <a:solidFill>
                  <a:schemeClr val="bg1"/>
                </a:solidFill>
              </a:rPr>
            </a:br>
            <a:r>
              <a:rPr lang="en-US" dirty="0">
                <a:solidFill>
                  <a:schemeClr val="bg1"/>
                </a:solidFill>
              </a:rPr>
              <a:t>Services</a:t>
            </a:r>
            <a:br>
              <a:rPr lang="en-US" dirty="0">
                <a:solidFill>
                  <a:schemeClr val="bg1"/>
                </a:solidFill>
              </a:rPr>
            </a:br>
            <a:r>
              <a:rPr lang="en-US" dirty="0">
                <a:solidFill>
                  <a:schemeClr val="bg1"/>
                </a:solidFill>
              </a:rPr>
              <a:t>List</a:t>
            </a:r>
          </a:p>
        </p:txBody>
      </p:sp>
      <p:sp>
        <p:nvSpPr>
          <p:cNvPr id="2" name="Footer Placeholder 1">
            <a:extLst>
              <a:ext uri="{FF2B5EF4-FFF2-40B4-BE49-F238E27FC236}">
                <a16:creationId xmlns:a16="http://schemas.microsoft.com/office/drawing/2014/main" id="{C0DB1B24-694F-B341-855E-C73E021A147E}"/>
              </a:ext>
            </a:extLst>
          </p:cNvPr>
          <p:cNvSpPr>
            <a:spLocks noGrp="1"/>
          </p:cNvSpPr>
          <p:nvPr>
            <p:ph type="ftr" sz="quarter" idx="12"/>
          </p:nvPr>
        </p:nvSpPr>
        <p:spPr/>
        <p:txBody>
          <a:bodyPr/>
          <a:lstStyle/>
          <a:p>
            <a:r>
              <a:rPr lang="en-US"/>
              <a:t>PRESENTATION TITLE (To customize: Insert &gt; Header Footer &gt; Edit Footer Text &gt; Apply to All)</a:t>
            </a:r>
            <a:endParaRPr lang="en-US" dirty="0"/>
          </a:p>
        </p:txBody>
      </p:sp>
      <p:sp>
        <p:nvSpPr>
          <p:cNvPr id="16" name="TextBox 15">
            <a:extLst>
              <a:ext uri="{FF2B5EF4-FFF2-40B4-BE49-F238E27FC236}">
                <a16:creationId xmlns:a16="http://schemas.microsoft.com/office/drawing/2014/main" id="{3CC4D2AF-8088-9F4F-9111-3C90D53056C2}"/>
              </a:ext>
            </a:extLst>
          </p:cNvPr>
          <p:cNvSpPr txBox="1"/>
          <p:nvPr/>
        </p:nvSpPr>
        <p:spPr>
          <a:xfrm>
            <a:off x="6004155" y="1869642"/>
            <a:ext cx="4383478"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18" name="TextBox 17">
            <a:extLst>
              <a:ext uri="{FF2B5EF4-FFF2-40B4-BE49-F238E27FC236}">
                <a16:creationId xmlns:a16="http://schemas.microsoft.com/office/drawing/2014/main" id="{252CFC66-49B8-E54A-812D-288E095384E5}"/>
              </a:ext>
            </a:extLst>
          </p:cNvPr>
          <p:cNvSpPr txBox="1"/>
          <p:nvPr/>
        </p:nvSpPr>
        <p:spPr>
          <a:xfrm>
            <a:off x="6004155" y="4931522"/>
            <a:ext cx="4383478"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1" name="TextBox 20">
            <a:extLst>
              <a:ext uri="{FF2B5EF4-FFF2-40B4-BE49-F238E27FC236}">
                <a16:creationId xmlns:a16="http://schemas.microsoft.com/office/drawing/2014/main" id="{DBC85FBC-74FE-DC40-9571-020A4BC9F44E}"/>
              </a:ext>
            </a:extLst>
          </p:cNvPr>
          <p:cNvSpPr txBox="1"/>
          <p:nvPr/>
        </p:nvSpPr>
        <p:spPr>
          <a:xfrm>
            <a:off x="6004155" y="3446107"/>
            <a:ext cx="4383478"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5" name="Oval 24">
            <a:extLst>
              <a:ext uri="{FF2B5EF4-FFF2-40B4-BE49-F238E27FC236}">
                <a16:creationId xmlns:a16="http://schemas.microsoft.com/office/drawing/2014/main" id="{9D0F790C-7735-6D47-84AD-53D2B7FC0FD8}"/>
              </a:ext>
            </a:extLst>
          </p:cNvPr>
          <p:cNvSpPr/>
          <p:nvPr/>
        </p:nvSpPr>
        <p:spPr>
          <a:xfrm>
            <a:off x="5030021" y="1613806"/>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26" name="Oval 25">
            <a:extLst>
              <a:ext uri="{FF2B5EF4-FFF2-40B4-BE49-F238E27FC236}">
                <a16:creationId xmlns:a16="http://schemas.microsoft.com/office/drawing/2014/main" id="{D4279738-F73E-FA43-AE56-34952C4B8432}"/>
              </a:ext>
            </a:extLst>
          </p:cNvPr>
          <p:cNvSpPr/>
          <p:nvPr/>
        </p:nvSpPr>
        <p:spPr>
          <a:xfrm>
            <a:off x="5030021" y="3159885"/>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27" name="Oval 26">
            <a:extLst>
              <a:ext uri="{FF2B5EF4-FFF2-40B4-BE49-F238E27FC236}">
                <a16:creationId xmlns:a16="http://schemas.microsoft.com/office/drawing/2014/main" id="{383645F7-6E68-B941-95F0-FF868D9BC23B}"/>
              </a:ext>
            </a:extLst>
          </p:cNvPr>
          <p:cNvSpPr/>
          <p:nvPr/>
        </p:nvSpPr>
        <p:spPr>
          <a:xfrm>
            <a:off x="5030021" y="4628835"/>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28" name="TextBox 27">
            <a:extLst>
              <a:ext uri="{FF2B5EF4-FFF2-40B4-BE49-F238E27FC236}">
                <a16:creationId xmlns:a16="http://schemas.microsoft.com/office/drawing/2014/main" id="{F18119DF-87DE-D44E-A3EB-6DD58AD22F7D}"/>
              </a:ext>
            </a:extLst>
          </p:cNvPr>
          <p:cNvSpPr txBox="1"/>
          <p:nvPr/>
        </p:nvSpPr>
        <p:spPr>
          <a:xfrm>
            <a:off x="5912619" y="1566478"/>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29" name="TextBox 28">
            <a:extLst>
              <a:ext uri="{FF2B5EF4-FFF2-40B4-BE49-F238E27FC236}">
                <a16:creationId xmlns:a16="http://schemas.microsoft.com/office/drawing/2014/main" id="{E7EAFC42-5D70-7F49-A349-132DA08443A8}"/>
              </a:ext>
            </a:extLst>
          </p:cNvPr>
          <p:cNvSpPr txBox="1"/>
          <p:nvPr/>
        </p:nvSpPr>
        <p:spPr>
          <a:xfrm>
            <a:off x="5912619" y="3142943"/>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30" name="TextBox 29">
            <a:extLst>
              <a:ext uri="{FF2B5EF4-FFF2-40B4-BE49-F238E27FC236}">
                <a16:creationId xmlns:a16="http://schemas.microsoft.com/office/drawing/2014/main" id="{61060AB2-7144-1541-8EE8-82E88F326A64}"/>
              </a:ext>
            </a:extLst>
          </p:cNvPr>
          <p:cNvSpPr txBox="1"/>
          <p:nvPr/>
        </p:nvSpPr>
        <p:spPr>
          <a:xfrm>
            <a:off x="5912619" y="4628358"/>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Tree>
    <p:extLst>
      <p:ext uri="{BB962C8B-B14F-4D97-AF65-F5344CB8AC3E}">
        <p14:creationId xmlns:p14="http://schemas.microsoft.com/office/powerpoint/2010/main" val="127447003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Bubble Services</a:t>
            </a:r>
          </a:p>
        </p:txBody>
      </p:sp>
      <p:sp>
        <p:nvSpPr>
          <p:cNvPr id="4" name="Footer Placeholder 3">
            <a:extLst>
              <a:ext uri="{FF2B5EF4-FFF2-40B4-BE49-F238E27FC236}">
                <a16:creationId xmlns:a16="http://schemas.microsoft.com/office/drawing/2014/main" id="{24E5FFE6-2246-C540-B8DB-481B9A580C0F}"/>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
        <p:nvSpPr>
          <p:cNvPr id="13" name="Oval 12"/>
          <p:cNvSpPr/>
          <p:nvPr/>
        </p:nvSpPr>
        <p:spPr>
          <a:xfrm>
            <a:off x="535128" y="1976962"/>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15" name="Oval 14"/>
          <p:cNvSpPr/>
          <p:nvPr/>
        </p:nvSpPr>
        <p:spPr>
          <a:xfrm>
            <a:off x="4172364" y="1976962"/>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18" name="Oval 17"/>
          <p:cNvSpPr/>
          <p:nvPr/>
        </p:nvSpPr>
        <p:spPr>
          <a:xfrm>
            <a:off x="7820786" y="1976962"/>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14" name="TextBox 13">
            <a:extLst>
              <a:ext uri="{FF2B5EF4-FFF2-40B4-BE49-F238E27FC236}">
                <a16:creationId xmlns:a16="http://schemas.microsoft.com/office/drawing/2014/main" id="{BAB0E7A2-7423-4449-9944-7CF377EF6EAF}"/>
              </a:ext>
            </a:extLst>
          </p:cNvPr>
          <p:cNvSpPr txBox="1"/>
          <p:nvPr/>
        </p:nvSpPr>
        <p:spPr>
          <a:xfrm>
            <a:off x="1503947" y="2402313"/>
            <a:ext cx="2322396" cy="2679773"/>
          </a:xfrm>
          <a:prstGeom prst="rect">
            <a:avLst/>
          </a:prstGeom>
          <a:noFill/>
        </p:spPr>
        <p:txBody>
          <a:bodyPr wrap="square" lIns="0" rIns="0" rtlCol="0">
            <a:spAutoFit/>
          </a:bodyPr>
          <a:lstStyle/>
          <a:p>
            <a:pPr>
              <a:lnSpc>
                <a:spcPct val="110000"/>
              </a:lnSpc>
            </a:pPr>
            <a:r>
              <a:rPr lang="en-US" sz="1400" dirty="0">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a:t>
            </a:r>
          </a:p>
        </p:txBody>
      </p:sp>
      <p:sp>
        <p:nvSpPr>
          <p:cNvPr id="16" name="TextBox 15">
            <a:extLst>
              <a:ext uri="{FF2B5EF4-FFF2-40B4-BE49-F238E27FC236}">
                <a16:creationId xmlns:a16="http://schemas.microsoft.com/office/drawing/2014/main" id="{A05599EC-706D-0341-9D8D-9EAF41FBF434}"/>
              </a:ext>
            </a:extLst>
          </p:cNvPr>
          <p:cNvSpPr txBox="1"/>
          <p:nvPr/>
        </p:nvSpPr>
        <p:spPr>
          <a:xfrm>
            <a:off x="5123390" y="2402313"/>
            <a:ext cx="2322396" cy="2679773"/>
          </a:xfrm>
          <a:prstGeom prst="rect">
            <a:avLst/>
          </a:prstGeom>
          <a:noFill/>
        </p:spPr>
        <p:txBody>
          <a:bodyPr wrap="square" lIns="0" rIns="0" rtlCol="0">
            <a:spAutoFit/>
          </a:bodyPr>
          <a:lstStyle/>
          <a:p>
            <a:pPr>
              <a:lnSpc>
                <a:spcPct val="110000"/>
              </a:lnSpc>
            </a:pPr>
            <a:r>
              <a:rPr lang="en-US" sz="1400" dirty="0">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a:t>
            </a:r>
          </a:p>
        </p:txBody>
      </p:sp>
      <p:sp>
        <p:nvSpPr>
          <p:cNvPr id="19" name="TextBox 18">
            <a:extLst>
              <a:ext uri="{FF2B5EF4-FFF2-40B4-BE49-F238E27FC236}">
                <a16:creationId xmlns:a16="http://schemas.microsoft.com/office/drawing/2014/main" id="{C0EBBF5C-E77E-C34D-B5D2-EDDB552C84E1}"/>
              </a:ext>
            </a:extLst>
          </p:cNvPr>
          <p:cNvSpPr txBox="1"/>
          <p:nvPr/>
        </p:nvSpPr>
        <p:spPr>
          <a:xfrm>
            <a:off x="8751020" y="2402313"/>
            <a:ext cx="2354890" cy="2442785"/>
          </a:xfrm>
          <a:prstGeom prst="rect">
            <a:avLst/>
          </a:prstGeom>
          <a:noFill/>
        </p:spPr>
        <p:txBody>
          <a:bodyPr wrap="square" lIns="0" rIns="0" rtlCol="0">
            <a:spAutoFit/>
          </a:bodyPr>
          <a:lstStyle/>
          <a:p>
            <a:pPr>
              <a:lnSpc>
                <a:spcPct val="110000"/>
              </a:lnSpc>
            </a:pPr>
            <a:r>
              <a:rPr lang="en-US" sz="1400" dirty="0">
                <a:latin typeface="Century Gothic" panose="020B0502020202020204" pitchFamily="34" charset="0"/>
              </a:rPr>
              <a:t>Lorem ipsum dolor sit amet, consectetur adipiscing elit. Sed et tellus dapibus, venenatis purus eget, dignissim metus. Nullam ut sagittis massa, nec feugiat eros. In ac tempor enim. Cras pulvinar libero sed risus consectetur ornare varius a nibh. </a:t>
            </a:r>
          </a:p>
        </p:txBody>
      </p:sp>
      <p:sp>
        <p:nvSpPr>
          <p:cNvPr id="23" name="TextBox 22">
            <a:extLst>
              <a:ext uri="{FF2B5EF4-FFF2-40B4-BE49-F238E27FC236}">
                <a16:creationId xmlns:a16="http://schemas.microsoft.com/office/drawing/2014/main" id="{C01554A8-2A98-294E-8C70-34D8D8A424B1}"/>
              </a:ext>
            </a:extLst>
          </p:cNvPr>
          <p:cNvSpPr txBox="1"/>
          <p:nvPr/>
        </p:nvSpPr>
        <p:spPr>
          <a:xfrm>
            <a:off x="5013397" y="2096811"/>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24" name="TextBox 23">
            <a:extLst>
              <a:ext uri="{FF2B5EF4-FFF2-40B4-BE49-F238E27FC236}">
                <a16:creationId xmlns:a16="http://schemas.microsoft.com/office/drawing/2014/main" id="{2CA74877-B01D-FC4A-885F-8D12D2A4F0BB}"/>
              </a:ext>
            </a:extLst>
          </p:cNvPr>
          <p:cNvSpPr txBox="1"/>
          <p:nvPr/>
        </p:nvSpPr>
        <p:spPr>
          <a:xfrm>
            <a:off x="8650633" y="2096811"/>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25" name="TextBox 24">
            <a:extLst>
              <a:ext uri="{FF2B5EF4-FFF2-40B4-BE49-F238E27FC236}">
                <a16:creationId xmlns:a16="http://schemas.microsoft.com/office/drawing/2014/main" id="{C86B4A9F-0F66-864F-BADC-68AA5A44B532}"/>
              </a:ext>
            </a:extLst>
          </p:cNvPr>
          <p:cNvSpPr txBox="1"/>
          <p:nvPr/>
        </p:nvSpPr>
        <p:spPr>
          <a:xfrm>
            <a:off x="1423248" y="2096811"/>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5" name="Slide Number Placeholder 1">
            <a:extLst>
              <a:ext uri="{FF2B5EF4-FFF2-40B4-BE49-F238E27FC236}">
                <a16:creationId xmlns:a16="http://schemas.microsoft.com/office/drawing/2014/main" id="{430805EA-C4DC-668B-A1D5-EE10DC557D18}"/>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37</a:t>
            </a:fld>
            <a:endParaRPr lang="en-US" dirty="0"/>
          </a:p>
        </p:txBody>
      </p:sp>
    </p:spTree>
    <p:extLst>
      <p:ext uri="{BB962C8B-B14F-4D97-AF65-F5344CB8AC3E}">
        <p14:creationId xmlns:p14="http://schemas.microsoft.com/office/powerpoint/2010/main" val="28420189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val 27"/>
          <p:cNvSpPr/>
          <p:nvPr/>
        </p:nvSpPr>
        <p:spPr>
          <a:xfrm>
            <a:off x="4598529" y="3460188"/>
            <a:ext cx="2141030" cy="21410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i="1" dirty="0">
                <a:latin typeface="Prometo Medium" panose="020B0704030203060203" pitchFamily="34" charset="0"/>
              </a:rPr>
              <a:t>75%</a:t>
            </a:r>
          </a:p>
        </p:txBody>
      </p:sp>
      <p:sp>
        <p:nvSpPr>
          <p:cNvPr id="29" name="Oval 28"/>
          <p:cNvSpPr/>
          <p:nvPr/>
        </p:nvSpPr>
        <p:spPr>
          <a:xfrm>
            <a:off x="4921790" y="752508"/>
            <a:ext cx="1546798" cy="154679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i="1" dirty="0">
                <a:latin typeface="Prometo Medium" panose="020B0704030203060203" pitchFamily="34" charset="0"/>
              </a:rPr>
              <a:t>50%</a:t>
            </a:r>
          </a:p>
        </p:txBody>
      </p:sp>
      <p:sp>
        <p:nvSpPr>
          <p:cNvPr id="31" name="Oval 30"/>
          <p:cNvSpPr/>
          <p:nvPr/>
        </p:nvSpPr>
        <p:spPr>
          <a:xfrm>
            <a:off x="3716616" y="1804854"/>
            <a:ext cx="2334714" cy="2334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latin typeface="Prometo Medium" panose="020B0704030203060203" pitchFamily="34" charset="0"/>
              </a:rPr>
              <a:t>90%</a:t>
            </a:r>
          </a:p>
        </p:txBody>
      </p:sp>
      <p:sp>
        <p:nvSpPr>
          <p:cNvPr id="4" name="Footer Placeholder 3">
            <a:extLst>
              <a:ext uri="{FF2B5EF4-FFF2-40B4-BE49-F238E27FC236}">
                <a16:creationId xmlns:a16="http://schemas.microsoft.com/office/drawing/2014/main" id="{46D067AB-632E-CA48-BEFF-8EDFBBABF8F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20" name="TextBox 19">
            <a:extLst>
              <a:ext uri="{FF2B5EF4-FFF2-40B4-BE49-F238E27FC236}">
                <a16:creationId xmlns:a16="http://schemas.microsoft.com/office/drawing/2014/main" id="{65F55568-FE37-D649-9C71-6FCC6870BFB5}"/>
              </a:ext>
            </a:extLst>
          </p:cNvPr>
          <p:cNvSpPr txBox="1"/>
          <p:nvPr/>
        </p:nvSpPr>
        <p:spPr>
          <a:xfrm>
            <a:off x="6984416" y="1521981"/>
            <a:ext cx="2465438"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a:t>
            </a:r>
          </a:p>
          <a:p>
            <a:r>
              <a:rPr lang="en-US" sz="1400" dirty="0" err="1">
                <a:latin typeface="Century Gothic" panose="020B0502020202020204" pitchFamily="34" charset="0"/>
              </a:rPr>
              <a:t>Sed</a:t>
            </a:r>
            <a:r>
              <a:rPr lang="en-US" sz="1400" dirty="0">
                <a:latin typeface="Century Gothic" panose="020B0502020202020204" pitchFamily="34" charset="0"/>
              </a:rPr>
              <a:t> et tellus.</a:t>
            </a:r>
          </a:p>
        </p:txBody>
      </p:sp>
      <p:sp>
        <p:nvSpPr>
          <p:cNvPr id="21" name="TextBox 20">
            <a:extLst>
              <a:ext uri="{FF2B5EF4-FFF2-40B4-BE49-F238E27FC236}">
                <a16:creationId xmlns:a16="http://schemas.microsoft.com/office/drawing/2014/main" id="{30D34793-B2A6-3B4A-B287-47EA1A16F749}"/>
              </a:ext>
            </a:extLst>
          </p:cNvPr>
          <p:cNvSpPr txBox="1"/>
          <p:nvPr/>
        </p:nvSpPr>
        <p:spPr>
          <a:xfrm>
            <a:off x="6984416" y="2890019"/>
            <a:ext cx="2465438"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a:t>
            </a:r>
          </a:p>
          <a:p>
            <a:r>
              <a:rPr lang="en-US" sz="1400" dirty="0" err="1">
                <a:latin typeface="Century Gothic" panose="020B0502020202020204" pitchFamily="34" charset="0"/>
              </a:rPr>
              <a:t>Sed</a:t>
            </a:r>
            <a:r>
              <a:rPr lang="en-US" sz="1400" dirty="0">
                <a:latin typeface="Century Gothic" panose="020B0502020202020204" pitchFamily="34" charset="0"/>
              </a:rPr>
              <a:t> et tellus.</a:t>
            </a:r>
          </a:p>
        </p:txBody>
      </p:sp>
      <p:sp>
        <p:nvSpPr>
          <p:cNvPr id="26" name="TextBox 25">
            <a:extLst>
              <a:ext uri="{FF2B5EF4-FFF2-40B4-BE49-F238E27FC236}">
                <a16:creationId xmlns:a16="http://schemas.microsoft.com/office/drawing/2014/main" id="{0C50CE86-259F-BA45-AFB7-891F0B51A4E6}"/>
              </a:ext>
            </a:extLst>
          </p:cNvPr>
          <p:cNvSpPr txBox="1"/>
          <p:nvPr/>
        </p:nvSpPr>
        <p:spPr>
          <a:xfrm>
            <a:off x="6984416" y="4457631"/>
            <a:ext cx="2465438"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a:t>
            </a:r>
          </a:p>
          <a:p>
            <a:r>
              <a:rPr lang="en-US" sz="1400" dirty="0" err="1">
                <a:latin typeface="Century Gothic" panose="020B0502020202020204" pitchFamily="34" charset="0"/>
              </a:rPr>
              <a:t>Sed</a:t>
            </a:r>
            <a:r>
              <a:rPr lang="en-US" sz="1400" dirty="0">
                <a:latin typeface="Century Gothic" panose="020B0502020202020204" pitchFamily="34" charset="0"/>
              </a:rPr>
              <a:t> et tellus.</a:t>
            </a:r>
          </a:p>
        </p:txBody>
      </p:sp>
      <p:sp>
        <p:nvSpPr>
          <p:cNvPr id="27" name="TextBox 26">
            <a:extLst>
              <a:ext uri="{FF2B5EF4-FFF2-40B4-BE49-F238E27FC236}">
                <a16:creationId xmlns:a16="http://schemas.microsoft.com/office/drawing/2014/main" id="{2CFDB29D-5619-4D47-BCD2-EE6E1F79F6D1}"/>
              </a:ext>
            </a:extLst>
          </p:cNvPr>
          <p:cNvSpPr txBox="1"/>
          <p:nvPr/>
        </p:nvSpPr>
        <p:spPr>
          <a:xfrm>
            <a:off x="6901042" y="2558836"/>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30" name="TextBox 29">
            <a:extLst>
              <a:ext uri="{FF2B5EF4-FFF2-40B4-BE49-F238E27FC236}">
                <a16:creationId xmlns:a16="http://schemas.microsoft.com/office/drawing/2014/main" id="{39D675EC-FB7B-2B47-A93E-DE35D6BF62C2}"/>
              </a:ext>
            </a:extLst>
          </p:cNvPr>
          <p:cNvSpPr txBox="1"/>
          <p:nvPr/>
        </p:nvSpPr>
        <p:spPr>
          <a:xfrm>
            <a:off x="6901042" y="1175890"/>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32" name="TextBox 31">
            <a:extLst>
              <a:ext uri="{FF2B5EF4-FFF2-40B4-BE49-F238E27FC236}">
                <a16:creationId xmlns:a16="http://schemas.microsoft.com/office/drawing/2014/main" id="{17642DE2-7CAA-8A4E-9C46-DD94416EE2D0}"/>
              </a:ext>
            </a:extLst>
          </p:cNvPr>
          <p:cNvSpPr txBox="1"/>
          <p:nvPr/>
        </p:nvSpPr>
        <p:spPr>
          <a:xfrm>
            <a:off x="6901042" y="4109416"/>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6" name="Title 5">
            <a:extLst>
              <a:ext uri="{FF2B5EF4-FFF2-40B4-BE49-F238E27FC236}">
                <a16:creationId xmlns:a16="http://schemas.microsoft.com/office/drawing/2014/main" id="{8ED9E5EF-D7FB-92C6-F719-8FEDBF8B8EB0}"/>
              </a:ext>
            </a:extLst>
          </p:cNvPr>
          <p:cNvSpPr>
            <a:spLocks noGrp="1"/>
          </p:cNvSpPr>
          <p:nvPr>
            <p:ph type="title"/>
          </p:nvPr>
        </p:nvSpPr>
        <p:spPr/>
        <p:txBody>
          <a:bodyPr/>
          <a:lstStyle/>
          <a:p>
            <a:r>
              <a:rPr lang="en-US" i="0" dirty="0"/>
              <a:t>Title</a:t>
            </a:r>
          </a:p>
        </p:txBody>
      </p:sp>
      <p:sp>
        <p:nvSpPr>
          <p:cNvPr id="8" name="TextBox 7">
            <a:extLst>
              <a:ext uri="{FF2B5EF4-FFF2-40B4-BE49-F238E27FC236}">
                <a16:creationId xmlns:a16="http://schemas.microsoft.com/office/drawing/2014/main" id="{164103B6-6F70-7A94-8594-8F1C88CBE370}"/>
              </a:ext>
            </a:extLst>
          </p:cNvPr>
          <p:cNvSpPr txBox="1"/>
          <p:nvPr/>
        </p:nvSpPr>
        <p:spPr>
          <a:xfrm>
            <a:off x="526499" y="4242188"/>
            <a:ext cx="3180273"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9" name="TextBox 8">
            <a:extLst>
              <a:ext uri="{FF2B5EF4-FFF2-40B4-BE49-F238E27FC236}">
                <a16:creationId xmlns:a16="http://schemas.microsoft.com/office/drawing/2014/main" id="{7B15CC00-C319-8221-2F7D-97C93DB38462}"/>
              </a:ext>
            </a:extLst>
          </p:cNvPr>
          <p:cNvSpPr txBox="1"/>
          <p:nvPr/>
        </p:nvSpPr>
        <p:spPr>
          <a:xfrm>
            <a:off x="526500" y="3753334"/>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
        <p:nvSpPr>
          <p:cNvPr id="5" name="Slide Number Placeholder 1">
            <a:extLst>
              <a:ext uri="{FF2B5EF4-FFF2-40B4-BE49-F238E27FC236}">
                <a16:creationId xmlns:a16="http://schemas.microsoft.com/office/drawing/2014/main" id="{30106CFD-468A-C33A-A863-7E8B786D13F7}"/>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38</a:t>
            </a:fld>
            <a:endParaRPr lang="en-US" dirty="0"/>
          </a:p>
        </p:txBody>
      </p:sp>
    </p:spTree>
    <p:extLst>
      <p:ext uri="{BB962C8B-B14F-4D97-AF65-F5344CB8AC3E}">
        <p14:creationId xmlns:p14="http://schemas.microsoft.com/office/powerpoint/2010/main" val="16436488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p:cNvSpPr/>
          <p:nvPr/>
        </p:nvSpPr>
        <p:spPr>
          <a:xfrm>
            <a:off x="5950006" y="123742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6827405" y="2874123"/>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5946782" y="4517293"/>
            <a:ext cx="701268" cy="70126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a:cxnSpLocks/>
          </p:cNvCxnSpPr>
          <p:nvPr/>
        </p:nvCxnSpPr>
        <p:spPr>
          <a:xfrm flipV="1">
            <a:off x="5753100" y="1835995"/>
            <a:ext cx="299604" cy="36905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a:cxnSpLocks/>
          </p:cNvCxnSpPr>
          <p:nvPr/>
        </p:nvCxnSpPr>
        <p:spPr>
          <a:xfrm>
            <a:off x="5753100" y="4179625"/>
            <a:ext cx="299604" cy="440366"/>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D070DCD5-399C-5C44-A1ED-1CD8C1661C2D}"/>
              </a:ext>
            </a:extLst>
          </p:cNvPr>
          <p:cNvSpPr>
            <a:spLocks noGrp="1"/>
          </p:cNvSpPr>
          <p:nvPr>
            <p:ph type="title"/>
          </p:nvPr>
        </p:nvSpPr>
        <p:spPr>
          <a:xfrm>
            <a:off x="516656" y="2040374"/>
            <a:ext cx="4187371" cy="1783443"/>
          </a:xfrm>
        </p:spPr>
        <p:txBody>
          <a:bodyPr/>
          <a:lstStyle/>
          <a:p>
            <a:r>
              <a:rPr lang="en-US" i="0" dirty="0"/>
              <a:t>Circle Graphic </a:t>
            </a:r>
            <a:br>
              <a:rPr lang="en-US" i="0" dirty="0"/>
            </a:br>
            <a:r>
              <a:rPr lang="en-US" i="0" dirty="0"/>
              <a:t>Slides</a:t>
            </a:r>
          </a:p>
        </p:txBody>
      </p:sp>
      <p:sp>
        <p:nvSpPr>
          <p:cNvPr id="16" name="Freeform 55"/>
          <p:cNvSpPr>
            <a:spLocks noEditPoints="1"/>
          </p:cNvSpPr>
          <p:nvPr/>
        </p:nvSpPr>
        <p:spPr bwMode="auto">
          <a:xfrm>
            <a:off x="6135855" y="1417200"/>
            <a:ext cx="336550" cy="338138"/>
          </a:xfrm>
          <a:custGeom>
            <a:avLst/>
            <a:gdLst>
              <a:gd name="T0" fmla="*/ 95 w 96"/>
              <a:gd name="T1" fmla="*/ 21 h 96"/>
              <a:gd name="T2" fmla="*/ 75 w 96"/>
              <a:gd name="T3" fmla="*/ 1 h 96"/>
              <a:gd name="T4" fmla="*/ 72 w 96"/>
              <a:gd name="T5" fmla="*/ 0 h 96"/>
              <a:gd name="T6" fmla="*/ 69 w 96"/>
              <a:gd name="T7" fmla="*/ 2 h 96"/>
              <a:gd name="T8" fmla="*/ 58 w 96"/>
              <a:gd name="T9" fmla="*/ 17 h 96"/>
              <a:gd name="T10" fmla="*/ 30 w 96"/>
              <a:gd name="T11" fmla="*/ 28 h 96"/>
              <a:gd name="T12" fmla="*/ 28 w 96"/>
              <a:gd name="T13" fmla="*/ 31 h 96"/>
              <a:gd name="T14" fmla="*/ 29 w 96"/>
              <a:gd name="T15" fmla="*/ 35 h 96"/>
              <a:gd name="T16" fmla="*/ 37 w 96"/>
              <a:gd name="T17" fmla="*/ 43 h 96"/>
              <a:gd name="T18" fmla="*/ 1 w 96"/>
              <a:gd name="T19" fmla="*/ 90 h 96"/>
              <a:gd name="T20" fmla="*/ 1 w 96"/>
              <a:gd name="T21" fmla="*/ 95 h 96"/>
              <a:gd name="T22" fmla="*/ 4 w 96"/>
              <a:gd name="T23" fmla="*/ 96 h 96"/>
              <a:gd name="T24" fmla="*/ 6 w 96"/>
              <a:gd name="T25" fmla="*/ 95 h 96"/>
              <a:gd name="T26" fmla="*/ 53 w 96"/>
              <a:gd name="T27" fmla="*/ 59 h 96"/>
              <a:gd name="T28" fmla="*/ 61 w 96"/>
              <a:gd name="T29" fmla="*/ 67 h 96"/>
              <a:gd name="T30" fmla="*/ 64 w 96"/>
              <a:gd name="T31" fmla="*/ 68 h 96"/>
              <a:gd name="T32" fmla="*/ 65 w 96"/>
              <a:gd name="T33" fmla="*/ 68 h 96"/>
              <a:gd name="T34" fmla="*/ 68 w 96"/>
              <a:gd name="T35" fmla="*/ 66 h 96"/>
              <a:gd name="T36" fmla="*/ 79 w 96"/>
              <a:gd name="T37" fmla="*/ 38 h 96"/>
              <a:gd name="T38" fmla="*/ 94 w 96"/>
              <a:gd name="T39" fmla="*/ 27 h 96"/>
              <a:gd name="T40" fmla="*/ 96 w 96"/>
              <a:gd name="T41" fmla="*/ 24 h 96"/>
              <a:gd name="T42" fmla="*/ 95 w 96"/>
              <a:gd name="T43" fmla="*/ 21 h 96"/>
              <a:gd name="T44" fmla="*/ 26 w 96"/>
              <a:gd name="T45" fmla="*/ 70 h 96"/>
              <a:gd name="T46" fmla="*/ 43 w 96"/>
              <a:gd name="T47" fmla="*/ 48 h 96"/>
              <a:gd name="T48" fmla="*/ 48 w 96"/>
              <a:gd name="T49" fmla="*/ 53 h 96"/>
              <a:gd name="T50" fmla="*/ 26 w 96"/>
              <a:gd name="T51" fmla="*/ 70 h 96"/>
              <a:gd name="T52" fmla="*/ 74 w 96"/>
              <a:gd name="T53" fmla="*/ 33 h 96"/>
              <a:gd name="T54" fmla="*/ 72 w 96"/>
              <a:gd name="T55" fmla="*/ 34 h 96"/>
              <a:gd name="T56" fmla="*/ 63 w 96"/>
              <a:gd name="T57" fmla="*/ 57 h 96"/>
              <a:gd name="T58" fmla="*/ 39 w 96"/>
              <a:gd name="T59" fmla="*/ 33 h 96"/>
              <a:gd name="T60" fmla="*/ 62 w 96"/>
              <a:gd name="T61" fmla="*/ 24 h 96"/>
              <a:gd name="T62" fmla="*/ 63 w 96"/>
              <a:gd name="T63" fmla="*/ 22 h 96"/>
              <a:gd name="T64" fmla="*/ 72 w 96"/>
              <a:gd name="T65" fmla="*/ 10 h 96"/>
              <a:gd name="T66" fmla="*/ 86 w 96"/>
              <a:gd name="T67" fmla="*/ 24 h 96"/>
              <a:gd name="T68" fmla="*/ 74 w 96"/>
              <a:gd name="T69" fmla="*/ 3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96">
                <a:moveTo>
                  <a:pt x="95" y="21"/>
                </a:moveTo>
                <a:cubicBezTo>
                  <a:pt x="75" y="1"/>
                  <a:pt x="75" y="1"/>
                  <a:pt x="75" y="1"/>
                </a:cubicBezTo>
                <a:cubicBezTo>
                  <a:pt x="74" y="0"/>
                  <a:pt x="73" y="0"/>
                  <a:pt x="72" y="0"/>
                </a:cubicBezTo>
                <a:cubicBezTo>
                  <a:pt x="70" y="0"/>
                  <a:pt x="70" y="1"/>
                  <a:pt x="69" y="2"/>
                </a:cubicBezTo>
                <a:cubicBezTo>
                  <a:pt x="58" y="17"/>
                  <a:pt x="58" y="17"/>
                  <a:pt x="58" y="17"/>
                </a:cubicBezTo>
                <a:cubicBezTo>
                  <a:pt x="30" y="28"/>
                  <a:pt x="30" y="28"/>
                  <a:pt x="30" y="28"/>
                </a:cubicBezTo>
                <a:cubicBezTo>
                  <a:pt x="29" y="29"/>
                  <a:pt x="28" y="30"/>
                  <a:pt x="28" y="31"/>
                </a:cubicBezTo>
                <a:cubicBezTo>
                  <a:pt x="28" y="32"/>
                  <a:pt x="28" y="34"/>
                  <a:pt x="29" y="35"/>
                </a:cubicBezTo>
                <a:cubicBezTo>
                  <a:pt x="37" y="43"/>
                  <a:pt x="37" y="43"/>
                  <a:pt x="37" y="43"/>
                </a:cubicBezTo>
                <a:cubicBezTo>
                  <a:pt x="1" y="90"/>
                  <a:pt x="1" y="90"/>
                  <a:pt x="1" y="90"/>
                </a:cubicBezTo>
                <a:cubicBezTo>
                  <a:pt x="0" y="91"/>
                  <a:pt x="0" y="93"/>
                  <a:pt x="1" y="95"/>
                </a:cubicBezTo>
                <a:cubicBezTo>
                  <a:pt x="2" y="96"/>
                  <a:pt x="3" y="96"/>
                  <a:pt x="4" y="96"/>
                </a:cubicBezTo>
                <a:cubicBezTo>
                  <a:pt x="5" y="96"/>
                  <a:pt x="6" y="96"/>
                  <a:pt x="6" y="95"/>
                </a:cubicBezTo>
                <a:cubicBezTo>
                  <a:pt x="53" y="59"/>
                  <a:pt x="53" y="59"/>
                  <a:pt x="53" y="59"/>
                </a:cubicBezTo>
                <a:cubicBezTo>
                  <a:pt x="61" y="67"/>
                  <a:pt x="61" y="67"/>
                  <a:pt x="61" y="67"/>
                </a:cubicBezTo>
                <a:cubicBezTo>
                  <a:pt x="62" y="68"/>
                  <a:pt x="63" y="68"/>
                  <a:pt x="64" y="68"/>
                </a:cubicBezTo>
                <a:cubicBezTo>
                  <a:pt x="64" y="68"/>
                  <a:pt x="64" y="68"/>
                  <a:pt x="65" y="68"/>
                </a:cubicBezTo>
                <a:cubicBezTo>
                  <a:pt x="66" y="68"/>
                  <a:pt x="67" y="67"/>
                  <a:pt x="68" y="66"/>
                </a:cubicBezTo>
                <a:cubicBezTo>
                  <a:pt x="79" y="38"/>
                  <a:pt x="79" y="38"/>
                  <a:pt x="79" y="38"/>
                </a:cubicBezTo>
                <a:cubicBezTo>
                  <a:pt x="94" y="27"/>
                  <a:pt x="94" y="27"/>
                  <a:pt x="94" y="27"/>
                </a:cubicBezTo>
                <a:cubicBezTo>
                  <a:pt x="95" y="27"/>
                  <a:pt x="96" y="26"/>
                  <a:pt x="96" y="24"/>
                </a:cubicBezTo>
                <a:cubicBezTo>
                  <a:pt x="96" y="23"/>
                  <a:pt x="96" y="22"/>
                  <a:pt x="95" y="21"/>
                </a:cubicBezTo>
                <a:close/>
                <a:moveTo>
                  <a:pt x="26" y="70"/>
                </a:moveTo>
                <a:cubicBezTo>
                  <a:pt x="43" y="48"/>
                  <a:pt x="43" y="48"/>
                  <a:pt x="43" y="48"/>
                </a:cubicBezTo>
                <a:cubicBezTo>
                  <a:pt x="48" y="53"/>
                  <a:pt x="48" y="53"/>
                  <a:pt x="48" y="53"/>
                </a:cubicBezTo>
                <a:lnTo>
                  <a:pt x="26" y="70"/>
                </a:lnTo>
                <a:close/>
                <a:moveTo>
                  <a:pt x="74" y="33"/>
                </a:moveTo>
                <a:cubicBezTo>
                  <a:pt x="73" y="33"/>
                  <a:pt x="73" y="34"/>
                  <a:pt x="72" y="34"/>
                </a:cubicBezTo>
                <a:cubicBezTo>
                  <a:pt x="63" y="57"/>
                  <a:pt x="63" y="57"/>
                  <a:pt x="63" y="57"/>
                </a:cubicBezTo>
                <a:cubicBezTo>
                  <a:pt x="39" y="33"/>
                  <a:pt x="39" y="33"/>
                  <a:pt x="39" y="33"/>
                </a:cubicBezTo>
                <a:cubicBezTo>
                  <a:pt x="62" y="24"/>
                  <a:pt x="62" y="24"/>
                  <a:pt x="62" y="24"/>
                </a:cubicBezTo>
                <a:cubicBezTo>
                  <a:pt x="62" y="24"/>
                  <a:pt x="63" y="23"/>
                  <a:pt x="63" y="22"/>
                </a:cubicBezTo>
                <a:cubicBezTo>
                  <a:pt x="72" y="10"/>
                  <a:pt x="72" y="10"/>
                  <a:pt x="72" y="10"/>
                </a:cubicBezTo>
                <a:cubicBezTo>
                  <a:pt x="86" y="24"/>
                  <a:pt x="86" y="24"/>
                  <a:pt x="86" y="24"/>
                </a:cubicBezTo>
                <a:lnTo>
                  <a:pt x="74"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7" name="Freeform 36"/>
          <p:cNvSpPr>
            <a:spLocks noEditPoints="1"/>
          </p:cNvSpPr>
          <p:nvPr/>
        </p:nvSpPr>
        <p:spPr bwMode="auto">
          <a:xfrm>
            <a:off x="6129141" y="4688830"/>
            <a:ext cx="336550" cy="338138"/>
          </a:xfrm>
          <a:custGeom>
            <a:avLst/>
            <a:gdLst>
              <a:gd name="T0" fmla="*/ 88 w 96"/>
              <a:gd name="T1" fmla="*/ 73 h 96"/>
              <a:gd name="T2" fmla="*/ 88 w 96"/>
              <a:gd name="T3" fmla="*/ 56 h 96"/>
              <a:gd name="T4" fmla="*/ 76 w 96"/>
              <a:gd name="T5" fmla="*/ 44 h 96"/>
              <a:gd name="T6" fmla="*/ 52 w 96"/>
              <a:gd name="T7" fmla="*/ 44 h 96"/>
              <a:gd name="T8" fmla="*/ 52 w 96"/>
              <a:gd name="T9" fmla="*/ 23 h 96"/>
              <a:gd name="T10" fmla="*/ 60 w 96"/>
              <a:gd name="T11" fmla="*/ 12 h 96"/>
              <a:gd name="T12" fmla="*/ 48 w 96"/>
              <a:gd name="T13" fmla="*/ 0 h 96"/>
              <a:gd name="T14" fmla="*/ 36 w 96"/>
              <a:gd name="T15" fmla="*/ 12 h 96"/>
              <a:gd name="T16" fmla="*/ 44 w 96"/>
              <a:gd name="T17" fmla="*/ 23 h 96"/>
              <a:gd name="T18" fmla="*/ 44 w 96"/>
              <a:gd name="T19" fmla="*/ 44 h 96"/>
              <a:gd name="T20" fmla="*/ 20 w 96"/>
              <a:gd name="T21" fmla="*/ 44 h 96"/>
              <a:gd name="T22" fmla="*/ 8 w 96"/>
              <a:gd name="T23" fmla="*/ 56 h 96"/>
              <a:gd name="T24" fmla="*/ 8 w 96"/>
              <a:gd name="T25" fmla="*/ 73 h 96"/>
              <a:gd name="T26" fmla="*/ 0 w 96"/>
              <a:gd name="T27" fmla="*/ 84 h 96"/>
              <a:gd name="T28" fmla="*/ 12 w 96"/>
              <a:gd name="T29" fmla="*/ 96 h 96"/>
              <a:gd name="T30" fmla="*/ 24 w 96"/>
              <a:gd name="T31" fmla="*/ 84 h 96"/>
              <a:gd name="T32" fmla="*/ 16 w 96"/>
              <a:gd name="T33" fmla="*/ 73 h 96"/>
              <a:gd name="T34" fmla="*/ 16 w 96"/>
              <a:gd name="T35" fmla="*/ 56 h 96"/>
              <a:gd name="T36" fmla="*/ 20 w 96"/>
              <a:gd name="T37" fmla="*/ 52 h 96"/>
              <a:gd name="T38" fmla="*/ 44 w 96"/>
              <a:gd name="T39" fmla="*/ 52 h 96"/>
              <a:gd name="T40" fmla="*/ 44 w 96"/>
              <a:gd name="T41" fmla="*/ 73 h 96"/>
              <a:gd name="T42" fmla="*/ 36 w 96"/>
              <a:gd name="T43" fmla="*/ 84 h 96"/>
              <a:gd name="T44" fmla="*/ 48 w 96"/>
              <a:gd name="T45" fmla="*/ 96 h 96"/>
              <a:gd name="T46" fmla="*/ 60 w 96"/>
              <a:gd name="T47" fmla="*/ 84 h 96"/>
              <a:gd name="T48" fmla="*/ 52 w 96"/>
              <a:gd name="T49" fmla="*/ 73 h 96"/>
              <a:gd name="T50" fmla="*/ 52 w 96"/>
              <a:gd name="T51" fmla="*/ 52 h 96"/>
              <a:gd name="T52" fmla="*/ 76 w 96"/>
              <a:gd name="T53" fmla="*/ 52 h 96"/>
              <a:gd name="T54" fmla="*/ 80 w 96"/>
              <a:gd name="T55" fmla="*/ 56 h 96"/>
              <a:gd name="T56" fmla="*/ 80 w 96"/>
              <a:gd name="T57" fmla="*/ 73 h 96"/>
              <a:gd name="T58" fmla="*/ 72 w 96"/>
              <a:gd name="T59" fmla="*/ 84 h 96"/>
              <a:gd name="T60" fmla="*/ 84 w 96"/>
              <a:gd name="T61" fmla="*/ 96 h 96"/>
              <a:gd name="T62" fmla="*/ 96 w 96"/>
              <a:gd name="T63" fmla="*/ 84 h 96"/>
              <a:gd name="T64" fmla="*/ 88 w 96"/>
              <a:gd name="T65" fmla="*/ 73 h 96"/>
              <a:gd name="T66" fmla="*/ 12 w 96"/>
              <a:gd name="T67" fmla="*/ 88 h 96"/>
              <a:gd name="T68" fmla="*/ 8 w 96"/>
              <a:gd name="T69" fmla="*/ 84 h 96"/>
              <a:gd name="T70" fmla="*/ 12 w 96"/>
              <a:gd name="T71" fmla="*/ 80 h 96"/>
              <a:gd name="T72" fmla="*/ 16 w 96"/>
              <a:gd name="T73" fmla="*/ 84 h 96"/>
              <a:gd name="T74" fmla="*/ 12 w 96"/>
              <a:gd name="T75" fmla="*/ 88 h 96"/>
              <a:gd name="T76" fmla="*/ 48 w 96"/>
              <a:gd name="T77" fmla="*/ 8 h 96"/>
              <a:gd name="T78" fmla="*/ 52 w 96"/>
              <a:gd name="T79" fmla="*/ 12 h 96"/>
              <a:gd name="T80" fmla="*/ 48 w 96"/>
              <a:gd name="T81" fmla="*/ 16 h 96"/>
              <a:gd name="T82" fmla="*/ 44 w 96"/>
              <a:gd name="T83" fmla="*/ 12 h 96"/>
              <a:gd name="T84" fmla="*/ 48 w 96"/>
              <a:gd name="T85" fmla="*/ 8 h 96"/>
              <a:gd name="T86" fmla="*/ 48 w 96"/>
              <a:gd name="T87" fmla="*/ 88 h 96"/>
              <a:gd name="T88" fmla="*/ 44 w 96"/>
              <a:gd name="T89" fmla="*/ 84 h 96"/>
              <a:gd name="T90" fmla="*/ 48 w 96"/>
              <a:gd name="T91" fmla="*/ 80 h 96"/>
              <a:gd name="T92" fmla="*/ 52 w 96"/>
              <a:gd name="T93" fmla="*/ 84 h 96"/>
              <a:gd name="T94" fmla="*/ 48 w 96"/>
              <a:gd name="T95" fmla="*/ 88 h 96"/>
              <a:gd name="T96" fmla="*/ 84 w 96"/>
              <a:gd name="T97" fmla="*/ 88 h 96"/>
              <a:gd name="T98" fmla="*/ 80 w 96"/>
              <a:gd name="T99" fmla="*/ 84 h 96"/>
              <a:gd name="T100" fmla="*/ 84 w 96"/>
              <a:gd name="T101" fmla="*/ 80 h 96"/>
              <a:gd name="T102" fmla="*/ 88 w 96"/>
              <a:gd name="T103" fmla="*/ 84 h 96"/>
              <a:gd name="T104" fmla="*/ 84 w 96"/>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96">
                <a:moveTo>
                  <a:pt x="88" y="73"/>
                </a:moveTo>
                <a:cubicBezTo>
                  <a:pt x="88" y="56"/>
                  <a:pt x="88" y="56"/>
                  <a:pt x="88" y="56"/>
                </a:cubicBezTo>
                <a:cubicBezTo>
                  <a:pt x="88" y="49"/>
                  <a:pt x="83" y="44"/>
                  <a:pt x="76" y="44"/>
                </a:cubicBezTo>
                <a:cubicBezTo>
                  <a:pt x="52" y="44"/>
                  <a:pt x="52" y="44"/>
                  <a:pt x="52" y="44"/>
                </a:cubicBezTo>
                <a:cubicBezTo>
                  <a:pt x="52" y="23"/>
                  <a:pt x="52" y="23"/>
                  <a:pt x="52" y="23"/>
                </a:cubicBezTo>
                <a:cubicBezTo>
                  <a:pt x="57" y="22"/>
                  <a:pt x="60" y="17"/>
                  <a:pt x="60" y="12"/>
                </a:cubicBezTo>
                <a:cubicBezTo>
                  <a:pt x="60" y="5"/>
                  <a:pt x="55" y="0"/>
                  <a:pt x="48" y="0"/>
                </a:cubicBezTo>
                <a:cubicBezTo>
                  <a:pt x="41" y="0"/>
                  <a:pt x="36" y="5"/>
                  <a:pt x="36" y="12"/>
                </a:cubicBezTo>
                <a:cubicBezTo>
                  <a:pt x="36" y="17"/>
                  <a:pt x="39" y="22"/>
                  <a:pt x="44" y="23"/>
                </a:cubicBezTo>
                <a:cubicBezTo>
                  <a:pt x="44" y="44"/>
                  <a:pt x="44" y="44"/>
                  <a:pt x="44" y="44"/>
                </a:cubicBezTo>
                <a:cubicBezTo>
                  <a:pt x="20" y="44"/>
                  <a:pt x="20" y="44"/>
                  <a:pt x="20" y="44"/>
                </a:cubicBezTo>
                <a:cubicBezTo>
                  <a:pt x="13" y="44"/>
                  <a:pt x="8" y="49"/>
                  <a:pt x="8" y="56"/>
                </a:cubicBezTo>
                <a:cubicBezTo>
                  <a:pt x="8" y="73"/>
                  <a:pt x="8" y="73"/>
                  <a:pt x="8" y="73"/>
                </a:cubicBezTo>
                <a:cubicBezTo>
                  <a:pt x="3" y="74"/>
                  <a:pt x="0" y="79"/>
                  <a:pt x="0" y="84"/>
                </a:cubicBezTo>
                <a:cubicBezTo>
                  <a:pt x="0" y="91"/>
                  <a:pt x="5" y="96"/>
                  <a:pt x="12" y="96"/>
                </a:cubicBezTo>
                <a:cubicBezTo>
                  <a:pt x="19" y="96"/>
                  <a:pt x="24" y="91"/>
                  <a:pt x="24" y="84"/>
                </a:cubicBezTo>
                <a:cubicBezTo>
                  <a:pt x="24" y="79"/>
                  <a:pt x="21" y="74"/>
                  <a:pt x="16" y="73"/>
                </a:cubicBezTo>
                <a:cubicBezTo>
                  <a:pt x="16" y="56"/>
                  <a:pt x="16" y="56"/>
                  <a:pt x="16" y="56"/>
                </a:cubicBezTo>
                <a:cubicBezTo>
                  <a:pt x="16" y="54"/>
                  <a:pt x="18" y="52"/>
                  <a:pt x="20" y="52"/>
                </a:cubicBezTo>
                <a:cubicBezTo>
                  <a:pt x="44" y="52"/>
                  <a:pt x="44" y="52"/>
                  <a:pt x="44" y="52"/>
                </a:cubicBezTo>
                <a:cubicBezTo>
                  <a:pt x="44" y="73"/>
                  <a:pt x="44" y="73"/>
                  <a:pt x="44" y="73"/>
                </a:cubicBezTo>
                <a:cubicBezTo>
                  <a:pt x="39" y="74"/>
                  <a:pt x="36" y="79"/>
                  <a:pt x="36" y="84"/>
                </a:cubicBezTo>
                <a:cubicBezTo>
                  <a:pt x="36" y="91"/>
                  <a:pt x="41" y="96"/>
                  <a:pt x="48" y="96"/>
                </a:cubicBezTo>
                <a:cubicBezTo>
                  <a:pt x="55" y="96"/>
                  <a:pt x="60" y="91"/>
                  <a:pt x="60" y="84"/>
                </a:cubicBezTo>
                <a:cubicBezTo>
                  <a:pt x="60" y="79"/>
                  <a:pt x="57" y="74"/>
                  <a:pt x="52" y="73"/>
                </a:cubicBezTo>
                <a:cubicBezTo>
                  <a:pt x="52" y="52"/>
                  <a:pt x="52" y="52"/>
                  <a:pt x="52" y="52"/>
                </a:cubicBezTo>
                <a:cubicBezTo>
                  <a:pt x="76" y="52"/>
                  <a:pt x="76" y="52"/>
                  <a:pt x="76" y="52"/>
                </a:cubicBezTo>
                <a:cubicBezTo>
                  <a:pt x="78" y="52"/>
                  <a:pt x="80" y="54"/>
                  <a:pt x="80" y="56"/>
                </a:cubicBezTo>
                <a:cubicBezTo>
                  <a:pt x="80" y="73"/>
                  <a:pt x="80" y="73"/>
                  <a:pt x="80" y="73"/>
                </a:cubicBezTo>
                <a:cubicBezTo>
                  <a:pt x="75" y="74"/>
                  <a:pt x="72" y="79"/>
                  <a:pt x="72" y="84"/>
                </a:cubicBezTo>
                <a:cubicBezTo>
                  <a:pt x="72" y="91"/>
                  <a:pt x="77" y="96"/>
                  <a:pt x="84" y="96"/>
                </a:cubicBezTo>
                <a:cubicBezTo>
                  <a:pt x="91" y="96"/>
                  <a:pt x="96" y="91"/>
                  <a:pt x="96" y="84"/>
                </a:cubicBezTo>
                <a:cubicBezTo>
                  <a:pt x="96" y="79"/>
                  <a:pt x="93" y="74"/>
                  <a:pt x="88" y="73"/>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48" y="8"/>
                </a:moveTo>
                <a:cubicBezTo>
                  <a:pt x="50" y="8"/>
                  <a:pt x="52" y="10"/>
                  <a:pt x="52" y="12"/>
                </a:cubicBezTo>
                <a:cubicBezTo>
                  <a:pt x="52" y="14"/>
                  <a:pt x="50" y="16"/>
                  <a:pt x="48" y="16"/>
                </a:cubicBezTo>
                <a:cubicBezTo>
                  <a:pt x="46" y="16"/>
                  <a:pt x="44" y="14"/>
                  <a:pt x="44" y="12"/>
                </a:cubicBezTo>
                <a:cubicBezTo>
                  <a:pt x="44" y="10"/>
                  <a:pt x="46" y="8"/>
                  <a:pt x="48" y="8"/>
                </a:cubicBezTo>
                <a:close/>
                <a:moveTo>
                  <a:pt x="48" y="88"/>
                </a:moveTo>
                <a:cubicBezTo>
                  <a:pt x="46" y="88"/>
                  <a:pt x="44" y="86"/>
                  <a:pt x="44" y="84"/>
                </a:cubicBezTo>
                <a:cubicBezTo>
                  <a:pt x="44" y="82"/>
                  <a:pt x="46" y="80"/>
                  <a:pt x="48" y="80"/>
                </a:cubicBezTo>
                <a:cubicBezTo>
                  <a:pt x="50" y="80"/>
                  <a:pt x="52" y="82"/>
                  <a:pt x="52" y="84"/>
                </a:cubicBezTo>
                <a:cubicBezTo>
                  <a:pt x="52" y="86"/>
                  <a:pt x="50" y="88"/>
                  <a:pt x="48" y="88"/>
                </a:cubicBezTo>
                <a:close/>
                <a:moveTo>
                  <a:pt x="84" y="88"/>
                </a:moveTo>
                <a:cubicBezTo>
                  <a:pt x="82" y="88"/>
                  <a:pt x="80" y="86"/>
                  <a:pt x="80" y="84"/>
                </a:cubicBezTo>
                <a:cubicBezTo>
                  <a:pt x="80" y="82"/>
                  <a:pt x="82" y="80"/>
                  <a:pt x="84" y="80"/>
                </a:cubicBezTo>
                <a:cubicBezTo>
                  <a:pt x="86" y="80"/>
                  <a:pt x="88" y="82"/>
                  <a:pt x="88" y="84"/>
                </a:cubicBezTo>
                <a:cubicBezTo>
                  <a:pt x="88" y="86"/>
                  <a:pt x="86"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8" name="Freeform 47"/>
          <p:cNvSpPr>
            <a:spLocks noEditPoints="1"/>
          </p:cNvSpPr>
          <p:nvPr/>
        </p:nvSpPr>
        <p:spPr bwMode="auto">
          <a:xfrm>
            <a:off x="7002319" y="3068707"/>
            <a:ext cx="334963" cy="338138"/>
          </a:xfrm>
          <a:custGeom>
            <a:avLst/>
            <a:gdLst>
              <a:gd name="T0" fmla="*/ 95 w 96"/>
              <a:gd name="T1" fmla="*/ 2 h 96"/>
              <a:gd name="T2" fmla="*/ 90 w 96"/>
              <a:gd name="T3" fmla="*/ 0 h 96"/>
              <a:gd name="T4" fmla="*/ 90 w 96"/>
              <a:gd name="T5" fmla="*/ 0 h 96"/>
              <a:gd name="T6" fmla="*/ 2 w 96"/>
              <a:gd name="T7" fmla="*/ 32 h 96"/>
              <a:gd name="T8" fmla="*/ 0 w 96"/>
              <a:gd name="T9" fmla="*/ 35 h 96"/>
              <a:gd name="T10" fmla="*/ 1 w 96"/>
              <a:gd name="T11" fmla="*/ 39 h 96"/>
              <a:gd name="T12" fmla="*/ 20 w 96"/>
              <a:gd name="T13" fmla="*/ 58 h 96"/>
              <a:gd name="T14" fmla="*/ 20 w 96"/>
              <a:gd name="T15" fmla="*/ 88 h 96"/>
              <a:gd name="T16" fmla="*/ 24 w 96"/>
              <a:gd name="T17" fmla="*/ 92 h 96"/>
              <a:gd name="T18" fmla="*/ 27 w 96"/>
              <a:gd name="T19" fmla="*/ 91 h 96"/>
              <a:gd name="T20" fmla="*/ 28 w 96"/>
              <a:gd name="T21" fmla="*/ 90 h 96"/>
              <a:gd name="T22" fmla="*/ 39 w 96"/>
              <a:gd name="T23" fmla="*/ 76 h 96"/>
              <a:gd name="T24" fmla="*/ 57 w 96"/>
              <a:gd name="T25" fmla="*/ 95 h 96"/>
              <a:gd name="T26" fmla="*/ 60 w 96"/>
              <a:gd name="T27" fmla="*/ 96 h 96"/>
              <a:gd name="T28" fmla="*/ 60 w 96"/>
              <a:gd name="T29" fmla="*/ 96 h 96"/>
              <a:gd name="T30" fmla="*/ 63 w 96"/>
              <a:gd name="T31" fmla="*/ 93 h 96"/>
              <a:gd name="T32" fmla="*/ 95 w 96"/>
              <a:gd name="T33" fmla="*/ 7 h 96"/>
              <a:gd name="T34" fmla="*/ 95 w 96"/>
              <a:gd name="T35" fmla="*/ 2 h 96"/>
              <a:gd name="T36" fmla="*/ 69 w 96"/>
              <a:gd name="T37" fmla="*/ 17 h 96"/>
              <a:gd name="T38" fmla="*/ 24 w 96"/>
              <a:gd name="T39" fmla="*/ 51 h 96"/>
              <a:gd name="T40" fmla="*/ 11 w 96"/>
              <a:gd name="T41" fmla="*/ 38 h 96"/>
              <a:gd name="T42" fmla="*/ 69 w 96"/>
              <a:gd name="T43" fmla="*/ 17 h 96"/>
              <a:gd name="T44" fmla="*/ 28 w 96"/>
              <a:gd name="T45" fmla="*/ 77 h 96"/>
              <a:gd name="T46" fmla="*/ 28 w 96"/>
              <a:gd name="T47" fmla="*/ 66 h 96"/>
              <a:gd name="T48" fmla="*/ 33 w 96"/>
              <a:gd name="T49" fmla="*/ 71 h 96"/>
              <a:gd name="T50" fmla="*/ 28 w 96"/>
              <a:gd name="T51" fmla="*/ 77 h 96"/>
              <a:gd name="T52" fmla="*/ 58 w 96"/>
              <a:gd name="T53" fmla="*/ 85 h 96"/>
              <a:gd name="T54" fmla="*/ 30 w 96"/>
              <a:gd name="T55" fmla="*/ 56 h 96"/>
              <a:gd name="T56" fmla="*/ 83 w 96"/>
              <a:gd name="T57" fmla="*/ 16 h 96"/>
              <a:gd name="T58" fmla="*/ 58 w 96"/>
              <a:gd name="T5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96">
                <a:moveTo>
                  <a:pt x="95" y="2"/>
                </a:moveTo>
                <a:cubicBezTo>
                  <a:pt x="94" y="0"/>
                  <a:pt x="92" y="0"/>
                  <a:pt x="90" y="0"/>
                </a:cubicBezTo>
                <a:cubicBezTo>
                  <a:pt x="90" y="0"/>
                  <a:pt x="90" y="0"/>
                  <a:pt x="90" y="0"/>
                </a:cubicBezTo>
                <a:cubicBezTo>
                  <a:pt x="2" y="32"/>
                  <a:pt x="2" y="32"/>
                  <a:pt x="2" y="32"/>
                </a:cubicBezTo>
                <a:cubicBezTo>
                  <a:pt x="1" y="33"/>
                  <a:pt x="0" y="34"/>
                  <a:pt x="0" y="35"/>
                </a:cubicBezTo>
                <a:cubicBezTo>
                  <a:pt x="0" y="36"/>
                  <a:pt x="0" y="38"/>
                  <a:pt x="1" y="39"/>
                </a:cubicBezTo>
                <a:cubicBezTo>
                  <a:pt x="20" y="58"/>
                  <a:pt x="20" y="58"/>
                  <a:pt x="20" y="58"/>
                </a:cubicBezTo>
                <a:cubicBezTo>
                  <a:pt x="20" y="88"/>
                  <a:pt x="20" y="88"/>
                  <a:pt x="20" y="88"/>
                </a:cubicBezTo>
                <a:cubicBezTo>
                  <a:pt x="20" y="90"/>
                  <a:pt x="22" y="92"/>
                  <a:pt x="24" y="92"/>
                </a:cubicBezTo>
                <a:cubicBezTo>
                  <a:pt x="25" y="92"/>
                  <a:pt x="26" y="92"/>
                  <a:pt x="27" y="91"/>
                </a:cubicBezTo>
                <a:cubicBezTo>
                  <a:pt x="27" y="91"/>
                  <a:pt x="27" y="90"/>
                  <a:pt x="28" y="90"/>
                </a:cubicBezTo>
                <a:cubicBezTo>
                  <a:pt x="39" y="76"/>
                  <a:pt x="39" y="76"/>
                  <a:pt x="39" y="76"/>
                </a:cubicBezTo>
                <a:cubicBezTo>
                  <a:pt x="57" y="95"/>
                  <a:pt x="57" y="95"/>
                  <a:pt x="57" y="95"/>
                </a:cubicBezTo>
                <a:cubicBezTo>
                  <a:pt x="58" y="96"/>
                  <a:pt x="59" y="96"/>
                  <a:pt x="60" y="96"/>
                </a:cubicBezTo>
                <a:cubicBezTo>
                  <a:pt x="60" y="96"/>
                  <a:pt x="60" y="96"/>
                  <a:pt x="60" y="96"/>
                </a:cubicBezTo>
                <a:cubicBezTo>
                  <a:pt x="62" y="96"/>
                  <a:pt x="63" y="94"/>
                  <a:pt x="63" y="93"/>
                </a:cubicBezTo>
                <a:cubicBezTo>
                  <a:pt x="95" y="7"/>
                  <a:pt x="95" y="7"/>
                  <a:pt x="95" y="7"/>
                </a:cubicBezTo>
                <a:cubicBezTo>
                  <a:pt x="96" y="6"/>
                  <a:pt x="96" y="3"/>
                  <a:pt x="95" y="2"/>
                </a:cubicBezTo>
                <a:close/>
                <a:moveTo>
                  <a:pt x="69" y="17"/>
                </a:moveTo>
                <a:cubicBezTo>
                  <a:pt x="24" y="51"/>
                  <a:pt x="24" y="51"/>
                  <a:pt x="24" y="51"/>
                </a:cubicBezTo>
                <a:cubicBezTo>
                  <a:pt x="11" y="38"/>
                  <a:pt x="11" y="38"/>
                  <a:pt x="11" y="38"/>
                </a:cubicBezTo>
                <a:lnTo>
                  <a:pt x="69" y="17"/>
                </a:lnTo>
                <a:close/>
                <a:moveTo>
                  <a:pt x="28" y="77"/>
                </a:moveTo>
                <a:cubicBezTo>
                  <a:pt x="28" y="66"/>
                  <a:pt x="28" y="66"/>
                  <a:pt x="28" y="66"/>
                </a:cubicBezTo>
                <a:cubicBezTo>
                  <a:pt x="33" y="71"/>
                  <a:pt x="33" y="71"/>
                  <a:pt x="33" y="71"/>
                </a:cubicBezTo>
                <a:lnTo>
                  <a:pt x="28" y="77"/>
                </a:lnTo>
                <a:close/>
                <a:moveTo>
                  <a:pt x="58" y="85"/>
                </a:moveTo>
                <a:cubicBezTo>
                  <a:pt x="30" y="56"/>
                  <a:pt x="30" y="56"/>
                  <a:pt x="30" y="56"/>
                </a:cubicBezTo>
                <a:cubicBezTo>
                  <a:pt x="83" y="16"/>
                  <a:pt x="83" y="16"/>
                  <a:pt x="83" y="16"/>
                </a:cubicBezTo>
                <a:lnTo>
                  <a:pt x="58"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cxnSp>
        <p:nvCxnSpPr>
          <p:cNvPr id="29" name="Straight Connector 28"/>
          <p:cNvCxnSpPr>
            <a:cxnSpLocks/>
          </p:cNvCxnSpPr>
          <p:nvPr/>
        </p:nvCxnSpPr>
        <p:spPr>
          <a:xfrm>
            <a:off x="6380115" y="3227993"/>
            <a:ext cx="447290" cy="3335"/>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40" name="Oval 39"/>
          <p:cNvSpPr/>
          <p:nvPr/>
        </p:nvSpPr>
        <p:spPr>
          <a:xfrm>
            <a:off x="4045401" y="2057400"/>
            <a:ext cx="2334714" cy="23347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i="1" dirty="0">
                <a:latin typeface="Prometo Medium" panose="020B0704030203060203" pitchFamily="34" charset="0"/>
              </a:rPr>
              <a:t>90%</a:t>
            </a:r>
          </a:p>
          <a:p>
            <a:pPr algn="ctr"/>
            <a:r>
              <a:rPr lang="en-US" sz="1600" dirty="0">
                <a:latin typeface="Century Gothic" panose="020B0502020202020204" pitchFamily="34" charset="0"/>
              </a:rPr>
              <a:t>Lorem ipsum</a:t>
            </a:r>
          </a:p>
        </p:txBody>
      </p:sp>
      <p:sp>
        <p:nvSpPr>
          <p:cNvPr id="2" name="Footer Placeholder 1">
            <a:extLst>
              <a:ext uri="{FF2B5EF4-FFF2-40B4-BE49-F238E27FC236}">
                <a16:creationId xmlns:a16="http://schemas.microsoft.com/office/drawing/2014/main" id="{1E253F13-2700-F647-BF43-99D10C2BD192}"/>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26" name="TextBox 25">
            <a:extLst>
              <a:ext uri="{FF2B5EF4-FFF2-40B4-BE49-F238E27FC236}">
                <a16:creationId xmlns:a16="http://schemas.microsoft.com/office/drawing/2014/main" id="{08D5602A-EBA5-454E-BE49-5D77C22D5AF8}"/>
              </a:ext>
            </a:extLst>
          </p:cNvPr>
          <p:cNvSpPr txBox="1"/>
          <p:nvPr/>
        </p:nvSpPr>
        <p:spPr>
          <a:xfrm>
            <a:off x="6909077" y="1534363"/>
            <a:ext cx="262862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a:t>
            </a:r>
          </a:p>
        </p:txBody>
      </p:sp>
      <p:sp>
        <p:nvSpPr>
          <p:cNvPr id="27" name="TextBox 26">
            <a:extLst>
              <a:ext uri="{FF2B5EF4-FFF2-40B4-BE49-F238E27FC236}">
                <a16:creationId xmlns:a16="http://schemas.microsoft.com/office/drawing/2014/main" id="{44AD37A3-D838-3A4F-8C89-8B68046A25F9}"/>
              </a:ext>
            </a:extLst>
          </p:cNvPr>
          <p:cNvSpPr txBox="1"/>
          <p:nvPr/>
        </p:nvSpPr>
        <p:spPr>
          <a:xfrm>
            <a:off x="7796972" y="3171533"/>
            <a:ext cx="262862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a:t>
            </a:r>
          </a:p>
        </p:txBody>
      </p:sp>
      <p:sp>
        <p:nvSpPr>
          <p:cNvPr id="35" name="TextBox 34">
            <a:extLst>
              <a:ext uri="{FF2B5EF4-FFF2-40B4-BE49-F238E27FC236}">
                <a16:creationId xmlns:a16="http://schemas.microsoft.com/office/drawing/2014/main" id="{29562D59-1E97-2645-8495-95E02ECBCEFA}"/>
              </a:ext>
            </a:extLst>
          </p:cNvPr>
          <p:cNvSpPr txBox="1"/>
          <p:nvPr/>
        </p:nvSpPr>
        <p:spPr>
          <a:xfrm>
            <a:off x="6909077" y="4850441"/>
            <a:ext cx="262862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a:t>
            </a:r>
          </a:p>
        </p:txBody>
      </p:sp>
      <p:sp>
        <p:nvSpPr>
          <p:cNvPr id="36" name="TextBox 35">
            <a:extLst>
              <a:ext uri="{FF2B5EF4-FFF2-40B4-BE49-F238E27FC236}">
                <a16:creationId xmlns:a16="http://schemas.microsoft.com/office/drawing/2014/main" id="{39801DF6-F7EF-8E4B-B16E-A7F052F207B2}"/>
              </a:ext>
            </a:extLst>
          </p:cNvPr>
          <p:cNvSpPr txBox="1"/>
          <p:nvPr/>
        </p:nvSpPr>
        <p:spPr>
          <a:xfrm>
            <a:off x="7710448" y="2843430"/>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41" name="TextBox 40">
            <a:extLst>
              <a:ext uri="{FF2B5EF4-FFF2-40B4-BE49-F238E27FC236}">
                <a16:creationId xmlns:a16="http://schemas.microsoft.com/office/drawing/2014/main" id="{055EFAE8-B501-7A4C-87E7-12C4AF184AFE}"/>
              </a:ext>
            </a:extLst>
          </p:cNvPr>
          <p:cNvSpPr txBox="1"/>
          <p:nvPr/>
        </p:nvSpPr>
        <p:spPr>
          <a:xfrm>
            <a:off x="6819092" y="1217743"/>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42" name="TextBox 41">
            <a:extLst>
              <a:ext uri="{FF2B5EF4-FFF2-40B4-BE49-F238E27FC236}">
                <a16:creationId xmlns:a16="http://schemas.microsoft.com/office/drawing/2014/main" id="{54D6BF21-20D3-AA44-B4CB-6F0438EC5BD6}"/>
              </a:ext>
            </a:extLst>
          </p:cNvPr>
          <p:cNvSpPr txBox="1"/>
          <p:nvPr/>
        </p:nvSpPr>
        <p:spPr>
          <a:xfrm>
            <a:off x="6819092" y="4533824"/>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4" name="TextBox 3">
            <a:extLst>
              <a:ext uri="{FF2B5EF4-FFF2-40B4-BE49-F238E27FC236}">
                <a16:creationId xmlns:a16="http://schemas.microsoft.com/office/drawing/2014/main" id="{BF700DD3-D281-2A80-5FDE-BA96B4FAF592}"/>
              </a:ext>
            </a:extLst>
          </p:cNvPr>
          <p:cNvSpPr txBox="1"/>
          <p:nvPr/>
        </p:nvSpPr>
        <p:spPr>
          <a:xfrm>
            <a:off x="526499" y="3942578"/>
            <a:ext cx="3180273"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5" name="TextBox 4">
            <a:extLst>
              <a:ext uri="{FF2B5EF4-FFF2-40B4-BE49-F238E27FC236}">
                <a16:creationId xmlns:a16="http://schemas.microsoft.com/office/drawing/2014/main" id="{3216EEDD-E76C-3257-6A62-1FF9476DF9E0}"/>
              </a:ext>
            </a:extLst>
          </p:cNvPr>
          <p:cNvSpPr txBox="1"/>
          <p:nvPr/>
        </p:nvSpPr>
        <p:spPr>
          <a:xfrm>
            <a:off x="526500" y="3453724"/>
            <a:ext cx="1431482"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 HERE</a:t>
            </a:r>
          </a:p>
        </p:txBody>
      </p:sp>
      <p:sp>
        <p:nvSpPr>
          <p:cNvPr id="6" name="Slide Number Placeholder 1">
            <a:extLst>
              <a:ext uri="{FF2B5EF4-FFF2-40B4-BE49-F238E27FC236}">
                <a16:creationId xmlns:a16="http://schemas.microsoft.com/office/drawing/2014/main" id="{AFB0C340-9822-B67E-EE93-03502336AD67}"/>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39</a:t>
            </a:fld>
            <a:endParaRPr lang="en-US" dirty="0"/>
          </a:p>
        </p:txBody>
      </p:sp>
    </p:spTree>
    <p:extLst>
      <p:ext uri="{BB962C8B-B14F-4D97-AF65-F5344CB8AC3E}">
        <p14:creationId xmlns:p14="http://schemas.microsoft.com/office/powerpoint/2010/main" val="2974100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E03DD-4F12-F1BA-BEFB-4BC2C085A45B}"/>
              </a:ext>
            </a:extLst>
          </p:cNvPr>
          <p:cNvSpPr>
            <a:spLocks noGrp="1"/>
          </p:cNvSpPr>
          <p:nvPr>
            <p:ph type="title"/>
          </p:nvPr>
        </p:nvSpPr>
        <p:spPr/>
        <p:txBody>
          <a:bodyPr/>
          <a:lstStyle/>
          <a:p>
            <a:r>
              <a:rPr lang="en-US" dirty="0"/>
              <a:t>Thank You Sponsors</a:t>
            </a:r>
          </a:p>
        </p:txBody>
      </p:sp>
      <p:sp>
        <p:nvSpPr>
          <p:cNvPr id="3" name="Footer Placeholder 2">
            <a:extLst>
              <a:ext uri="{FF2B5EF4-FFF2-40B4-BE49-F238E27FC236}">
                <a16:creationId xmlns:a16="http://schemas.microsoft.com/office/drawing/2014/main" id="{05520AE8-E7CE-FF9C-9914-D2DF5D7EFC51}"/>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5" name="Picture Placeholder 4">
            <a:extLst>
              <a:ext uri="{FF2B5EF4-FFF2-40B4-BE49-F238E27FC236}">
                <a16:creationId xmlns:a16="http://schemas.microsoft.com/office/drawing/2014/main" id="{64B31772-644D-EBE1-F2A4-BD233F8E340E}"/>
              </a:ext>
            </a:extLst>
          </p:cNvPr>
          <p:cNvSpPr>
            <a:spLocks noGrp="1"/>
          </p:cNvSpPr>
          <p:nvPr>
            <p:ph type="pic" sz="quarter" idx="21"/>
          </p:nvPr>
        </p:nvSpPr>
        <p:spPr/>
        <p:txBody>
          <a:bodyPr/>
          <a:lstStyle/>
          <a:p>
            <a:endParaRPr lang="en-US"/>
          </a:p>
        </p:txBody>
      </p:sp>
      <p:sp>
        <p:nvSpPr>
          <p:cNvPr id="6" name="Picture Placeholder 5">
            <a:extLst>
              <a:ext uri="{FF2B5EF4-FFF2-40B4-BE49-F238E27FC236}">
                <a16:creationId xmlns:a16="http://schemas.microsoft.com/office/drawing/2014/main" id="{757F33A4-3A62-3303-FEC2-50D98367FCF0}"/>
              </a:ext>
            </a:extLst>
          </p:cNvPr>
          <p:cNvSpPr>
            <a:spLocks noGrp="1"/>
          </p:cNvSpPr>
          <p:nvPr>
            <p:ph type="pic" sz="quarter" idx="22"/>
          </p:nvPr>
        </p:nvSpPr>
        <p:spPr/>
        <p:txBody>
          <a:bodyPr/>
          <a:lstStyle/>
          <a:p>
            <a:endParaRPr lang="en-US"/>
          </a:p>
        </p:txBody>
      </p:sp>
      <p:sp>
        <p:nvSpPr>
          <p:cNvPr id="7" name="Picture Placeholder 6">
            <a:extLst>
              <a:ext uri="{FF2B5EF4-FFF2-40B4-BE49-F238E27FC236}">
                <a16:creationId xmlns:a16="http://schemas.microsoft.com/office/drawing/2014/main" id="{DCC6EFAE-1C43-63B5-0805-AF8441827177}"/>
              </a:ext>
            </a:extLst>
          </p:cNvPr>
          <p:cNvSpPr>
            <a:spLocks noGrp="1"/>
          </p:cNvSpPr>
          <p:nvPr>
            <p:ph type="pic" sz="quarter" idx="23"/>
          </p:nvPr>
        </p:nvSpPr>
        <p:spPr/>
        <p:txBody>
          <a:bodyPr/>
          <a:lstStyle/>
          <a:p>
            <a:endParaRPr lang="en-US"/>
          </a:p>
        </p:txBody>
      </p:sp>
      <p:sp>
        <p:nvSpPr>
          <p:cNvPr id="8" name="Picture Placeholder 7">
            <a:extLst>
              <a:ext uri="{FF2B5EF4-FFF2-40B4-BE49-F238E27FC236}">
                <a16:creationId xmlns:a16="http://schemas.microsoft.com/office/drawing/2014/main" id="{7F2C378A-64C7-AFC1-801C-0CD5D49A5E70}"/>
              </a:ext>
            </a:extLst>
          </p:cNvPr>
          <p:cNvSpPr>
            <a:spLocks noGrp="1"/>
          </p:cNvSpPr>
          <p:nvPr>
            <p:ph type="pic" sz="quarter" idx="24"/>
          </p:nvPr>
        </p:nvSpPr>
        <p:spPr/>
        <p:txBody>
          <a:bodyPr/>
          <a:lstStyle/>
          <a:p>
            <a:endParaRPr lang="en-US"/>
          </a:p>
        </p:txBody>
      </p:sp>
      <p:sp>
        <p:nvSpPr>
          <p:cNvPr id="9" name="Picture Placeholder 8">
            <a:extLst>
              <a:ext uri="{FF2B5EF4-FFF2-40B4-BE49-F238E27FC236}">
                <a16:creationId xmlns:a16="http://schemas.microsoft.com/office/drawing/2014/main" id="{2357D746-BA4C-F5E6-FD98-9C84264AA3BA}"/>
              </a:ext>
            </a:extLst>
          </p:cNvPr>
          <p:cNvSpPr>
            <a:spLocks noGrp="1"/>
          </p:cNvSpPr>
          <p:nvPr>
            <p:ph type="pic" sz="quarter" idx="25"/>
          </p:nvPr>
        </p:nvSpPr>
        <p:spPr/>
        <p:txBody>
          <a:bodyPr/>
          <a:lstStyle/>
          <a:p>
            <a:endParaRPr lang="en-US"/>
          </a:p>
        </p:txBody>
      </p:sp>
      <p:sp>
        <p:nvSpPr>
          <p:cNvPr id="10" name="Picture Placeholder 9">
            <a:extLst>
              <a:ext uri="{FF2B5EF4-FFF2-40B4-BE49-F238E27FC236}">
                <a16:creationId xmlns:a16="http://schemas.microsoft.com/office/drawing/2014/main" id="{E8D307BB-8B27-C2BF-1898-98C73DE27D37}"/>
              </a:ext>
            </a:extLst>
          </p:cNvPr>
          <p:cNvSpPr>
            <a:spLocks noGrp="1"/>
          </p:cNvSpPr>
          <p:nvPr>
            <p:ph type="pic" sz="quarter" idx="26"/>
          </p:nvPr>
        </p:nvSpPr>
        <p:spPr/>
        <p:txBody>
          <a:bodyPr/>
          <a:lstStyle/>
          <a:p>
            <a:endParaRPr lang="en-US"/>
          </a:p>
        </p:txBody>
      </p:sp>
      <p:sp>
        <p:nvSpPr>
          <p:cNvPr id="11" name="Picture Placeholder 10">
            <a:extLst>
              <a:ext uri="{FF2B5EF4-FFF2-40B4-BE49-F238E27FC236}">
                <a16:creationId xmlns:a16="http://schemas.microsoft.com/office/drawing/2014/main" id="{CF9D9054-CCC4-DF13-86D9-DC3139B17434}"/>
              </a:ext>
            </a:extLst>
          </p:cNvPr>
          <p:cNvSpPr>
            <a:spLocks noGrp="1"/>
          </p:cNvSpPr>
          <p:nvPr>
            <p:ph type="pic" sz="quarter" idx="27"/>
          </p:nvPr>
        </p:nvSpPr>
        <p:spPr/>
        <p:txBody>
          <a:bodyPr/>
          <a:lstStyle/>
          <a:p>
            <a:endParaRPr lang="en-US"/>
          </a:p>
        </p:txBody>
      </p:sp>
      <p:sp>
        <p:nvSpPr>
          <p:cNvPr id="12" name="Picture Placeholder 11">
            <a:extLst>
              <a:ext uri="{FF2B5EF4-FFF2-40B4-BE49-F238E27FC236}">
                <a16:creationId xmlns:a16="http://schemas.microsoft.com/office/drawing/2014/main" id="{51B91716-B71C-3F12-9E89-D0D72A6A279B}"/>
              </a:ext>
            </a:extLst>
          </p:cNvPr>
          <p:cNvSpPr>
            <a:spLocks noGrp="1"/>
          </p:cNvSpPr>
          <p:nvPr>
            <p:ph type="pic" sz="quarter" idx="28"/>
          </p:nvPr>
        </p:nvSpPr>
        <p:spPr/>
        <p:txBody>
          <a:bodyPr/>
          <a:lstStyle/>
          <a:p>
            <a:endParaRPr lang="en-US"/>
          </a:p>
        </p:txBody>
      </p:sp>
      <p:sp>
        <p:nvSpPr>
          <p:cNvPr id="13" name="Picture Placeholder 12">
            <a:extLst>
              <a:ext uri="{FF2B5EF4-FFF2-40B4-BE49-F238E27FC236}">
                <a16:creationId xmlns:a16="http://schemas.microsoft.com/office/drawing/2014/main" id="{93199791-DAD3-2707-267A-3FDFC135CD43}"/>
              </a:ext>
            </a:extLst>
          </p:cNvPr>
          <p:cNvSpPr>
            <a:spLocks noGrp="1"/>
          </p:cNvSpPr>
          <p:nvPr>
            <p:ph type="pic" sz="quarter" idx="29"/>
          </p:nvPr>
        </p:nvSpPr>
        <p:spPr/>
        <p:txBody>
          <a:bodyPr/>
          <a:lstStyle/>
          <a:p>
            <a:endParaRPr lang="en-US"/>
          </a:p>
        </p:txBody>
      </p:sp>
      <p:sp>
        <p:nvSpPr>
          <p:cNvPr id="14" name="Picture Placeholder 13">
            <a:extLst>
              <a:ext uri="{FF2B5EF4-FFF2-40B4-BE49-F238E27FC236}">
                <a16:creationId xmlns:a16="http://schemas.microsoft.com/office/drawing/2014/main" id="{32DCDBC9-4C90-F1FA-BBB4-5B97DC5D73F5}"/>
              </a:ext>
            </a:extLst>
          </p:cNvPr>
          <p:cNvSpPr>
            <a:spLocks noGrp="1"/>
          </p:cNvSpPr>
          <p:nvPr>
            <p:ph type="pic" sz="quarter" idx="30"/>
          </p:nvPr>
        </p:nvSpPr>
        <p:spPr/>
        <p:txBody>
          <a:bodyPr/>
          <a:lstStyle/>
          <a:p>
            <a:endParaRPr lang="en-US"/>
          </a:p>
        </p:txBody>
      </p:sp>
      <p:sp>
        <p:nvSpPr>
          <p:cNvPr id="15" name="Picture Placeholder 14">
            <a:extLst>
              <a:ext uri="{FF2B5EF4-FFF2-40B4-BE49-F238E27FC236}">
                <a16:creationId xmlns:a16="http://schemas.microsoft.com/office/drawing/2014/main" id="{D01CB79B-7EE2-BA5A-35C9-073546548D0C}"/>
              </a:ext>
            </a:extLst>
          </p:cNvPr>
          <p:cNvSpPr>
            <a:spLocks noGrp="1"/>
          </p:cNvSpPr>
          <p:nvPr>
            <p:ph type="pic" sz="quarter" idx="31"/>
          </p:nvPr>
        </p:nvSpPr>
        <p:spPr/>
        <p:txBody>
          <a:bodyPr/>
          <a:lstStyle/>
          <a:p>
            <a:endParaRPr lang="en-US"/>
          </a:p>
        </p:txBody>
      </p:sp>
      <p:sp>
        <p:nvSpPr>
          <p:cNvPr id="16" name="Picture Placeholder 15">
            <a:extLst>
              <a:ext uri="{FF2B5EF4-FFF2-40B4-BE49-F238E27FC236}">
                <a16:creationId xmlns:a16="http://schemas.microsoft.com/office/drawing/2014/main" id="{A2B430EE-B058-2D1E-890F-3F3545BF90DE}"/>
              </a:ext>
            </a:extLst>
          </p:cNvPr>
          <p:cNvSpPr>
            <a:spLocks noGrp="1"/>
          </p:cNvSpPr>
          <p:nvPr>
            <p:ph type="pic" sz="quarter" idx="32"/>
          </p:nvPr>
        </p:nvSpPr>
        <p:spPr/>
        <p:txBody>
          <a:bodyPr/>
          <a:lstStyle/>
          <a:p>
            <a:endParaRPr lang="en-US"/>
          </a:p>
        </p:txBody>
      </p:sp>
      <p:sp>
        <p:nvSpPr>
          <p:cNvPr id="17" name="Slide Number Placeholder 1">
            <a:extLst>
              <a:ext uri="{FF2B5EF4-FFF2-40B4-BE49-F238E27FC236}">
                <a16:creationId xmlns:a16="http://schemas.microsoft.com/office/drawing/2014/main" id="{9ECE6D26-88EA-22ED-2F8B-43DC57B5D529}"/>
              </a:ext>
            </a:extLst>
          </p:cNvPr>
          <p:cNvSpPr txBox="1">
            <a:spLocks/>
          </p:cNvSpPr>
          <p:nvPr/>
        </p:nvSpPr>
        <p:spPr>
          <a:xfrm>
            <a:off x="11360517" y="6277092"/>
            <a:ext cx="513735" cy="22716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D8D877B3-D348-4611-9BDB-C5374591D951}" type="slidenum">
              <a:rPr lang="en-US" sz="1100" smtClean="0">
                <a:solidFill>
                  <a:schemeClr val="bg1"/>
                </a:solidFill>
              </a:rPr>
              <a:pPr algn="ctr"/>
              <a:t>4</a:t>
            </a:fld>
            <a:endParaRPr lang="en-US" sz="1100" dirty="0">
              <a:solidFill>
                <a:schemeClr val="bg1"/>
              </a:solidFill>
            </a:endParaRPr>
          </a:p>
        </p:txBody>
      </p:sp>
    </p:spTree>
    <p:extLst>
      <p:ext uri="{BB962C8B-B14F-4D97-AF65-F5344CB8AC3E}">
        <p14:creationId xmlns:p14="http://schemas.microsoft.com/office/powerpoint/2010/main" val="1203103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p:cNvSpPr/>
          <p:nvPr/>
        </p:nvSpPr>
        <p:spPr>
          <a:xfrm>
            <a:off x="6863238" y="1984419"/>
            <a:ext cx="1482188" cy="14821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c 19"/>
          <p:cNvSpPr/>
          <p:nvPr/>
        </p:nvSpPr>
        <p:spPr>
          <a:xfrm rot="5400000">
            <a:off x="4197250" y="1851683"/>
            <a:ext cx="3664977" cy="3664977"/>
          </a:xfrm>
          <a:prstGeom prst="arc">
            <a:avLst>
              <a:gd name="adj1" fmla="val 16200000"/>
              <a:gd name="adj2" fmla="val 12524190"/>
            </a:avLst>
          </a:prstGeom>
          <a:ln>
            <a:solidFill>
              <a:schemeClr val="bg1">
                <a:lumMod val="75000"/>
              </a:schemeClr>
            </a:solidFill>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latin typeface="Century Gothic" panose="020B0502020202020204" pitchFamily="34" charset="0"/>
            </a:endParaRPr>
          </a:p>
        </p:txBody>
      </p:sp>
      <p:sp>
        <p:nvSpPr>
          <p:cNvPr id="35" name="Oval 34"/>
          <p:cNvSpPr/>
          <p:nvPr/>
        </p:nvSpPr>
        <p:spPr>
          <a:xfrm>
            <a:off x="6771247" y="4755480"/>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p:cNvSpPr/>
          <p:nvPr/>
        </p:nvSpPr>
        <p:spPr>
          <a:xfrm>
            <a:off x="4704372" y="1782277"/>
            <a:ext cx="701268" cy="70126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p:cNvSpPr/>
          <p:nvPr/>
        </p:nvSpPr>
        <p:spPr>
          <a:xfrm>
            <a:off x="4026316" y="4006189"/>
            <a:ext cx="701268" cy="701268"/>
          </a:xfrm>
          <a:prstGeom prst="ellipse">
            <a:avLst/>
          </a:prstGeom>
          <a:solidFill>
            <a:srgbClr val="3CD5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42C74AE-4043-D64C-B03F-F46EDC674C10}"/>
              </a:ext>
            </a:extLst>
          </p:cNvPr>
          <p:cNvSpPr>
            <a:spLocks noGrp="1"/>
          </p:cNvSpPr>
          <p:nvPr>
            <p:ph type="title"/>
          </p:nvPr>
        </p:nvSpPr>
        <p:spPr/>
        <p:txBody>
          <a:bodyPr/>
          <a:lstStyle/>
          <a:p>
            <a:r>
              <a:rPr lang="en-US" dirty="0"/>
              <a:t>Bubble Services</a:t>
            </a:r>
          </a:p>
        </p:txBody>
      </p:sp>
      <p:sp>
        <p:nvSpPr>
          <p:cNvPr id="13" name="Freeform 55"/>
          <p:cNvSpPr>
            <a:spLocks noEditPoints="1"/>
          </p:cNvSpPr>
          <p:nvPr/>
        </p:nvSpPr>
        <p:spPr bwMode="auto">
          <a:xfrm>
            <a:off x="4883480" y="1955529"/>
            <a:ext cx="336550" cy="338138"/>
          </a:xfrm>
          <a:custGeom>
            <a:avLst/>
            <a:gdLst>
              <a:gd name="T0" fmla="*/ 95 w 96"/>
              <a:gd name="T1" fmla="*/ 21 h 96"/>
              <a:gd name="T2" fmla="*/ 75 w 96"/>
              <a:gd name="T3" fmla="*/ 1 h 96"/>
              <a:gd name="T4" fmla="*/ 72 w 96"/>
              <a:gd name="T5" fmla="*/ 0 h 96"/>
              <a:gd name="T6" fmla="*/ 69 w 96"/>
              <a:gd name="T7" fmla="*/ 2 h 96"/>
              <a:gd name="T8" fmla="*/ 58 w 96"/>
              <a:gd name="T9" fmla="*/ 17 h 96"/>
              <a:gd name="T10" fmla="*/ 30 w 96"/>
              <a:gd name="T11" fmla="*/ 28 h 96"/>
              <a:gd name="T12" fmla="*/ 28 w 96"/>
              <a:gd name="T13" fmla="*/ 31 h 96"/>
              <a:gd name="T14" fmla="*/ 29 w 96"/>
              <a:gd name="T15" fmla="*/ 35 h 96"/>
              <a:gd name="T16" fmla="*/ 37 w 96"/>
              <a:gd name="T17" fmla="*/ 43 h 96"/>
              <a:gd name="T18" fmla="*/ 1 w 96"/>
              <a:gd name="T19" fmla="*/ 90 h 96"/>
              <a:gd name="T20" fmla="*/ 1 w 96"/>
              <a:gd name="T21" fmla="*/ 95 h 96"/>
              <a:gd name="T22" fmla="*/ 4 w 96"/>
              <a:gd name="T23" fmla="*/ 96 h 96"/>
              <a:gd name="T24" fmla="*/ 6 w 96"/>
              <a:gd name="T25" fmla="*/ 95 h 96"/>
              <a:gd name="T26" fmla="*/ 53 w 96"/>
              <a:gd name="T27" fmla="*/ 59 h 96"/>
              <a:gd name="T28" fmla="*/ 61 w 96"/>
              <a:gd name="T29" fmla="*/ 67 h 96"/>
              <a:gd name="T30" fmla="*/ 64 w 96"/>
              <a:gd name="T31" fmla="*/ 68 h 96"/>
              <a:gd name="T32" fmla="*/ 65 w 96"/>
              <a:gd name="T33" fmla="*/ 68 h 96"/>
              <a:gd name="T34" fmla="*/ 68 w 96"/>
              <a:gd name="T35" fmla="*/ 66 h 96"/>
              <a:gd name="T36" fmla="*/ 79 w 96"/>
              <a:gd name="T37" fmla="*/ 38 h 96"/>
              <a:gd name="T38" fmla="*/ 94 w 96"/>
              <a:gd name="T39" fmla="*/ 27 h 96"/>
              <a:gd name="T40" fmla="*/ 96 w 96"/>
              <a:gd name="T41" fmla="*/ 24 h 96"/>
              <a:gd name="T42" fmla="*/ 95 w 96"/>
              <a:gd name="T43" fmla="*/ 21 h 96"/>
              <a:gd name="T44" fmla="*/ 26 w 96"/>
              <a:gd name="T45" fmla="*/ 70 h 96"/>
              <a:gd name="T46" fmla="*/ 43 w 96"/>
              <a:gd name="T47" fmla="*/ 48 h 96"/>
              <a:gd name="T48" fmla="*/ 48 w 96"/>
              <a:gd name="T49" fmla="*/ 53 h 96"/>
              <a:gd name="T50" fmla="*/ 26 w 96"/>
              <a:gd name="T51" fmla="*/ 70 h 96"/>
              <a:gd name="T52" fmla="*/ 74 w 96"/>
              <a:gd name="T53" fmla="*/ 33 h 96"/>
              <a:gd name="T54" fmla="*/ 72 w 96"/>
              <a:gd name="T55" fmla="*/ 34 h 96"/>
              <a:gd name="T56" fmla="*/ 63 w 96"/>
              <a:gd name="T57" fmla="*/ 57 h 96"/>
              <a:gd name="T58" fmla="*/ 39 w 96"/>
              <a:gd name="T59" fmla="*/ 33 h 96"/>
              <a:gd name="T60" fmla="*/ 62 w 96"/>
              <a:gd name="T61" fmla="*/ 24 h 96"/>
              <a:gd name="T62" fmla="*/ 63 w 96"/>
              <a:gd name="T63" fmla="*/ 22 h 96"/>
              <a:gd name="T64" fmla="*/ 72 w 96"/>
              <a:gd name="T65" fmla="*/ 10 h 96"/>
              <a:gd name="T66" fmla="*/ 86 w 96"/>
              <a:gd name="T67" fmla="*/ 24 h 96"/>
              <a:gd name="T68" fmla="*/ 74 w 96"/>
              <a:gd name="T69" fmla="*/ 3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96">
                <a:moveTo>
                  <a:pt x="95" y="21"/>
                </a:moveTo>
                <a:cubicBezTo>
                  <a:pt x="75" y="1"/>
                  <a:pt x="75" y="1"/>
                  <a:pt x="75" y="1"/>
                </a:cubicBezTo>
                <a:cubicBezTo>
                  <a:pt x="74" y="0"/>
                  <a:pt x="73" y="0"/>
                  <a:pt x="72" y="0"/>
                </a:cubicBezTo>
                <a:cubicBezTo>
                  <a:pt x="70" y="0"/>
                  <a:pt x="70" y="1"/>
                  <a:pt x="69" y="2"/>
                </a:cubicBezTo>
                <a:cubicBezTo>
                  <a:pt x="58" y="17"/>
                  <a:pt x="58" y="17"/>
                  <a:pt x="58" y="17"/>
                </a:cubicBezTo>
                <a:cubicBezTo>
                  <a:pt x="30" y="28"/>
                  <a:pt x="30" y="28"/>
                  <a:pt x="30" y="28"/>
                </a:cubicBezTo>
                <a:cubicBezTo>
                  <a:pt x="29" y="29"/>
                  <a:pt x="28" y="30"/>
                  <a:pt x="28" y="31"/>
                </a:cubicBezTo>
                <a:cubicBezTo>
                  <a:pt x="28" y="32"/>
                  <a:pt x="28" y="34"/>
                  <a:pt x="29" y="35"/>
                </a:cubicBezTo>
                <a:cubicBezTo>
                  <a:pt x="37" y="43"/>
                  <a:pt x="37" y="43"/>
                  <a:pt x="37" y="43"/>
                </a:cubicBezTo>
                <a:cubicBezTo>
                  <a:pt x="1" y="90"/>
                  <a:pt x="1" y="90"/>
                  <a:pt x="1" y="90"/>
                </a:cubicBezTo>
                <a:cubicBezTo>
                  <a:pt x="0" y="91"/>
                  <a:pt x="0" y="93"/>
                  <a:pt x="1" y="95"/>
                </a:cubicBezTo>
                <a:cubicBezTo>
                  <a:pt x="2" y="96"/>
                  <a:pt x="3" y="96"/>
                  <a:pt x="4" y="96"/>
                </a:cubicBezTo>
                <a:cubicBezTo>
                  <a:pt x="5" y="96"/>
                  <a:pt x="6" y="96"/>
                  <a:pt x="6" y="95"/>
                </a:cubicBezTo>
                <a:cubicBezTo>
                  <a:pt x="53" y="59"/>
                  <a:pt x="53" y="59"/>
                  <a:pt x="53" y="59"/>
                </a:cubicBezTo>
                <a:cubicBezTo>
                  <a:pt x="61" y="67"/>
                  <a:pt x="61" y="67"/>
                  <a:pt x="61" y="67"/>
                </a:cubicBezTo>
                <a:cubicBezTo>
                  <a:pt x="62" y="68"/>
                  <a:pt x="63" y="68"/>
                  <a:pt x="64" y="68"/>
                </a:cubicBezTo>
                <a:cubicBezTo>
                  <a:pt x="64" y="68"/>
                  <a:pt x="64" y="68"/>
                  <a:pt x="65" y="68"/>
                </a:cubicBezTo>
                <a:cubicBezTo>
                  <a:pt x="66" y="68"/>
                  <a:pt x="67" y="67"/>
                  <a:pt x="68" y="66"/>
                </a:cubicBezTo>
                <a:cubicBezTo>
                  <a:pt x="79" y="38"/>
                  <a:pt x="79" y="38"/>
                  <a:pt x="79" y="38"/>
                </a:cubicBezTo>
                <a:cubicBezTo>
                  <a:pt x="94" y="27"/>
                  <a:pt x="94" y="27"/>
                  <a:pt x="94" y="27"/>
                </a:cubicBezTo>
                <a:cubicBezTo>
                  <a:pt x="95" y="27"/>
                  <a:pt x="96" y="26"/>
                  <a:pt x="96" y="24"/>
                </a:cubicBezTo>
                <a:cubicBezTo>
                  <a:pt x="96" y="23"/>
                  <a:pt x="96" y="22"/>
                  <a:pt x="95" y="21"/>
                </a:cubicBezTo>
                <a:close/>
                <a:moveTo>
                  <a:pt x="26" y="70"/>
                </a:moveTo>
                <a:cubicBezTo>
                  <a:pt x="43" y="48"/>
                  <a:pt x="43" y="48"/>
                  <a:pt x="43" y="48"/>
                </a:cubicBezTo>
                <a:cubicBezTo>
                  <a:pt x="48" y="53"/>
                  <a:pt x="48" y="53"/>
                  <a:pt x="48" y="53"/>
                </a:cubicBezTo>
                <a:lnTo>
                  <a:pt x="26" y="70"/>
                </a:lnTo>
                <a:close/>
                <a:moveTo>
                  <a:pt x="74" y="33"/>
                </a:moveTo>
                <a:cubicBezTo>
                  <a:pt x="73" y="33"/>
                  <a:pt x="73" y="34"/>
                  <a:pt x="72" y="34"/>
                </a:cubicBezTo>
                <a:cubicBezTo>
                  <a:pt x="63" y="57"/>
                  <a:pt x="63" y="57"/>
                  <a:pt x="63" y="57"/>
                </a:cubicBezTo>
                <a:cubicBezTo>
                  <a:pt x="39" y="33"/>
                  <a:pt x="39" y="33"/>
                  <a:pt x="39" y="33"/>
                </a:cubicBezTo>
                <a:cubicBezTo>
                  <a:pt x="62" y="24"/>
                  <a:pt x="62" y="24"/>
                  <a:pt x="62" y="24"/>
                </a:cubicBezTo>
                <a:cubicBezTo>
                  <a:pt x="62" y="24"/>
                  <a:pt x="63" y="23"/>
                  <a:pt x="63" y="22"/>
                </a:cubicBezTo>
                <a:cubicBezTo>
                  <a:pt x="72" y="10"/>
                  <a:pt x="72" y="10"/>
                  <a:pt x="72" y="10"/>
                </a:cubicBezTo>
                <a:cubicBezTo>
                  <a:pt x="86" y="24"/>
                  <a:pt x="86" y="24"/>
                  <a:pt x="86" y="24"/>
                </a:cubicBezTo>
                <a:lnTo>
                  <a:pt x="74" y="3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4" name="Freeform 36"/>
          <p:cNvSpPr>
            <a:spLocks noEditPoints="1"/>
          </p:cNvSpPr>
          <p:nvPr/>
        </p:nvSpPr>
        <p:spPr bwMode="auto">
          <a:xfrm>
            <a:off x="4196988" y="4161250"/>
            <a:ext cx="336550" cy="338138"/>
          </a:xfrm>
          <a:custGeom>
            <a:avLst/>
            <a:gdLst>
              <a:gd name="T0" fmla="*/ 88 w 96"/>
              <a:gd name="T1" fmla="*/ 73 h 96"/>
              <a:gd name="T2" fmla="*/ 88 w 96"/>
              <a:gd name="T3" fmla="*/ 56 h 96"/>
              <a:gd name="T4" fmla="*/ 76 w 96"/>
              <a:gd name="T5" fmla="*/ 44 h 96"/>
              <a:gd name="T6" fmla="*/ 52 w 96"/>
              <a:gd name="T7" fmla="*/ 44 h 96"/>
              <a:gd name="T8" fmla="*/ 52 w 96"/>
              <a:gd name="T9" fmla="*/ 23 h 96"/>
              <a:gd name="T10" fmla="*/ 60 w 96"/>
              <a:gd name="T11" fmla="*/ 12 h 96"/>
              <a:gd name="T12" fmla="*/ 48 w 96"/>
              <a:gd name="T13" fmla="*/ 0 h 96"/>
              <a:gd name="T14" fmla="*/ 36 w 96"/>
              <a:gd name="T15" fmla="*/ 12 h 96"/>
              <a:gd name="T16" fmla="*/ 44 w 96"/>
              <a:gd name="T17" fmla="*/ 23 h 96"/>
              <a:gd name="T18" fmla="*/ 44 w 96"/>
              <a:gd name="T19" fmla="*/ 44 h 96"/>
              <a:gd name="T20" fmla="*/ 20 w 96"/>
              <a:gd name="T21" fmla="*/ 44 h 96"/>
              <a:gd name="T22" fmla="*/ 8 w 96"/>
              <a:gd name="T23" fmla="*/ 56 h 96"/>
              <a:gd name="T24" fmla="*/ 8 w 96"/>
              <a:gd name="T25" fmla="*/ 73 h 96"/>
              <a:gd name="T26" fmla="*/ 0 w 96"/>
              <a:gd name="T27" fmla="*/ 84 h 96"/>
              <a:gd name="T28" fmla="*/ 12 w 96"/>
              <a:gd name="T29" fmla="*/ 96 h 96"/>
              <a:gd name="T30" fmla="*/ 24 w 96"/>
              <a:gd name="T31" fmla="*/ 84 h 96"/>
              <a:gd name="T32" fmla="*/ 16 w 96"/>
              <a:gd name="T33" fmla="*/ 73 h 96"/>
              <a:gd name="T34" fmla="*/ 16 w 96"/>
              <a:gd name="T35" fmla="*/ 56 h 96"/>
              <a:gd name="T36" fmla="*/ 20 w 96"/>
              <a:gd name="T37" fmla="*/ 52 h 96"/>
              <a:gd name="T38" fmla="*/ 44 w 96"/>
              <a:gd name="T39" fmla="*/ 52 h 96"/>
              <a:gd name="T40" fmla="*/ 44 w 96"/>
              <a:gd name="T41" fmla="*/ 73 h 96"/>
              <a:gd name="T42" fmla="*/ 36 w 96"/>
              <a:gd name="T43" fmla="*/ 84 h 96"/>
              <a:gd name="T44" fmla="*/ 48 w 96"/>
              <a:gd name="T45" fmla="*/ 96 h 96"/>
              <a:gd name="T46" fmla="*/ 60 w 96"/>
              <a:gd name="T47" fmla="*/ 84 h 96"/>
              <a:gd name="T48" fmla="*/ 52 w 96"/>
              <a:gd name="T49" fmla="*/ 73 h 96"/>
              <a:gd name="T50" fmla="*/ 52 w 96"/>
              <a:gd name="T51" fmla="*/ 52 h 96"/>
              <a:gd name="T52" fmla="*/ 76 w 96"/>
              <a:gd name="T53" fmla="*/ 52 h 96"/>
              <a:gd name="T54" fmla="*/ 80 w 96"/>
              <a:gd name="T55" fmla="*/ 56 h 96"/>
              <a:gd name="T56" fmla="*/ 80 w 96"/>
              <a:gd name="T57" fmla="*/ 73 h 96"/>
              <a:gd name="T58" fmla="*/ 72 w 96"/>
              <a:gd name="T59" fmla="*/ 84 h 96"/>
              <a:gd name="T60" fmla="*/ 84 w 96"/>
              <a:gd name="T61" fmla="*/ 96 h 96"/>
              <a:gd name="T62" fmla="*/ 96 w 96"/>
              <a:gd name="T63" fmla="*/ 84 h 96"/>
              <a:gd name="T64" fmla="*/ 88 w 96"/>
              <a:gd name="T65" fmla="*/ 73 h 96"/>
              <a:gd name="T66" fmla="*/ 12 w 96"/>
              <a:gd name="T67" fmla="*/ 88 h 96"/>
              <a:gd name="T68" fmla="*/ 8 w 96"/>
              <a:gd name="T69" fmla="*/ 84 h 96"/>
              <a:gd name="T70" fmla="*/ 12 w 96"/>
              <a:gd name="T71" fmla="*/ 80 h 96"/>
              <a:gd name="T72" fmla="*/ 16 w 96"/>
              <a:gd name="T73" fmla="*/ 84 h 96"/>
              <a:gd name="T74" fmla="*/ 12 w 96"/>
              <a:gd name="T75" fmla="*/ 88 h 96"/>
              <a:gd name="T76" fmla="*/ 48 w 96"/>
              <a:gd name="T77" fmla="*/ 8 h 96"/>
              <a:gd name="T78" fmla="*/ 52 w 96"/>
              <a:gd name="T79" fmla="*/ 12 h 96"/>
              <a:gd name="T80" fmla="*/ 48 w 96"/>
              <a:gd name="T81" fmla="*/ 16 h 96"/>
              <a:gd name="T82" fmla="*/ 44 w 96"/>
              <a:gd name="T83" fmla="*/ 12 h 96"/>
              <a:gd name="T84" fmla="*/ 48 w 96"/>
              <a:gd name="T85" fmla="*/ 8 h 96"/>
              <a:gd name="T86" fmla="*/ 48 w 96"/>
              <a:gd name="T87" fmla="*/ 88 h 96"/>
              <a:gd name="T88" fmla="*/ 44 w 96"/>
              <a:gd name="T89" fmla="*/ 84 h 96"/>
              <a:gd name="T90" fmla="*/ 48 w 96"/>
              <a:gd name="T91" fmla="*/ 80 h 96"/>
              <a:gd name="T92" fmla="*/ 52 w 96"/>
              <a:gd name="T93" fmla="*/ 84 h 96"/>
              <a:gd name="T94" fmla="*/ 48 w 96"/>
              <a:gd name="T95" fmla="*/ 88 h 96"/>
              <a:gd name="T96" fmla="*/ 84 w 96"/>
              <a:gd name="T97" fmla="*/ 88 h 96"/>
              <a:gd name="T98" fmla="*/ 80 w 96"/>
              <a:gd name="T99" fmla="*/ 84 h 96"/>
              <a:gd name="T100" fmla="*/ 84 w 96"/>
              <a:gd name="T101" fmla="*/ 80 h 96"/>
              <a:gd name="T102" fmla="*/ 88 w 96"/>
              <a:gd name="T103" fmla="*/ 84 h 96"/>
              <a:gd name="T104" fmla="*/ 84 w 96"/>
              <a:gd name="T105" fmla="*/ 8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 h="96">
                <a:moveTo>
                  <a:pt x="88" y="73"/>
                </a:moveTo>
                <a:cubicBezTo>
                  <a:pt x="88" y="56"/>
                  <a:pt x="88" y="56"/>
                  <a:pt x="88" y="56"/>
                </a:cubicBezTo>
                <a:cubicBezTo>
                  <a:pt x="88" y="49"/>
                  <a:pt x="83" y="44"/>
                  <a:pt x="76" y="44"/>
                </a:cubicBezTo>
                <a:cubicBezTo>
                  <a:pt x="52" y="44"/>
                  <a:pt x="52" y="44"/>
                  <a:pt x="52" y="44"/>
                </a:cubicBezTo>
                <a:cubicBezTo>
                  <a:pt x="52" y="23"/>
                  <a:pt x="52" y="23"/>
                  <a:pt x="52" y="23"/>
                </a:cubicBezTo>
                <a:cubicBezTo>
                  <a:pt x="57" y="22"/>
                  <a:pt x="60" y="17"/>
                  <a:pt x="60" y="12"/>
                </a:cubicBezTo>
                <a:cubicBezTo>
                  <a:pt x="60" y="5"/>
                  <a:pt x="55" y="0"/>
                  <a:pt x="48" y="0"/>
                </a:cubicBezTo>
                <a:cubicBezTo>
                  <a:pt x="41" y="0"/>
                  <a:pt x="36" y="5"/>
                  <a:pt x="36" y="12"/>
                </a:cubicBezTo>
                <a:cubicBezTo>
                  <a:pt x="36" y="17"/>
                  <a:pt x="39" y="22"/>
                  <a:pt x="44" y="23"/>
                </a:cubicBezTo>
                <a:cubicBezTo>
                  <a:pt x="44" y="44"/>
                  <a:pt x="44" y="44"/>
                  <a:pt x="44" y="44"/>
                </a:cubicBezTo>
                <a:cubicBezTo>
                  <a:pt x="20" y="44"/>
                  <a:pt x="20" y="44"/>
                  <a:pt x="20" y="44"/>
                </a:cubicBezTo>
                <a:cubicBezTo>
                  <a:pt x="13" y="44"/>
                  <a:pt x="8" y="49"/>
                  <a:pt x="8" y="56"/>
                </a:cubicBezTo>
                <a:cubicBezTo>
                  <a:pt x="8" y="73"/>
                  <a:pt x="8" y="73"/>
                  <a:pt x="8" y="73"/>
                </a:cubicBezTo>
                <a:cubicBezTo>
                  <a:pt x="3" y="74"/>
                  <a:pt x="0" y="79"/>
                  <a:pt x="0" y="84"/>
                </a:cubicBezTo>
                <a:cubicBezTo>
                  <a:pt x="0" y="91"/>
                  <a:pt x="5" y="96"/>
                  <a:pt x="12" y="96"/>
                </a:cubicBezTo>
                <a:cubicBezTo>
                  <a:pt x="19" y="96"/>
                  <a:pt x="24" y="91"/>
                  <a:pt x="24" y="84"/>
                </a:cubicBezTo>
                <a:cubicBezTo>
                  <a:pt x="24" y="79"/>
                  <a:pt x="21" y="74"/>
                  <a:pt x="16" y="73"/>
                </a:cubicBezTo>
                <a:cubicBezTo>
                  <a:pt x="16" y="56"/>
                  <a:pt x="16" y="56"/>
                  <a:pt x="16" y="56"/>
                </a:cubicBezTo>
                <a:cubicBezTo>
                  <a:pt x="16" y="54"/>
                  <a:pt x="18" y="52"/>
                  <a:pt x="20" y="52"/>
                </a:cubicBezTo>
                <a:cubicBezTo>
                  <a:pt x="44" y="52"/>
                  <a:pt x="44" y="52"/>
                  <a:pt x="44" y="52"/>
                </a:cubicBezTo>
                <a:cubicBezTo>
                  <a:pt x="44" y="73"/>
                  <a:pt x="44" y="73"/>
                  <a:pt x="44" y="73"/>
                </a:cubicBezTo>
                <a:cubicBezTo>
                  <a:pt x="39" y="74"/>
                  <a:pt x="36" y="79"/>
                  <a:pt x="36" y="84"/>
                </a:cubicBezTo>
                <a:cubicBezTo>
                  <a:pt x="36" y="91"/>
                  <a:pt x="41" y="96"/>
                  <a:pt x="48" y="96"/>
                </a:cubicBezTo>
                <a:cubicBezTo>
                  <a:pt x="55" y="96"/>
                  <a:pt x="60" y="91"/>
                  <a:pt x="60" y="84"/>
                </a:cubicBezTo>
                <a:cubicBezTo>
                  <a:pt x="60" y="79"/>
                  <a:pt x="57" y="74"/>
                  <a:pt x="52" y="73"/>
                </a:cubicBezTo>
                <a:cubicBezTo>
                  <a:pt x="52" y="52"/>
                  <a:pt x="52" y="52"/>
                  <a:pt x="52" y="52"/>
                </a:cubicBezTo>
                <a:cubicBezTo>
                  <a:pt x="76" y="52"/>
                  <a:pt x="76" y="52"/>
                  <a:pt x="76" y="52"/>
                </a:cubicBezTo>
                <a:cubicBezTo>
                  <a:pt x="78" y="52"/>
                  <a:pt x="80" y="54"/>
                  <a:pt x="80" y="56"/>
                </a:cubicBezTo>
                <a:cubicBezTo>
                  <a:pt x="80" y="73"/>
                  <a:pt x="80" y="73"/>
                  <a:pt x="80" y="73"/>
                </a:cubicBezTo>
                <a:cubicBezTo>
                  <a:pt x="75" y="74"/>
                  <a:pt x="72" y="79"/>
                  <a:pt x="72" y="84"/>
                </a:cubicBezTo>
                <a:cubicBezTo>
                  <a:pt x="72" y="91"/>
                  <a:pt x="77" y="96"/>
                  <a:pt x="84" y="96"/>
                </a:cubicBezTo>
                <a:cubicBezTo>
                  <a:pt x="91" y="96"/>
                  <a:pt x="96" y="91"/>
                  <a:pt x="96" y="84"/>
                </a:cubicBezTo>
                <a:cubicBezTo>
                  <a:pt x="96" y="79"/>
                  <a:pt x="93" y="74"/>
                  <a:pt x="88" y="73"/>
                </a:cubicBezTo>
                <a:close/>
                <a:moveTo>
                  <a:pt x="12" y="88"/>
                </a:moveTo>
                <a:cubicBezTo>
                  <a:pt x="10" y="88"/>
                  <a:pt x="8" y="86"/>
                  <a:pt x="8" y="84"/>
                </a:cubicBezTo>
                <a:cubicBezTo>
                  <a:pt x="8" y="82"/>
                  <a:pt x="10" y="80"/>
                  <a:pt x="12" y="80"/>
                </a:cubicBezTo>
                <a:cubicBezTo>
                  <a:pt x="14" y="80"/>
                  <a:pt x="16" y="82"/>
                  <a:pt x="16" y="84"/>
                </a:cubicBezTo>
                <a:cubicBezTo>
                  <a:pt x="16" y="86"/>
                  <a:pt x="14" y="88"/>
                  <a:pt x="12" y="88"/>
                </a:cubicBezTo>
                <a:close/>
                <a:moveTo>
                  <a:pt x="48" y="8"/>
                </a:moveTo>
                <a:cubicBezTo>
                  <a:pt x="50" y="8"/>
                  <a:pt x="52" y="10"/>
                  <a:pt x="52" y="12"/>
                </a:cubicBezTo>
                <a:cubicBezTo>
                  <a:pt x="52" y="14"/>
                  <a:pt x="50" y="16"/>
                  <a:pt x="48" y="16"/>
                </a:cubicBezTo>
                <a:cubicBezTo>
                  <a:pt x="46" y="16"/>
                  <a:pt x="44" y="14"/>
                  <a:pt x="44" y="12"/>
                </a:cubicBezTo>
                <a:cubicBezTo>
                  <a:pt x="44" y="10"/>
                  <a:pt x="46" y="8"/>
                  <a:pt x="48" y="8"/>
                </a:cubicBezTo>
                <a:close/>
                <a:moveTo>
                  <a:pt x="48" y="88"/>
                </a:moveTo>
                <a:cubicBezTo>
                  <a:pt x="46" y="88"/>
                  <a:pt x="44" y="86"/>
                  <a:pt x="44" y="84"/>
                </a:cubicBezTo>
                <a:cubicBezTo>
                  <a:pt x="44" y="82"/>
                  <a:pt x="46" y="80"/>
                  <a:pt x="48" y="80"/>
                </a:cubicBezTo>
                <a:cubicBezTo>
                  <a:pt x="50" y="80"/>
                  <a:pt x="52" y="82"/>
                  <a:pt x="52" y="84"/>
                </a:cubicBezTo>
                <a:cubicBezTo>
                  <a:pt x="52" y="86"/>
                  <a:pt x="50" y="88"/>
                  <a:pt x="48" y="88"/>
                </a:cubicBezTo>
                <a:close/>
                <a:moveTo>
                  <a:pt x="84" y="88"/>
                </a:moveTo>
                <a:cubicBezTo>
                  <a:pt x="82" y="88"/>
                  <a:pt x="80" y="86"/>
                  <a:pt x="80" y="84"/>
                </a:cubicBezTo>
                <a:cubicBezTo>
                  <a:pt x="80" y="82"/>
                  <a:pt x="82" y="80"/>
                  <a:pt x="84" y="80"/>
                </a:cubicBezTo>
                <a:cubicBezTo>
                  <a:pt x="86" y="80"/>
                  <a:pt x="88" y="82"/>
                  <a:pt x="88" y="84"/>
                </a:cubicBezTo>
                <a:cubicBezTo>
                  <a:pt x="88" y="86"/>
                  <a:pt x="86" y="88"/>
                  <a:pt x="84" y="8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5" name="Freeform 47"/>
          <p:cNvSpPr>
            <a:spLocks noEditPoints="1"/>
          </p:cNvSpPr>
          <p:nvPr/>
        </p:nvSpPr>
        <p:spPr bwMode="auto">
          <a:xfrm>
            <a:off x="6939415" y="4956968"/>
            <a:ext cx="334963" cy="338138"/>
          </a:xfrm>
          <a:custGeom>
            <a:avLst/>
            <a:gdLst>
              <a:gd name="T0" fmla="*/ 95 w 96"/>
              <a:gd name="T1" fmla="*/ 2 h 96"/>
              <a:gd name="T2" fmla="*/ 90 w 96"/>
              <a:gd name="T3" fmla="*/ 0 h 96"/>
              <a:gd name="T4" fmla="*/ 90 w 96"/>
              <a:gd name="T5" fmla="*/ 0 h 96"/>
              <a:gd name="T6" fmla="*/ 2 w 96"/>
              <a:gd name="T7" fmla="*/ 32 h 96"/>
              <a:gd name="T8" fmla="*/ 0 w 96"/>
              <a:gd name="T9" fmla="*/ 35 h 96"/>
              <a:gd name="T10" fmla="*/ 1 w 96"/>
              <a:gd name="T11" fmla="*/ 39 h 96"/>
              <a:gd name="T12" fmla="*/ 20 w 96"/>
              <a:gd name="T13" fmla="*/ 58 h 96"/>
              <a:gd name="T14" fmla="*/ 20 w 96"/>
              <a:gd name="T15" fmla="*/ 88 h 96"/>
              <a:gd name="T16" fmla="*/ 24 w 96"/>
              <a:gd name="T17" fmla="*/ 92 h 96"/>
              <a:gd name="T18" fmla="*/ 27 w 96"/>
              <a:gd name="T19" fmla="*/ 91 h 96"/>
              <a:gd name="T20" fmla="*/ 28 w 96"/>
              <a:gd name="T21" fmla="*/ 90 h 96"/>
              <a:gd name="T22" fmla="*/ 39 w 96"/>
              <a:gd name="T23" fmla="*/ 76 h 96"/>
              <a:gd name="T24" fmla="*/ 57 w 96"/>
              <a:gd name="T25" fmla="*/ 95 h 96"/>
              <a:gd name="T26" fmla="*/ 60 w 96"/>
              <a:gd name="T27" fmla="*/ 96 h 96"/>
              <a:gd name="T28" fmla="*/ 60 w 96"/>
              <a:gd name="T29" fmla="*/ 96 h 96"/>
              <a:gd name="T30" fmla="*/ 63 w 96"/>
              <a:gd name="T31" fmla="*/ 93 h 96"/>
              <a:gd name="T32" fmla="*/ 95 w 96"/>
              <a:gd name="T33" fmla="*/ 7 h 96"/>
              <a:gd name="T34" fmla="*/ 95 w 96"/>
              <a:gd name="T35" fmla="*/ 2 h 96"/>
              <a:gd name="T36" fmla="*/ 69 w 96"/>
              <a:gd name="T37" fmla="*/ 17 h 96"/>
              <a:gd name="T38" fmla="*/ 24 w 96"/>
              <a:gd name="T39" fmla="*/ 51 h 96"/>
              <a:gd name="T40" fmla="*/ 11 w 96"/>
              <a:gd name="T41" fmla="*/ 38 h 96"/>
              <a:gd name="T42" fmla="*/ 69 w 96"/>
              <a:gd name="T43" fmla="*/ 17 h 96"/>
              <a:gd name="T44" fmla="*/ 28 w 96"/>
              <a:gd name="T45" fmla="*/ 77 h 96"/>
              <a:gd name="T46" fmla="*/ 28 w 96"/>
              <a:gd name="T47" fmla="*/ 66 h 96"/>
              <a:gd name="T48" fmla="*/ 33 w 96"/>
              <a:gd name="T49" fmla="*/ 71 h 96"/>
              <a:gd name="T50" fmla="*/ 28 w 96"/>
              <a:gd name="T51" fmla="*/ 77 h 96"/>
              <a:gd name="T52" fmla="*/ 58 w 96"/>
              <a:gd name="T53" fmla="*/ 85 h 96"/>
              <a:gd name="T54" fmla="*/ 30 w 96"/>
              <a:gd name="T55" fmla="*/ 56 h 96"/>
              <a:gd name="T56" fmla="*/ 83 w 96"/>
              <a:gd name="T57" fmla="*/ 16 h 96"/>
              <a:gd name="T58" fmla="*/ 58 w 96"/>
              <a:gd name="T59"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96">
                <a:moveTo>
                  <a:pt x="95" y="2"/>
                </a:moveTo>
                <a:cubicBezTo>
                  <a:pt x="94" y="0"/>
                  <a:pt x="92" y="0"/>
                  <a:pt x="90" y="0"/>
                </a:cubicBezTo>
                <a:cubicBezTo>
                  <a:pt x="90" y="0"/>
                  <a:pt x="90" y="0"/>
                  <a:pt x="90" y="0"/>
                </a:cubicBezTo>
                <a:cubicBezTo>
                  <a:pt x="2" y="32"/>
                  <a:pt x="2" y="32"/>
                  <a:pt x="2" y="32"/>
                </a:cubicBezTo>
                <a:cubicBezTo>
                  <a:pt x="1" y="33"/>
                  <a:pt x="0" y="34"/>
                  <a:pt x="0" y="35"/>
                </a:cubicBezTo>
                <a:cubicBezTo>
                  <a:pt x="0" y="36"/>
                  <a:pt x="0" y="38"/>
                  <a:pt x="1" y="39"/>
                </a:cubicBezTo>
                <a:cubicBezTo>
                  <a:pt x="20" y="58"/>
                  <a:pt x="20" y="58"/>
                  <a:pt x="20" y="58"/>
                </a:cubicBezTo>
                <a:cubicBezTo>
                  <a:pt x="20" y="88"/>
                  <a:pt x="20" y="88"/>
                  <a:pt x="20" y="88"/>
                </a:cubicBezTo>
                <a:cubicBezTo>
                  <a:pt x="20" y="90"/>
                  <a:pt x="22" y="92"/>
                  <a:pt x="24" y="92"/>
                </a:cubicBezTo>
                <a:cubicBezTo>
                  <a:pt x="25" y="92"/>
                  <a:pt x="26" y="92"/>
                  <a:pt x="27" y="91"/>
                </a:cubicBezTo>
                <a:cubicBezTo>
                  <a:pt x="27" y="91"/>
                  <a:pt x="27" y="90"/>
                  <a:pt x="28" y="90"/>
                </a:cubicBezTo>
                <a:cubicBezTo>
                  <a:pt x="39" y="76"/>
                  <a:pt x="39" y="76"/>
                  <a:pt x="39" y="76"/>
                </a:cubicBezTo>
                <a:cubicBezTo>
                  <a:pt x="57" y="95"/>
                  <a:pt x="57" y="95"/>
                  <a:pt x="57" y="95"/>
                </a:cubicBezTo>
                <a:cubicBezTo>
                  <a:pt x="58" y="96"/>
                  <a:pt x="59" y="96"/>
                  <a:pt x="60" y="96"/>
                </a:cubicBezTo>
                <a:cubicBezTo>
                  <a:pt x="60" y="96"/>
                  <a:pt x="60" y="96"/>
                  <a:pt x="60" y="96"/>
                </a:cubicBezTo>
                <a:cubicBezTo>
                  <a:pt x="62" y="96"/>
                  <a:pt x="63" y="94"/>
                  <a:pt x="63" y="93"/>
                </a:cubicBezTo>
                <a:cubicBezTo>
                  <a:pt x="95" y="7"/>
                  <a:pt x="95" y="7"/>
                  <a:pt x="95" y="7"/>
                </a:cubicBezTo>
                <a:cubicBezTo>
                  <a:pt x="96" y="6"/>
                  <a:pt x="96" y="3"/>
                  <a:pt x="95" y="2"/>
                </a:cubicBezTo>
                <a:close/>
                <a:moveTo>
                  <a:pt x="69" y="17"/>
                </a:moveTo>
                <a:cubicBezTo>
                  <a:pt x="24" y="51"/>
                  <a:pt x="24" y="51"/>
                  <a:pt x="24" y="51"/>
                </a:cubicBezTo>
                <a:cubicBezTo>
                  <a:pt x="11" y="38"/>
                  <a:pt x="11" y="38"/>
                  <a:pt x="11" y="38"/>
                </a:cubicBezTo>
                <a:lnTo>
                  <a:pt x="69" y="17"/>
                </a:lnTo>
                <a:close/>
                <a:moveTo>
                  <a:pt x="28" y="77"/>
                </a:moveTo>
                <a:cubicBezTo>
                  <a:pt x="28" y="66"/>
                  <a:pt x="28" y="66"/>
                  <a:pt x="28" y="66"/>
                </a:cubicBezTo>
                <a:cubicBezTo>
                  <a:pt x="33" y="71"/>
                  <a:pt x="33" y="71"/>
                  <a:pt x="33" y="71"/>
                </a:cubicBezTo>
                <a:lnTo>
                  <a:pt x="28" y="77"/>
                </a:lnTo>
                <a:close/>
                <a:moveTo>
                  <a:pt x="58" y="85"/>
                </a:moveTo>
                <a:cubicBezTo>
                  <a:pt x="30" y="56"/>
                  <a:pt x="30" y="56"/>
                  <a:pt x="30" y="56"/>
                </a:cubicBezTo>
                <a:cubicBezTo>
                  <a:pt x="83" y="16"/>
                  <a:pt x="83" y="16"/>
                  <a:pt x="83" y="16"/>
                </a:cubicBezTo>
                <a:lnTo>
                  <a:pt x="58" y="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19" name="Freeform 85"/>
          <p:cNvSpPr>
            <a:spLocks noEditPoints="1"/>
          </p:cNvSpPr>
          <p:nvPr/>
        </p:nvSpPr>
        <p:spPr bwMode="auto">
          <a:xfrm>
            <a:off x="7357329" y="2490672"/>
            <a:ext cx="529612" cy="529612"/>
          </a:xfrm>
          <a:custGeom>
            <a:avLst/>
            <a:gdLst>
              <a:gd name="T0" fmla="*/ 95 w 97"/>
              <a:gd name="T1" fmla="*/ 22 h 96"/>
              <a:gd name="T2" fmla="*/ 79 w 97"/>
              <a:gd name="T3" fmla="*/ 2 h 96"/>
              <a:gd name="T4" fmla="*/ 76 w 97"/>
              <a:gd name="T5" fmla="*/ 0 h 96"/>
              <a:gd name="T6" fmla="*/ 4 w 97"/>
              <a:gd name="T7" fmla="*/ 0 h 96"/>
              <a:gd name="T8" fmla="*/ 1 w 97"/>
              <a:gd name="T9" fmla="*/ 2 h 96"/>
              <a:gd name="T10" fmla="*/ 1 w 97"/>
              <a:gd name="T11" fmla="*/ 6 h 96"/>
              <a:gd name="T12" fmla="*/ 11 w 97"/>
              <a:gd name="T13" fmla="*/ 24 h 96"/>
              <a:gd name="T14" fmla="*/ 1 w 97"/>
              <a:gd name="T15" fmla="*/ 42 h 96"/>
              <a:gd name="T16" fmla="*/ 1 w 97"/>
              <a:gd name="T17" fmla="*/ 46 h 96"/>
              <a:gd name="T18" fmla="*/ 4 w 97"/>
              <a:gd name="T19" fmla="*/ 48 h 96"/>
              <a:gd name="T20" fmla="*/ 36 w 97"/>
              <a:gd name="T21" fmla="*/ 48 h 96"/>
              <a:gd name="T22" fmla="*/ 36 w 97"/>
              <a:gd name="T23" fmla="*/ 92 h 96"/>
              <a:gd name="T24" fmla="*/ 40 w 97"/>
              <a:gd name="T25" fmla="*/ 96 h 96"/>
              <a:gd name="T26" fmla="*/ 52 w 97"/>
              <a:gd name="T27" fmla="*/ 96 h 96"/>
              <a:gd name="T28" fmla="*/ 56 w 97"/>
              <a:gd name="T29" fmla="*/ 92 h 96"/>
              <a:gd name="T30" fmla="*/ 56 w 97"/>
              <a:gd name="T31" fmla="*/ 48 h 96"/>
              <a:gd name="T32" fmla="*/ 76 w 97"/>
              <a:gd name="T33" fmla="*/ 48 h 96"/>
              <a:gd name="T34" fmla="*/ 79 w 97"/>
              <a:gd name="T35" fmla="*/ 46 h 96"/>
              <a:gd name="T36" fmla="*/ 95 w 97"/>
              <a:gd name="T37" fmla="*/ 26 h 96"/>
              <a:gd name="T38" fmla="*/ 95 w 97"/>
              <a:gd name="T39" fmla="*/ 22 h 96"/>
              <a:gd name="T40" fmla="*/ 48 w 97"/>
              <a:gd name="T41" fmla="*/ 88 h 96"/>
              <a:gd name="T42" fmla="*/ 44 w 97"/>
              <a:gd name="T43" fmla="*/ 88 h 96"/>
              <a:gd name="T44" fmla="*/ 44 w 97"/>
              <a:gd name="T45" fmla="*/ 48 h 96"/>
              <a:gd name="T46" fmla="*/ 48 w 97"/>
              <a:gd name="T47" fmla="*/ 48 h 96"/>
              <a:gd name="T48" fmla="*/ 48 w 97"/>
              <a:gd name="T49" fmla="*/ 88 h 96"/>
              <a:gd name="T50" fmla="*/ 75 w 97"/>
              <a:gd name="T51" fmla="*/ 40 h 96"/>
              <a:gd name="T52" fmla="*/ 52 w 97"/>
              <a:gd name="T53" fmla="*/ 40 h 96"/>
              <a:gd name="T54" fmla="*/ 40 w 97"/>
              <a:gd name="T55" fmla="*/ 40 h 96"/>
              <a:gd name="T56" fmla="*/ 11 w 97"/>
              <a:gd name="T57" fmla="*/ 40 h 96"/>
              <a:gd name="T58" fmla="*/ 20 w 97"/>
              <a:gd name="T59" fmla="*/ 26 h 96"/>
              <a:gd name="T60" fmla="*/ 20 w 97"/>
              <a:gd name="T61" fmla="*/ 22 h 96"/>
              <a:gd name="T62" fmla="*/ 11 w 97"/>
              <a:gd name="T63" fmla="*/ 8 h 96"/>
              <a:gd name="T64" fmla="*/ 75 w 97"/>
              <a:gd name="T65" fmla="*/ 8 h 96"/>
              <a:gd name="T66" fmla="*/ 87 w 97"/>
              <a:gd name="T67" fmla="*/ 24 h 96"/>
              <a:gd name="T68" fmla="*/ 75 w 97"/>
              <a:gd name="T69" fmla="*/ 4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7" h="96">
                <a:moveTo>
                  <a:pt x="95" y="22"/>
                </a:moveTo>
                <a:cubicBezTo>
                  <a:pt x="79" y="2"/>
                  <a:pt x="79" y="2"/>
                  <a:pt x="79" y="2"/>
                </a:cubicBezTo>
                <a:cubicBezTo>
                  <a:pt x="79" y="0"/>
                  <a:pt x="77" y="0"/>
                  <a:pt x="76" y="0"/>
                </a:cubicBezTo>
                <a:cubicBezTo>
                  <a:pt x="4" y="0"/>
                  <a:pt x="4" y="0"/>
                  <a:pt x="4" y="0"/>
                </a:cubicBezTo>
                <a:cubicBezTo>
                  <a:pt x="3" y="0"/>
                  <a:pt x="1" y="1"/>
                  <a:pt x="1" y="2"/>
                </a:cubicBezTo>
                <a:cubicBezTo>
                  <a:pt x="0" y="3"/>
                  <a:pt x="0" y="5"/>
                  <a:pt x="1" y="6"/>
                </a:cubicBezTo>
                <a:cubicBezTo>
                  <a:pt x="11" y="24"/>
                  <a:pt x="11" y="24"/>
                  <a:pt x="11" y="24"/>
                </a:cubicBezTo>
                <a:cubicBezTo>
                  <a:pt x="1" y="42"/>
                  <a:pt x="1" y="42"/>
                  <a:pt x="1" y="42"/>
                </a:cubicBezTo>
                <a:cubicBezTo>
                  <a:pt x="0" y="43"/>
                  <a:pt x="0" y="45"/>
                  <a:pt x="1" y="46"/>
                </a:cubicBezTo>
                <a:cubicBezTo>
                  <a:pt x="1" y="47"/>
                  <a:pt x="3" y="48"/>
                  <a:pt x="4" y="48"/>
                </a:cubicBezTo>
                <a:cubicBezTo>
                  <a:pt x="36" y="48"/>
                  <a:pt x="36" y="48"/>
                  <a:pt x="36" y="48"/>
                </a:cubicBezTo>
                <a:cubicBezTo>
                  <a:pt x="36" y="92"/>
                  <a:pt x="36" y="92"/>
                  <a:pt x="36" y="92"/>
                </a:cubicBezTo>
                <a:cubicBezTo>
                  <a:pt x="36" y="94"/>
                  <a:pt x="38" y="96"/>
                  <a:pt x="40" y="96"/>
                </a:cubicBezTo>
                <a:cubicBezTo>
                  <a:pt x="52" y="96"/>
                  <a:pt x="52" y="96"/>
                  <a:pt x="52" y="96"/>
                </a:cubicBezTo>
                <a:cubicBezTo>
                  <a:pt x="55" y="96"/>
                  <a:pt x="56" y="94"/>
                  <a:pt x="56" y="92"/>
                </a:cubicBezTo>
                <a:cubicBezTo>
                  <a:pt x="56" y="48"/>
                  <a:pt x="56" y="48"/>
                  <a:pt x="56" y="48"/>
                </a:cubicBezTo>
                <a:cubicBezTo>
                  <a:pt x="76" y="48"/>
                  <a:pt x="76" y="48"/>
                  <a:pt x="76" y="48"/>
                </a:cubicBezTo>
                <a:cubicBezTo>
                  <a:pt x="77" y="48"/>
                  <a:pt x="79" y="48"/>
                  <a:pt x="79" y="46"/>
                </a:cubicBezTo>
                <a:cubicBezTo>
                  <a:pt x="95" y="26"/>
                  <a:pt x="95" y="26"/>
                  <a:pt x="95" y="26"/>
                </a:cubicBezTo>
                <a:cubicBezTo>
                  <a:pt x="97" y="25"/>
                  <a:pt x="97" y="23"/>
                  <a:pt x="95" y="22"/>
                </a:cubicBezTo>
                <a:close/>
                <a:moveTo>
                  <a:pt x="48" y="88"/>
                </a:moveTo>
                <a:cubicBezTo>
                  <a:pt x="44" y="88"/>
                  <a:pt x="44" y="88"/>
                  <a:pt x="44" y="88"/>
                </a:cubicBezTo>
                <a:cubicBezTo>
                  <a:pt x="44" y="48"/>
                  <a:pt x="44" y="48"/>
                  <a:pt x="44" y="48"/>
                </a:cubicBezTo>
                <a:cubicBezTo>
                  <a:pt x="48" y="48"/>
                  <a:pt x="48" y="48"/>
                  <a:pt x="48" y="48"/>
                </a:cubicBezTo>
                <a:lnTo>
                  <a:pt x="48" y="88"/>
                </a:lnTo>
                <a:close/>
                <a:moveTo>
                  <a:pt x="75" y="40"/>
                </a:moveTo>
                <a:cubicBezTo>
                  <a:pt x="52" y="40"/>
                  <a:pt x="52" y="40"/>
                  <a:pt x="52" y="40"/>
                </a:cubicBezTo>
                <a:cubicBezTo>
                  <a:pt x="40" y="40"/>
                  <a:pt x="40" y="40"/>
                  <a:pt x="40" y="40"/>
                </a:cubicBezTo>
                <a:cubicBezTo>
                  <a:pt x="11" y="40"/>
                  <a:pt x="11" y="40"/>
                  <a:pt x="11" y="40"/>
                </a:cubicBezTo>
                <a:cubicBezTo>
                  <a:pt x="20" y="26"/>
                  <a:pt x="20" y="26"/>
                  <a:pt x="20" y="26"/>
                </a:cubicBezTo>
                <a:cubicBezTo>
                  <a:pt x="21" y="25"/>
                  <a:pt x="21" y="23"/>
                  <a:pt x="20" y="22"/>
                </a:cubicBezTo>
                <a:cubicBezTo>
                  <a:pt x="11" y="8"/>
                  <a:pt x="11" y="8"/>
                  <a:pt x="11" y="8"/>
                </a:cubicBezTo>
                <a:cubicBezTo>
                  <a:pt x="75" y="8"/>
                  <a:pt x="75" y="8"/>
                  <a:pt x="75" y="8"/>
                </a:cubicBezTo>
                <a:cubicBezTo>
                  <a:pt x="87" y="24"/>
                  <a:pt x="87" y="24"/>
                  <a:pt x="87" y="24"/>
                </a:cubicBezTo>
                <a:lnTo>
                  <a:pt x="75" y="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latin typeface="Century Gothic" panose="020B0502020202020204" pitchFamily="34" charset="0"/>
            </a:endParaRPr>
          </a:p>
        </p:txBody>
      </p:sp>
      <p:sp>
        <p:nvSpPr>
          <p:cNvPr id="22" name="TextBox 21"/>
          <p:cNvSpPr txBox="1"/>
          <p:nvPr/>
        </p:nvSpPr>
        <p:spPr>
          <a:xfrm>
            <a:off x="7788593" y="5054995"/>
            <a:ext cx="248827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a:t>
            </a:r>
          </a:p>
        </p:txBody>
      </p:sp>
      <p:sp>
        <p:nvSpPr>
          <p:cNvPr id="24" name="TextBox 23"/>
          <p:cNvSpPr txBox="1"/>
          <p:nvPr/>
        </p:nvSpPr>
        <p:spPr>
          <a:xfrm>
            <a:off x="1261201" y="4307290"/>
            <a:ext cx="2460551" cy="738664"/>
          </a:xfrm>
          <a:prstGeom prst="rect">
            <a:avLst/>
          </a:prstGeom>
          <a:noFill/>
        </p:spPr>
        <p:txBody>
          <a:bodyPr wrap="square" lIns="0" rIns="0" rtlCol="0">
            <a:spAutoFit/>
          </a:bodyPr>
          <a:lstStyle/>
          <a:p>
            <a:pPr algn="r"/>
            <a:r>
              <a:rPr lang="en-US" sz="1400" dirty="0">
                <a:latin typeface="Century Gothic" panose="020B0502020202020204" pitchFamily="34" charset="0"/>
              </a:rPr>
              <a:t>Lorem ipsum dolor sit amet, consectetur adipiscing elit. Sed et tellus.</a:t>
            </a:r>
          </a:p>
        </p:txBody>
      </p:sp>
      <p:sp>
        <p:nvSpPr>
          <p:cNvPr id="26" name="TextBox 25"/>
          <p:cNvSpPr txBox="1"/>
          <p:nvPr/>
        </p:nvSpPr>
        <p:spPr>
          <a:xfrm>
            <a:off x="1877463" y="2083587"/>
            <a:ext cx="2460551" cy="738664"/>
          </a:xfrm>
          <a:prstGeom prst="rect">
            <a:avLst/>
          </a:prstGeom>
          <a:noFill/>
        </p:spPr>
        <p:txBody>
          <a:bodyPr wrap="square" lIns="0" rIns="0" rtlCol="0">
            <a:spAutoFit/>
          </a:bodyPr>
          <a:lstStyle/>
          <a:p>
            <a:pPr algn="r"/>
            <a:r>
              <a:rPr lang="en-US" sz="1400" dirty="0">
                <a:latin typeface="Century Gothic" panose="020B0502020202020204" pitchFamily="34" charset="0"/>
              </a:rPr>
              <a:t>Lorem ipsum dolor sit amet, consectetur adipiscing elit. Sed et tellus.</a:t>
            </a:r>
          </a:p>
        </p:txBody>
      </p:sp>
      <p:sp>
        <p:nvSpPr>
          <p:cNvPr id="28" name="TextBox 27"/>
          <p:cNvSpPr txBox="1"/>
          <p:nvPr/>
        </p:nvSpPr>
        <p:spPr>
          <a:xfrm>
            <a:off x="8569523" y="2422141"/>
            <a:ext cx="2441892"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a:t>
            </a:r>
          </a:p>
        </p:txBody>
      </p:sp>
      <p:sp>
        <p:nvSpPr>
          <p:cNvPr id="4" name="Footer Placeholder 3">
            <a:extLst>
              <a:ext uri="{FF2B5EF4-FFF2-40B4-BE49-F238E27FC236}">
                <a16:creationId xmlns:a16="http://schemas.microsoft.com/office/drawing/2014/main" id="{A4E484D0-B3B3-2F48-8061-A5D7BA2D68FA}"/>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23" name="TextBox 22">
            <a:extLst>
              <a:ext uri="{FF2B5EF4-FFF2-40B4-BE49-F238E27FC236}">
                <a16:creationId xmlns:a16="http://schemas.microsoft.com/office/drawing/2014/main" id="{E89E08E0-33D3-B24A-A2E1-47FBA54D6A56}"/>
              </a:ext>
            </a:extLst>
          </p:cNvPr>
          <p:cNvSpPr txBox="1"/>
          <p:nvPr/>
        </p:nvSpPr>
        <p:spPr>
          <a:xfrm>
            <a:off x="8493614" y="2088038"/>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25" name="TextBox 24">
            <a:extLst>
              <a:ext uri="{FF2B5EF4-FFF2-40B4-BE49-F238E27FC236}">
                <a16:creationId xmlns:a16="http://schemas.microsoft.com/office/drawing/2014/main" id="{F2292701-8761-F14C-BC5B-F193E1DF4684}"/>
              </a:ext>
            </a:extLst>
          </p:cNvPr>
          <p:cNvSpPr txBox="1"/>
          <p:nvPr/>
        </p:nvSpPr>
        <p:spPr>
          <a:xfrm>
            <a:off x="7703904" y="4720892"/>
            <a:ext cx="2087382" cy="369332"/>
          </a:xfrm>
          <a:prstGeom prst="rect">
            <a:avLst/>
          </a:prstGeom>
          <a:noFill/>
        </p:spPr>
        <p:txBody>
          <a:bodyPr wrap="square" rtlCol="0">
            <a:spAutoFit/>
          </a:bodyPr>
          <a:lstStyle/>
          <a:p>
            <a:r>
              <a:rPr lang="en-US" dirty="0">
                <a:solidFill>
                  <a:schemeClr val="tx2"/>
                </a:solidFill>
                <a:latin typeface="Prometo Medium" panose="020B0704030203060203" pitchFamily="34" charset="0"/>
              </a:rPr>
              <a:t>Service Title</a:t>
            </a:r>
          </a:p>
        </p:txBody>
      </p:sp>
      <p:sp>
        <p:nvSpPr>
          <p:cNvPr id="27" name="TextBox 26">
            <a:extLst>
              <a:ext uri="{FF2B5EF4-FFF2-40B4-BE49-F238E27FC236}">
                <a16:creationId xmlns:a16="http://schemas.microsoft.com/office/drawing/2014/main" id="{5D65A047-30AD-EC4F-B211-39BE416E79B2}"/>
              </a:ext>
            </a:extLst>
          </p:cNvPr>
          <p:cNvSpPr txBox="1"/>
          <p:nvPr/>
        </p:nvSpPr>
        <p:spPr>
          <a:xfrm>
            <a:off x="1718924" y="3991942"/>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Title</a:t>
            </a:r>
          </a:p>
        </p:txBody>
      </p:sp>
      <p:sp>
        <p:nvSpPr>
          <p:cNvPr id="30" name="TextBox 29">
            <a:extLst>
              <a:ext uri="{FF2B5EF4-FFF2-40B4-BE49-F238E27FC236}">
                <a16:creationId xmlns:a16="http://schemas.microsoft.com/office/drawing/2014/main" id="{CDF9A112-F8A3-B545-8B4C-12166A57CB63}"/>
              </a:ext>
            </a:extLst>
          </p:cNvPr>
          <p:cNvSpPr txBox="1"/>
          <p:nvPr/>
        </p:nvSpPr>
        <p:spPr>
          <a:xfrm>
            <a:off x="2335948" y="1754332"/>
            <a:ext cx="2087382" cy="369332"/>
          </a:xfrm>
          <a:prstGeom prst="rect">
            <a:avLst/>
          </a:prstGeom>
          <a:noFill/>
        </p:spPr>
        <p:txBody>
          <a:bodyPr wrap="square" rtlCol="0">
            <a:spAutoFit/>
          </a:bodyPr>
          <a:lstStyle/>
          <a:p>
            <a:pPr algn="r"/>
            <a:r>
              <a:rPr lang="en-US" dirty="0">
                <a:solidFill>
                  <a:schemeClr val="tx2"/>
                </a:solidFill>
                <a:latin typeface="Prometo Medium" panose="020B0704030203060203" pitchFamily="34" charset="0"/>
              </a:rPr>
              <a:t>Service Title</a:t>
            </a:r>
          </a:p>
        </p:txBody>
      </p:sp>
      <p:sp>
        <p:nvSpPr>
          <p:cNvPr id="5" name="Slide Number Placeholder 1">
            <a:extLst>
              <a:ext uri="{FF2B5EF4-FFF2-40B4-BE49-F238E27FC236}">
                <a16:creationId xmlns:a16="http://schemas.microsoft.com/office/drawing/2014/main" id="{89331F61-89DA-47B0-7CC4-EDDAC0EA2BDD}"/>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40</a:t>
            </a:fld>
            <a:endParaRPr lang="en-US" dirty="0"/>
          </a:p>
        </p:txBody>
      </p:sp>
    </p:spTree>
    <p:extLst>
      <p:ext uri="{BB962C8B-B14F-4D97-AF65-F5344CB8AC3E}">
        <p14:creationId xmlns:p14="http://schemas.microsoft.com/office/powerpoint/2010/main" val="8394461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i="0" dirty="0"/>
              <a:t>Smart </a:t>
            </a:r>
            <a:br>
              <a:rPr lang="en-US" i="0" dirty="0"/>
            </a:br>
            <a:r>
              <a:rPr lang="en-US" i="0" dirty="0"/>
              <a:t>Art</a:t>
            </a:r>
            <a:br>
              <a:rPr lang="en-US" i="0" dirty="0"/>
            </a:br>
            <a:r>
              <a:rPr lang="en-US" i="0" dirty="0"/>
              <a:t>Slides</a:t>
            </a:r>
          </a:p>
        </p:txBody>
      </p:sp>
      <p:graphicFrame>
        <p:nvGraphicFramePr>
          <p:cNvPr id="2" name="Diagram 1"/>
          <p:cNvGraphicFramePr/>
          <p:nvPr>
            <p:extLst>
              <p:ext uri="{D42A27DB-BD31-4B8C-83A1-F6EECF244321}">
                <p14:modId xmlns:p14="http://schemas.microsoft.com/office/powerpoint/2010/main" val="235886569"/>
              </p:ext>
            </p:extLst>
          </p:nvPr>
        </p:nvGraphicFramePr>
        <p:xfrm>
          <a:off x="2797520" y="628287"/>
          <a:ext cx="7810252" cy="52068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64E8B5C-1F9E-6E48-B474-CD31013E1286}"/>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9" name="TextBox 8">
            <a:extLst>
              <a:ext uri="{FF2B5EF4-FFF2-40B4-BE49-F238E27FC236}">
                <a16:creationId xmlns:a16="http://schemas.microsoft.com/office/drawing/2014/main" id="{A0164BB8-8530-1340-A1BC-941BF7D89382}"/>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4" name="Footer Placeholder 3">
            <a:extLst>
              <a:ext uri="{FF2B5EF4-FFF2-40B4-BE49-F238E27FC236}">
                <a16:creationId xmlns:a16="http://schemas.microsoft.com/office/drawing/2014/main" id="{B5D1DB3F-2FE1-F047-A769-BAC24BF0E9C3}"/>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5" name="Slide Number Placeholder 1">
            <a:extLst>
              <a:ext uri="{FF2B5EF4-FFF2-40B4-BE49-F238E27FC236}">
                <a16:creationId xmlns:a16="http://schemas.microsoft.com/office/drawing/2014/main" id="{CFF3931E-611A-5D04-131E-A6E17B12873D}"/>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41</a:t>
            </a:fld>
            <a:endParaRPr lang="en-US" dirty="0"/>
          </a:p>
        </p:txBody>
      </p:sp>
    </p:spTree>
    <p:extLst>
      <p:ext uri="{BB962C8B-B14F-4D97-AF65-F5344CB8AC3E}">
        <p14:creationId xmlns:p14="http://schemas.microsoft.com/office/powerpoint/2010/main" val="78148096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212471322"/>
              </p:ext>
            </p:extLst>
          </p:nvPr>
        </p:nvGraphicFramePr>
        <p:xfrm>
          <a:off x="3960552" y="86929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6F2A8ED3-86EF-C744-8F44-991869B3CC16}"/>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0" name="Title 6">
            <a:extLst>
              <a:ext uri="{FF2B5EF4-FFF2-40B4-BE49-F238E27FC236}">
                <a16:creationId xmlns:a16="http://schemas.microsoft.com/office/drawing/2014/main" id="{30DA4704-FE13-D436-0524-8DD45AE7A774}"/>
              </a:ext>
            </a:extLst>
          </p:cNvPr>
          <p:cNvSpPr txBox="1">
            <a:spLocks/>
          </p:cNvSpPr>
          <p:nvPr/>
        </p:nvSpPr>
        <p:spPr>
          <a:xfrm>
            <a:off x="509728" y="2339984"/>
            <a:ext cx="4187371" cy="1783443"/>
          </a:xfrm>
          <a:prstGeom prst="rect">
            <a:avLst/>
          </a:prstGeom>
          <a:effectLst/>
        </p:spPr>
        <p:txBody>
          <a:bodyPr vert="horz" wrap="square" lIns="0" tIns="0" rIns="0" bIns="0" rtlCol="0" anchor="ctr" anchorCtr="0">
            <a:noAutofit/>
          </a:bodyPr>
          <a:lstStyle>
            <a:lvl1pPr algn="l" defTabSz="914318" rtl="0" eaLnBrk="1" latinLnBrk="0" hangingPunct="1">
              <a:lnSpc>
                <a:spcPct val="10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i="0" dirty="0">
                <a:solidFill>
                  <a:schemeClr val="tx2"/>
                </a:solidFill>
              </a:rPr>
              <a:t>Smart </a:t>
            </a:r>
            <a:br>
              <a:rPr lang="en-US" i="0" dirty="0">
                <a:solidFill>
                  <a:schemeClr val="tx2"/>
                </a:solidFill>
              </a:rPr>
            </a:br>
            <a:r>
              <a:rPr lang="en-US" i="0" dirty="0">
                <a:solidFill>
                  <a:schemeClr val="tx2"/>
                </a:solidFill>
              </a:rPr>
              <a:t>Art</a:t>
            </a:r>
            <a:br>
              <a:rPr lang="en-US" i="0" dirty="0">
                <a:solidFill>
                  <a:schemeClr val="tx2"/>
                </a:solidFill>
              </a:rPr>
            </a:br>
            <a:r>
              <a:rPr lang="en-US" i="0" dirty="0">
                <a:solidFill>
                  <a:schemeClr val="tx2"/>
                </a:solidFill>
              </a:rPr>
              <a:t>Slides</a:t>
            </a:r>
          </a:p>
        </p:txBody>
      </p:sp>
      <p:sp>
        <p:nvSpPr>
          <p:cNvPr id="11" name="TextBox 10">
            <a:extLst>
              <a:ext uri="{FF2B5EF4-FFF2-40B4-BE49-F238E27FC236}">
                <a16:creationId xmlns:a16="http://schemas.microsoft.com/office/drawing/2014/main" id="{4B52063C-E70C-E164-390D-9BB6B9A1F8D9}"/>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1A533822-060E-ED89-1B1B-6664093A689F}"/>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3BB52A79-7C87-46FF-433F-F863D24D4874}"/>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42</a:t>
            </a:fld>
            <a:endParaRPr lang="en-US" dirty="0"/>
          </a:p>
        </p:txBody>
      </p:sp>
    </p:spTree>
    <p:extLst>
      <p:ext uri="{BB962C8B-B14F-4D97-AF65-F5344CB8AC3E}">
        <p14:creationId xmlns:p14="http://schemas.microsoft.com/office/powerpoint/2010/main" val="12150632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Smart Art Slides</a:t>
            </a:r>
          </a:p>
        </p:txBody>
      </p:sp>
      <p:graphicFrame>
        <p:nvGraphicFramePr>
          <p:cNvPr id="2" name="Diagram 1"/>
          <p:cNvGraphicFramePr/>
          <p:nvPr>
            <p:extLst>
              <p:ext uri="{D42A27DB-BD31-4B8C-83A1-F6EECF244321}">
                <p14:modId xmlns:p14="http://schemas.microsoft.com/office/powerpoint/2010/main" val="1876881414"/>
              </p:ext>
            </p:extLst>
          </p:nvPr>
        </p:nvGraphicFramePr>
        <p:xfrm>
          <a:off x="514110" y="1856436"/>
          <a:ext cx="10514056" cy="19306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535128" y="3787129"/>
            <a:ext cx="2067992" cy="707886"/>
          </a:xfrm>
          <a:prstGeom prst="rect">
            <a:avLst/>
          </a:prstGeom>
          <a:noFill/>
        </p:spPr>
        <p:txBody>
          <a:bodyPr wrap="square" lIns="0" rIns="0" rtlCol="0">
            <a:spAutoFit/>
          </a:bodyPr>
          <a:lstStyle/>
          <a:p>
            <a:pPr>
              <a:lnSpc>
                <a:spcPts val="1640"/>
              </a:lnSpc>
            </a:pPr>
            <a:r>
              <a:rPr lang="en-US" sz="1400" dirty="0">
                <a:latin typeface="Century Gothic" panose="020B0502020202020204" pitchFamily="34" charset="0"/>
              </a:rPr>
              <a:t>Lorem ipsum dolor sit amet, consectetur adipiscing elit. </a:t>
            </a:r>
          </a:p>
        </p:txBody>
      </p:sp>
      <p:sp>
        <p:nvSpPr>
          <p:cNvPr id="14" name="TextBox 13"/>
          <p:cNvSpPr txBox="1"/>
          <p:nvPr/>
        </p:nvSpPr>
        <p:spPr>
          <a:xfrm>
            <a:off x="3110228" y="3787129"/>
            <a:ext cx="2067992" cy="707886"/>
          </a:xfrm>
          <a:prstGeom prst="rect">
            <a:avLst/>
          </a:prstGeom>
          <a:noFill/>
        </p:spPr>
        <p:txBody>
          <a:bodyPr wrap="square" lIns="0" rIns="0" rtlCol="0">
            <a:spAutoFit/>
          </a:bodyPr>
          <a:lstStyle/>
          <a:p>
            <a:pPr>
              <a:lnSpc>
                <a:spcPts val="1640"/>
              </a:lnSpc>
            </a:pPr>
            <a:r>
              <a:rPr lang="en-US" sz="1400" dirty="0">
                <a:latin typeface="Century Gothic" panose="020B0502020202020204" pitchFamily="34" charset="0"/>
              </a:rPr>
              <a:t>Lorem ipsum dolor sit amet, consectetur adipiscing elit. </a:t>
            </a:r>
          </a:p>
        </p:txBody>
      </p:sp>
      <p:sp>
        <p:nvSpPr>
          <p:cNvPr id="16" name="TextBox 15"/>
          <p:cNvSpPr txBox="1"/>
          <p:nvPr/>
        </p:nvSpPr>
        <p:spPr>
          <a:xfrm>
            <a:off x="5699409" y="3787129"/>
            <a:ext cx="2067992" cy="707886"/>
          </a:xfrm>
          <a:prstGeom prst="rect">
            <a:avLst/>
          </a:prstGeom>
          <a:noFill/>
        </p:spPr>
        <p:txBody>
          <a:bodyPr wrap="square" lIns="0" rIns="0" rtlCol="0">
            <a:spAutoFit/>
          </a:bodyPr>
          <a:lstStyle/>
          <a:p>
            <a:pPr>
              <a:lnSpc>
                <a:spcPts val="1640"/>
              </a:lnSpc>
            </a:pPr>
            <a:r>
              <a:rPr lang="en-US" sz="1400" dirty="0">
                <a:latin typeface="Century Gothic" panose="020B0502020202020204" pitchFamily="34" charset="0"/>
              </a:rPr>
              <a:t>Lorem ipsum dolor sit amet, consectetur adipiscing elit. </a:t>
            </a:r>
          </a:p>
        </p:txBody>
      </p:sp>
      <p:sp>
        <p:nvSpPr>
          <p:cNvPr id="18" name="TextBox 17"/>
          <p:cNvSpPr txBox="1"/>
          <p:nvPr/>
        </p:nvSpPr>
        <p:spPr>
          <a:xfrm>
            <a:off x="8288590" y="3787129"/>
            <a:ext cx="2067992" cy="707886"/>
          </a:xfrm>
          <a:prstGeom prst="rect">
            <a:avLst/>
          </a:prstGeom>
          <a:noFill/>
        </p:spPr>
        <p:txBody>
          <a:bodyPr wrap="square" lIns="0" rIns="0" rtlCol="0">
            <a:spAutoFit/>
          </a:bodyPr>
          <a:lstStyle/>
          <a:p>
            <a:pPr>
              <a:lnSpc>
                <a:spcPts val="1640"/>
              </a:lnSpc>
            </a:pPr>
            <a:r>
              <a:rPr lang="en-US" sz="1400" dirty="0">
                <a:latin typeface="Century Gothic" panose="020B0502020202020204" pitchFamily="34" charset="0"/>
              </a:rPr>
              <a:t>Lorem ipsum dolor sit amet, consectetur adipiscing elit. </a:t>
            </a:r>
          </a:p>
        </p:txBody>
      </p:sp>
      <p:sp>
        <p:nvSpPr>
          <p:cNvPr id="4" name="Footer Placeholder 3">
            <a:extLst>
              <a:ext uri="{FF2B5EF4-FFF2-40B4-BE49-F238E27FC236}">
                <a16:creationId xmlns:a16="http://schemas.microsoft.com/office/drawing/2014/main" id="{DA03FBD1-8DDF-1C49-868B-BE7824892E9C}"/>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5" name="Slide Number Placeholder 1">
            <a:extLst>
              <a:ext uri="{FF2B5EF4-FFF2-40B4-BE49-F238E27FC236}">
                <a16:creationId xmlns:a16="http://schemas.microsoft.com/office/drawing/2014/main" id="{A5499007-70D2-4197-62F1-A5A716558D22}"/>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43</a:t>
            </a:fld>
            <a:endParaRPr lang="en-US" dirty="0"/>
          </a:p>
        </p:txBody>
      </p:sp>
    </p:spTree>
    <p:extLst>
      <p:ext uri="{BB962C8B-B14F-4D97-AF65-F5344CB8AC3E}">
        <p14:creationId xmlns:p14="http://schemas.microsoft.com/office/powerpoint/2010/main" val="18471674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274947463"/>
              </p:ext>
            </p:extLst>
          </p:nvPr>
        </p:nvGraphicFramePr>
        <p:xfrm>
          <a:off x="5297056" y="1249363"/>
          <a:ext cx="5958378" cy="44948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Footer Placeholder 1">
            <a:extLst>
              <a:ext uri="{FF2B5EF4-FFF2-40B4-BE49-F238E27FC236}">
                <a16:creationId xmlns:a16="http://schemas.microsoft.com/office/drawing/2014/main" id="{5D186B18-7894-B049-8F84-A34CAF93C2B5}"/>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6" name="Title 6">
            <a:extLst>
              <a:ext uri="{FF2B5EF4-FFF2-40B4-BE49-F238E27FC236}">
                <a16:creationId xmlns:a16="http://schemas.microsoft.com/office/drawing/2014/main" id="{825610C8-6745-9805-F14F-AAE588F62375}"/>
              </a:ext>
            </a:extLst>
          </p:cNvPr>
          <p:cNvSpPr>
            <a:spLocks noGrp="1"/>
          </p:cNvSpPr>
          <p:nvPr>
            <p:ph type="title"/>
          </p:nvPr>
        </p:nvSpPr>
        <p:spPr>
          <a:xfrm>
            <a:off x="509728" y="2339984"/>
            <a:ext cx="4187371" cy="1783443"/>
          </a:xfrm>
        </p:spPr>
        <p:txBody>
          <a:bodyPr/>
          <a:lstStyle/>
          <a:p>
            <a:r>
              <a:rPr lang="en-US" i="0" dirty="0"/>
              <a:t>Smart </a:t>
            </a:r>
            <a:br>
              <a:rPr lang="en-US" i="0" dirty="0"/>
            </a:br>
            <a:r>
              <a:rPr lang="en-US" i="0" dirty="0"/>
              <a:t>Art</a:t>
            </a:r>
            <a:br>
              <a:rPr lang="en-US" i="0" dirty="0"/>
            </a:br>
            <a:r>
              <a:rPr lang="en-US" i="0" dirty="0"/>
              <a:t>Slides</a:t>
            </a:r>
          </a:p>
        </p:txBody>
      </p:sp>
      <p:sp>
        <p:nvSpPr>
          <p:cNvPr id="9" name="TextBox 8">
            <a:extLst>
              <a:ext uri="{FF2B5EF4-FFF2-40B4-BE49-F238E27FC236}">
                <a16:creationId xmlns:a16="http://schemas.microsoft.com/office/drawing/2014/main" id="{E667E514-1AF2-DA44-A2E5-4E93EF792711}"/>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77CB064A-6C31-7DE7-8909-7DF028FAA92D}"/>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448C70E7-11F9-9A39-333C-5942956107CF}"/>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44</a:t>
            </a:fld>
            <a:endParaRPr lang="en-US" dirty="0"/>
          </a:p>
        </p:txBody>
      </p:sp>
    </p:spTree>
    <p:extLst>
      <p:ext uri="{BB962C8B-B14F-4D97-AF65-F5344CB8AC3E}">
        <p14:creationId xmlns:p14="http://schemas.microsoft.com/office/powerpoint/2010/main" val="15108916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EF893F4-2602-5647-AA8E-1D0F620CE137}"/>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graphicFrame>
        <p:nvGraphicFramePr>
          <p:cNvPr id="4" name="Diagram 3"/>
          <p:cNvGraphicFramePr/>
          <p:nvPr>
            <p:extLst>
              <p:ext uri="{D42A27DB-BD31-4B8C-83A1-F6EECF244321}">
                <p14:modId xmlns:p14="http://schemas.microsoft.com/office/powerpoint/2010/main" val="1190346943"/>
              </p:ext>
            </p:extLst>
          </p:nvPr>
        </p:nvGraphicFramePr>
        <p:xfrm>
          <a:off x="4204010" y="948641"/>
          <a:ext cx="8138160" cy="4535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itle 6">
            <a:extLst>
              <a:ext uri="{FF2B5EF4-FFF2-40B4-BE49-F238E27FC236}">
                <a16:creationId xmlns:a16="http://schemas.microsoft.com/office/drawing/2014/main" id="{70FF7F6D-594B-BF0F-9DD8-06ECF1F13221}"/>
              </a:ext>
            </a:extLst>
          </p:cNvPr>
          <p:cNvSpPr txBox="1">
            <a:spLocks/>
          </p:cNvSpPr>
          <p:nvPr/>
        </p:nvSpPr>
        <p:spPr>
          <a:xfrm>
            <a:off x="509728" y="1761250"/>
            <a:ext cx="4187371" cy="1783443"/>
          </a:xfrm>
          <a:prstGeom prst="rect">
            <a:avLst/>
          </a:prstGeom>
          <a:effectLst/>
        </p:spPr>
        <p:txBody>
          <a:bodyPr vert="horz" wrap="square" lIns="0" tIns="0" rIns="0" bIns="0" rtlCol="0" anchor="ctr" anchorCtr="0">
            <a:noAutofit/>
          </a:bodyPr>
          <a:lstStyle>
            <a:lvl1pPr algn="l" defTabSz="914318" rtl="0" eaLnBrk="1" latinLnBrk="0" hangingPunct="1">
              <a:lnSpc>
                <a:spcPct val="100000"/>
              </a:lnSpc>
              <a:spcBef>
                <a:spcPct val="0"/>
              </a:spcBef>
              <a:buNone/>
              <a:defRPr sz="3600" b="0" i="1" kern="1200" spc="0" baseline="0">
                <a:solidFill>
                  <a:srgbClr val="1E22AA"/>
                </a:solidFill>
                <a:latin typeface="Prometo Medium" panose="020B0704030203060203" pitchFamily="34" charset="0"/>
                <a:ea typeface="+mj-ea"/>
                <a:cs typeface="+mj-cs"/>
              </a:defRPr>
            </a:lvl1pPr>
          </a:lstStyle>
          <a:p>
            <a:r>
              <a:rPr lang="en-US" i="0" dirty="0">
                <a:solidFill>
                  <a:schemeClr val="tx2"/>
                </a:solidFill>
              </a:rPr>
              <a:t>Smart </a:t>
            </a:r>
            <a:br>
              <a:rPr lang="en-US" i="0" dirty="0">
                <a:solidFill>
                  <a:schemeClr val="tx2"/>
                </a:solidFill>
              </a:rPr>
            </a:br>
            <a:r>
              <a:rPr lang="en-US" i="0" dirty="0">
                <a:solidFill>
                  <a:schemeClr val="tx2"/>
                </a:solidFill>
              </a:rPr>
              <a:t>Art</a:t>
            </a:r>
            <a:br>
              <a:rPr lang="en-US" i="0" dirty="0">
                <a:solidFill>
                  <a:schemeClr val="tx2"/>
                </a:solidFill>
              </a:rPr>
            </a:br>
            <a:r>
              <a:rPr lang="en-US" i="0" dirty="0">
                <a:solidFill>
                  <a:schemeClr val="tx2"/>
                </a:solidFill>
              </a:rPr>
              <a:t>Slides</a:t>
            </a:r>
          </a:p>
        </p:txBody>
      </p:sp>
      <p:sp>
        <p:nvSpPr>
          <p:cNvPr id="9" name="TextBox 8">
            <a:extLst>
              <a:ext uri="{FF2B5EF4-FFF2-40B4-BE49-F238E27FC236}">
                <a16:creationId xmlns:a16="http://schemas.microsoft.com/office/drawing/2014/main" id="{DB252C71-7A4A-2A29-0959-1F451AD76459}"/>
              </a:ext>
            </a:extLst>
          </p:cNvPr>
          <p:cNvSpPr txBox="1"/>
          <p:nvPr/>
        </p:nvSpPr>
        <p:spPr>
          <a:xfrm>
            <a:off x="509727" y="4093262"/>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1" name="TextBox 10">
            <a:extLst>
              <a:ext uri="{FF2B5EF4-FFF2-40B4-BE49-F238E27FC236}">
                <a16:creationId xmlns:a16="http://schemas.microsoft.com/office/drawing/2014/main" id="{E3CAFEF8-F0ED-3AE9-2518-D8D52A2242B3}"/>
              </a:ext>
            </a:extLst>
          </p:cNvPr>
          <p:cNvSpPr txBox="1"/>
          <p:nvPr/>
        </p:nvSpPr>
        <p:spPr>
          <a:xfrm>
            <a:off x="509728" y="3604408"/>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4EA024D3-1B53-D543-C997-CCB6FDAE2434}"/>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45</a:t>
            </a:fld>
            <a:endParaRPr lang="en-US" dirty="0"/>
          </a:p>
        </p:txBody>
      </p:sp>
    </p:spTree>
    <p:extLst>
      <p:ext uri="{BB962C8B-B14F-4D97-AF65-F5344CB8AC3E}">
        <p14:creationId xmlns:p14="http://schemas.microsoft.com/office/powerpoint/2010/main" val="14154191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hart 9"/>
          <p:cNvGraphicFramePr/>
          <p:nvPr>
            <p:extLst>
              <p:ext uri="{D42A27DB-BD31-4B8C-83A1-F6EECF244321}">
                <p14:modId xmlns:p14="http://schemas.microsoft.com/office/powerpoint/2010/main" val="1640974754"/>
              </p:ext>
            </p:extLst>
          </p:nvPr>
        </p:nvGraphicFramePr>
        <p:xfrm>
          <a:off x="4115074" y="1131274"/>
          <a:ext cx="6136474" cy="5392616"/>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a:extLst>
              <a:ext uri="{FF2B5EF4-FFF2-40B4-BE49-F238E27FC236}">
                <a16:creationId xmlns:a16="http://schemas.microsoft.com/office/drawing/2014/main" id="{ACE6DF05-ADE8-1548-B9F1-F779AC2C9469}"/>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5" name="Title 4">
            <a:extLst>
              <a:ext uri="{FF2B5EF4-FFF2-40B4-BE49-F238E27FC236}">
                <a16:creationId xmlns:a16="http://schemas.microsoft.com/office/drawing/2014/main" id="{15C194FF-7B28-E06B-4A68-D6B0A9241E26}"/>
              </a:ext>
            </a:extLst>
          </p:cNvPr>
          <p:cNvSpPr>
            <a:spLocks noGrp="1"/>
          </p:cNvSpPr>
          <p:nvPr>
            <p:ph type="title"/>
          </p:nvPr>
        </p:nvSpPr>
        <p:spPr/>
        <p:txBody>
          <a:bodyPr/>
          <a:lstStyle/>
          <a:p>
            <a:r>
              <a:rPr lang="en-US" i="0" dirty="0"/>
              <a:t>Line Chart</a:t>
            </a:r>
          </a:p>
        </p:txBody>
      </p:sp>
      <p:sp>
        <p:nvSpPr>
          <p:cNvPr id="11" name="TextBox 10">
            <a:extLst>
              <a:ext uri="{FF2B5EF4-FFF2-40B4-BE49-F238E27FC236}">
                <a16:creationId xmlns:a16="http://schemas.microsoft.com/office/drawing/2014/main" id="{17E349F0-744B-E47D-67F9-5A479ED85BC5}"/>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AE930DAA-7AF5-B2B8-EDB6-47206B31F019}"/>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4" name="Slide Number Placeholder 1">
            <a:extLst>
              <a:ext uri="{FF2B5EF4-FFF2-40B4-BE49-F238E27FC236}">
                <a16:creationId xmlns:a16="http://schemas.microsoft.com/office/drawing/2014/main" id="{718129EB-69D1-358E-A672-EB45EB980700}"/>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46</a:t>
            </a:fld>
            <a:endParaRPr lang="en-US" dirty="0"/>
          </a:p>
        </p:txBody>
      </p:sp>
    </p:spTree>
    <p:extLst>
      <p:ext uri="{BB962C8B-B14F-4D97-AF65-F5344CB8AC3E}">
        <p14:creationId xmlns:p14="http://schemas.microsoft.com/office/powerpoint/2010/main" val="19105653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256" y="2339984"/>
            <a:ext cx="4187371" cy="1783443"/>
          </a:xfrm>
        </p:spPr>
        <p:txBody>
          <a:bodyPr/>
          <a:lstStyle/>
          <a:p>
            <a:r>
              <a:rPr lang="en-US" i="0" dirty="0"/>
              <a:t>Clustered</a:t>
            </a:r>
            <a:br>
              <a:rPr lang="en-US" i="0" dirty="0"/>
            </a:br>
            <a:r>
              <a:rPr lang="en-US" i="0" dirty="0"/>
              <a:t>Chart</a:t>
            </a:r>
            <a:br>
              <a:rPr lang="en-US" i="0" dirty="0"/>
            </a:br>
            <a:r>
              <a:rPr lang="en-US" i="0" dirty="0"/>
              <a:t>Style</a:t>
            </a:r>
          </a:p>
        </p:txBody>
      </p:sp>
      <p:graphicFrame>
        <p:nvGraphicFramePr>
          <p:cNvPr id="6" name="Chart 5"/>
          <p:cNvGraphicFramePr/>
          <p:nvPr>
            <p:extLst>
              <p:ext uri="{D42A27DB-BD31-4B8C-83A1-F6EECF244321}">
                <p14:modId xmlns:p14="http://schemas.microsoft.com/office/powerpoint/2010/main" val="3479322201"/>
              </p:ext>
            </p:extLst>
          </p:nvPr>
        </p:nvGraphicFramePr>
        <p:xfrm>
          <a:off x="4947140" y="1144453"/>
          <a:ext cx="6233586" cy="5379439"/>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FFB0EDF7-C817-314A-9C41-C6432C804F3E}"/>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38FF76FD-AFC1-32D0-25D8-BDDC1E6EDA84}"/>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227932AF-9FE6-682A-9D3E-0C6B93942946}"/>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4F0E9647-F298-F70C-D231-556D57244507}"/>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47</a:t>
            </a:fld>
            <a:endParaRPr lang="en-US" dirty="0"/>
          </a:p>
        </p:txBody>
      </p:sp>
    </p:spTree>
    <p:extLst>
      <p:ext uri="{BB962C8B-B14F-4D97-AF65-F5344CB8AC3E}">
        <p14:creationId xmlns:p14="http://schemas.microsoft.com/office/powerpoint/2010/main" val="16582936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CF34EF6-8E43-8A6F-FD60-6EF4C642AF79}"/>
              </a:ext>
            </a:extLst>
          </p:cNvPr>
          <p:cNvSpPr>
            <a:spLocks noGrp="1"/>
          </p:cNvSpPr>
          <p:nvPr>
            <p:ph type="title"/>
          </p:nvPr>
        </p:nvSpPr>
        <p:spPr/>
        <p:txBody>
          <a:bodyPr/>
          <a:lstStyle/>
          <a:p>
            <a:r>
              <a:rPr lang="en-US" i="0" dirty="0"/>
              <a:t>Clustered Chart</a:t>
            </a:r>
            <a:br>
              <a:rPr lang="en-US" i="0" dirty="0"/>
            </a:br>
            <a:r>
              <a:rPr lang="en-US" i="0" dirty="0"/>
              <a:t>Style</a:t>
            </a:r>
          </a:p>
        </p:txBody>
      </p:sp>
      <p:graphicFrame>
        <p:nvGraphicFramePr>
          <p:cNvPr id="6" name="Chart 5"/>
          <p:cNvGraphicFramePr/>
          <p:nvPr>
            <p:extLst>
              <p:ext uri="{D42A27DB-BD31-4B8C-83A1-F6EECF244321}">
                <p14:modId xmlns:p14="http://schemas.microsoft.com/office/powerpoint/2010/main" val="541857726"/>
              </p:ext>
            </p:extLst>
          </p:nvPr>
        </p:nvGraphicFramePr>
        <p:xfrm>
          <a:off x="5093171" y="1148863"/>
          <a:ext cx="6014441" cy="5545014"/>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a:extLst>
              <a:ext uri="{FF2B5EF4-FFF2-40B4-BE49-F238E27FC236}">
                <a16:creationId xmlns:a16="http://schemas.microsoft.com/office/drawing/2014/main" id="{DA82480E-D8E8-AB43-8626-76C49629778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1" name="TextBox 10">
            <a:extLst>
              <a:ext uri="{FF2B5EF4-FFF2-40B4-BE49-F238E27FC236}">
                <a16:creationId xmlns:a16="http://schemas.microsoft.com/office/drawing/2014/main" id="{23D394DB-770A-A7FD-D763-963A192A1148}"/>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AADDD75F-B678-A6F7-EBF1-28E8FD72DF67}"/>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4" name="Slide Number Placeholder 1">
            <a:extLst>
              <a:ext uri="{FF2B5EF4-FFF2-40B4-BE49-F238E27FC236}">
                <a16:creationId xmlns:a16="http://schemas.microsoft.com/office/drawing/2014/main" id="{DB900DC0-BAFF-1941-65F3-37EAED18F5D0}"/>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48</a:t>
            </a:fld>
            <a:endParaRPr lang="en-US" dirty="0"/>
          </a:p>
        </p:txBody>
      </p:sp>
    </p:spTree>
    <p:extLst>
      <p:ext uri="{BB962C8B-B14F-4D97-AF65-F5344CB8AC3E}">
        <p14:creationId xmlns:p14="http://schemas.microsoft.com/office/powerpoint/2010/main" val="289922605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77181325"/>
              </p:ext>
            </p:extLst>
          </p:nvPr>
        </p:nvGraphicFramePr>
        <p:xfrm>
          <a:off x="4953001" y="1129064"/>
          <a:ext cx="6216001" cy="5374696"/>
        </p:xfrm>
        <a:graphic>
          <a:graphicData uri="http://schemas.openxmlformats.org/drawingml/2006/chart">
            <c:chart xmlns:c="http://schemas.openxmlformats.org/drawingml/2006/chart" xmlns:r="http://schemas.openxmlformats.org/officeDocument/2006/relationships" r:id="rId2"/>
          </a:graphicData>
        </a:graphic>
      </p:graphicFrame>
      <p:sp>
        <p:nvSpPr>
          <p:cNvPr id="2" name="Footer Placeholder 1">
            <a:extLst>
              <a:ext uri="{FF2B5EF4-FFF2-40B4-BE49-F238E27FC236}">
                <a16:creationId xmlns:a16="http://schemas.microsoft.com/office/drawing/2014/main" id="{63A2F873-7E0E-8C4F-B038-730D92EB3C86}"/>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10" name="Title 1">
            <a:extLst>
              <a:ext uri="{FF2B5EF4-FFF2-40B4-BE49-F238E27FC236}">
                <a16:creationId xmlns:a16="http://schemas.microsoft.com/office/drawing/2014/main" id="{1150E96D-7DA2-7B3F-4282-C710AD12CF87}"/>
              </a:ext>
            </a:extLst>
          </p:cNvPr>
          <p:cNvSpPr>
            <a:spLocks noGrp="1"/>
          </p:cNvSpPr>
          <p:nvPr>
            <p:ph type="title"/>
          </p:nvPr>
        </p:nvSpPr>
        <p:spPr>
          <a:xfrm>
            <a:off x="509728" y="2339984"/>
            <a:ext cx="4187371" cy="1783443"/>
          </a:xfrm>
        </p:spPr>
        <p:txBody>
          <a:bodyPr/>
          <a:lstStyle/>
          <a:p>
            <a:r>
              <a:rPr lang="en-US" i="0" dirty="0"/>
              <a:t>Bar</a:t>
            </a:r>
            <a:br>
              <a:rPr lang="en-US" i="0" dirty="0"/>
            </a:br>
            <a:r>
              <a:rPr lang="en-US" i="0" dirty="0"/>
              <a:t>Chart</a:t>
            </a:r>
            <a:br>
              <a:rPr lang="en-US" i="0" dirty="0"/>
            </a:br>
            <a:r>
              <a:rPr lang="en-US" i="0" dirty="0"/>
              <a:t>Style</a:t>
            </a:r>
          </a:p>
        </p:txBody>
      </p:sp>
      <p:sp>
        <p:nvSpPr>
          <p:cNvPr id="11" name="TextBox 10">
            <a:extLst>
              <a:ext uri="{FF2B5EF4-FFF2-40B4-BE49-F238E27FC236}">
                <a16:creationId xmlns:a16="http://schemas.microsoft.com/office/drawing/2014/main" id="{32AB3182-9C1D-E57C-39E3-7DB782078662}"/>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635DD082-FEF5-23F4-8FAE-421B6DA46362}"/>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4" name="Slide Number Placeholder 1">
            <a:extLst>
              <a:ext uri="{FF2B5EF4-FFF2-40B4-BE49-F238E27FC236}">
                <a16:creationId xmlns:a16="http://schemas.microsoft.com/office/drawing/2014/main" id="{FF13BE0D-73A8-2888-B46A-06D2D044D5FE}"/>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49</a:t>
            </a:fld>
            <a:endParaRPr lang="en-US" dirty="0"/>
          </a:p>
        </p:txBody>
      </p:sp>
    </p:spTree>
    <p:extLst>
      <p:ext uri="{BB962C8B-B14F-4D97-AF65-F5344CB8AC3E}">
        <p14:creationId xmlns:p14="http://schemas.microsoft.com/office/powerpoint/2010/main" val="491896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2AC34-2130-2D65-82AE-42D45FCBC47A}"/>
              </a:ext>
            </a:extLst>
          </p:cNvPr>
          <p:cNvSpPr>
            <a:spLocks noGrp="1"/>
          </p:cNvSpPr>
          <p:nvPr>
            <p:ph type="title"/>
          </p:nvPr>
        </p:nvSpPr>
        <p:spPr/>
        <p:txBody>
          <a:bodyPr/>
          <a:lstStyle/>
          <a:p>
            <a:endParaRPr lang="en-US"/>
          </a:p>
        </p:txBody>
      </p:sp>
      <p:sp>
        <p:nvSpPr>
          <p:cNvPr id="3" name="Footer Placeholder 2">
            <a:extLst>
              <a:ext uri="{FF2B5EF4-FFF2-40B4-BE49-F238E27FC236}">
                <a16:creationId xmlns:a16="http://schemas.microsoft.com/office/drawing/2014/main" id="{579F7D85-75EE-640F-1D38-4FBBFC32B94A}"/>
              </a:ext>
            </a:extLst>
          </p:cNvPr>
          <p:cNvSpPr>
            <a:spLocks noGrp="1"/>
          </p:cNvSpPr>
          <p:nvPr>
            <p:ph type="ftr" sz="quarter" idx="14"/>
          </p:nvPr>
        </p:nvSpPr>
        <p:spPr/>
        <p:txBody>
          <a:bodyPr/>
          <a:lstStyle/>
          <a:p>
            <a:r>
              <a:rPr lang="en-US"/>
              <a:t>PRESENTATION TITLE (To customize: Insert &gt; Header Footer &gt; Edit Footer Text &gt; Apply to All)</a:t>
            </a:r>
          </a:p>
        </p:txBody>
      </p:sp>
      <p:sp>
        <p:nvSpPr>
          <p:cNvPr id="4" name="Slide Number Placeholder 3">
            <a:extLst>
              <a:ext uri="{FF2B5EF4-FFF2-40B4-BE49-F238E27FC236}">
                <a16:creationId xmlns:a16="http://schemas.microsoft.com/office/drawing/2014/main" id="{9DEF3F78-74AB-C367-E619-3650A851212A}"/>
              </a:ext>
            </a:extLst>
          </p:cNvPr>
          <p:cNvSpPr>
            <a:spLocks noGrp="1"/>
          </p:cNvSpPr>
          <p:nvPr>
            <p:ph type="sldNum" sz="quarter" idx="4"/>
          </p:nvPr>
        </p:nvSpPr>
        <p:spPr/>
        <p:txBody>
          <a:bodyPr/>
          <a:lstStyle/>
          <a:p>
            <a:fld id="{CD018B5B-3FD1-43B0-9C50-E33EBAC66E22}" type="slidenum">
              <a:rPr lang="en-GB" smtClean="0"/>
              <a:pPr/>
              <a:t>5</a:t>
            </a:fld>
            <a:endParaRPr lang="en-GB" dirty="0"/>
          </a:p>
        </p:txBody>
      </p:sp>
      <p:sp>
        <p:nvSpPr>
          <p:cNvPr id="5" name="Picture Placeholder 4">
            <a:extLst>
              <a:ext uri="{FF2B5EF4-FFF2-40B4-BE49-F238E27FC236}">
                <a16:creationId xmlns:a16="http://schemas.microsoft.com/office/drawing/2014/main" id="{E2AF4069-94DE-173E-F39F-86B7889E4A46}"/>
              </a:ext>
            </a:extLst>
          </p:cNvPr>
          <p:cNvSpPr>
            <a:spLocks noGrp="1"/>
          </p:cNvSpPr>
          <p:nvPr>
            <p:ph type="pic" sz="quarter" idx="12"/>
          </p:nvPr>
        </p:nvSpPr>
        <p:spPr/>
        <p:txBody>
          <a:bodyPr/>
          <a:lstStyle/>
          <a:p>
            <a:endParaRPr lang="en-US"/>
          </a:p>
        </p:txBody>
      </p:sp>
    </p:spTree>
    <p:extLst>
      <p:ext uri="{BB962C8B-B14F-4D97-AF65-F5344CB8AC3E}">
        <p14:creationId xmlns:p14="http://schemas.microsoft.com/office/powerpoint/2010/main" val="2858728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2960302601"/>
              </p:ext>
            </p:extLst>
          </p:nvPr>
        </p:nvGraphicFramePr>
        <p:xfrm>
          <a:off x="5020804" y="1154937"/>
          <a:ext cx="6136474" cy="5372099"/>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A136007F-A573-1249-96C5-FB5BD1C5248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itle 6">
            <a:extLst>
              <a:ext uri="{FF2B5EF4-FFF2-40B4-BE49-F238E27FC236}">
                <a16:creationId xmlns:a16="http://schemas.microsoft.com/office/drawing/2014/main" id="{C4B1B42A-9B14-BCEC-8984-9C83BF0D92F7}"/>
              </a:ext>
            </a:extLst>
          </p:cNvPr>
          <p:cNvSpPr>
            <a:spLocks noGrp="1"/>
          </p:cNvSpPr>
          <p:nvPr>
            <p:ph type="title"/>
          </p:nvPr>
        </p:nvSpPr>
        <p:spPr>
          <a:xfrm>
            <a:off x="509728" y="2324549"/>
            <a:ext cx="4187371" cy="1783443"/>
          </a:xfrm>
        </p:spPr>
        <p:txBody>
          <a:bodyPr/>
          <a:lstStyle/>
          <a:p>
            <a:r>
              <a:rPr lang="en-US" i="0" dirty="0"/>
              <a:t>Clustered Bar </a:t>
            </a:r>
            <a:br>
              <a:rPr lang="en-US" i="0" dirty="0"/>
            </a:br>
            <a:r>
              <a:rPr lang="en-US" i="0" dirty="0"/>
              <a:t>Chart</a:t>
            </a:r>
          </a:p>
        </p:txBody>
      </p:sp>
      <p:sp>
        <p:nvSpPr>
          <p:cNvPr id="11" name="TextBox 10">
            <a:extLst>
              <a:ext uri="{FF2B5EF4-FFF2-40B4-BE49-F238E27FC236}">
                <a16:creationId xmlns:a16="http://schemas.microsoft.com/office/drawing/2014/main" id="{C9E2609D-94F8-7383-5822-F66F152DCCCD}"/>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2" name="TextBox 11">
            <a:extLst>
              <a:ext uri="{FF2B5EF4-FFF2-40B4-BE49-F238E27FC236}">
                <a16:creationId xmlns:a16="http://schemas.microsoft.com/office/drawing/2014/main" id="{84F63C18-EDD3-6418-BB8E-4A016A70C947}"/>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2" name="Slide Number Placeholder 1">
            <a:extLst>
              <a:ext uri="{FF2B5EF4-FFF2-40B4-BE49-F238E27FC236}">
                <a16:creationId xmlns:a16="http://schemas.microsoft.com/office/drawing/2014/main" id="{3C939E05-53B5-594E-7CD7-28EDE719C9A5}"/>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50</a:t>
            </a:fld>
            <a:endParaRPr lang="en-US" dirty="0"/>
          </a:p>
        </p:txBody>
      </p:sp>
    </p:spTree>
    <p:extLst>
      <p:ext uri="{BB962C8B-B14F-4D97-AF65-F5344CB8AC3E}">
        <p14:creationId xmlns:p14="http://schemas.microsoft.com/office/powerpoint/2010/main" val="23041622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1256" y="2339984"/>
            <a:ext cx="4187371" cy="1783443"/>
          </a:xfrm>
        </p:spPr>
        <p:txBody>
          <a:bodyPr/>
          <a:lstStyle/>
          <a:p>
            <a:r>
              <a:rPr lang="en-US" i="0" dirty="0"/>
              <a:t>Stacked</a:t>
            </a:r>
            <a:br>
              <a:rPr lang="en-US" i="0" dirty="0"/>
            </a:br>
            <a:r>
              <a:rPr lang="en-US" i="0" dirty="0"/>
              <a:t>Chart</a:t>
            </a:r>
            <a:br>
              <a:rPr lang="en-US" i="0" dirty="0"/>
            </a:br>
            <a:r>
              <a:rPr lang="en-US" i="0" dirty="0"/>
              <a:t>Style</a:t>
            </a:r>
          </a:p>
        </p:txBody>
      </p:sp>
      <p:graphicFrame>
        <p:nvGraphicFramePr>
          <p:cNvPr id="6" name="Chart 5"/>
          <p:cNvGraphicFramePr/>
          <p:nvPr>
            <p:extLst>
              <p:ext uri="{D42A27DB-BD31-4B8C-83A1-F6EECF244321}">
                <p14:modId xmlns:p14="http://schemas.microsoft.com/office/powerpoint/2010/main" val="222238346"/>
              </p:ext>
            </p:extLst>
          </p:nvPr>
        </p:nvGraphicFramePr>
        <p:xfrm>
          <a:off x="4760763" y="1112108"/>
          <a:ext cx="6467928" cy="5387545"/>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72013240-E566-2C4F-B730-B5F37D2514B2}"/>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BB0BF405-244D-D14B-77B2-436679C96EA8}"/>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A38D5AA5-1074-9BAF-DE6F-99B9897DA72D}"/>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835005A8-F990-2747-C2FF-44290A6B181D}"/>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51</a:t>
            </a:fld>
            <a:endParaRPr lang="en-US" dirty="0"/>
          </a:p>
        </p:txBody>
      </p:sp>
    </p:spTree>
    <p:extLst>
      <p:ext uri="{BB962C8B-B14F-4D97-AF65-F5344CB8AC3E}">
        <p14:creationId xmlns:p14="http://schemas.microsoft.com/office/powerpoint/2010/main" val="9701134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Pie Chart</a:t>
            </a:r>
            <a:br>
              <a:rPr lang="en-US" i="0" dirty="0"/>
            </a:br>
            <a:r>
              <a:rPr lang="en-US" i="0" dirty="0"/>
              <a:t>Style</a:t>
            </a:r>
          </a:p>
        </p:txBody>
      </p:sp>
      <p:graphicFrame>
        <p:nvGraphicFramePr>
          <p:cNvPr id="6" name="Chart 5"/>
          <p:cNvGraphicFramePr/>
          <p:nvPr>
            <p:extLst>
              <p:ext uri="{D42A27DB-BD31-4B8C-83A1-F6EECF244321}">
                <p14:modId xmlns:p14="http://schemas.microsoft.com/office/powerpoint/2010/main" val="771548362"/>
              </p:ext>
            </p:extLst>
          </p:nvPr>
        </p:nvGraphicFramePr>
        <p:xfrm>
          <a:off x="4898227" y="708548"/>
          <a:ext cx="6640212" cy="5681630"/>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F19010D6-6F6B-EC40-B3F7-8DA5D8D2CD7A}"/>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0912D3F1-2097-D317-6707-81D1E488849E}"/>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1435D8EC-2158-61FF-C778-238EC554AA3A}"/>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F7CB681D-E5B2-2EF4-CA4B-16E6DD0C0C19}"/>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52</a:t>
            </a:fld>
            <a:endParaRPr lang="en-US" dirty="0"/>
          </a:p>
        </p:txBody>
      </p:sp>
    </p:spTree>
    <p:extLst>
      <p:ext uri="{BB962C8B-B14F-4D97-AF65-F5344CB8AC3E}">
        <p14:creationId xmlns:p14="http://schemas.microsoft.com/office/powerpoint/2010/main" val="30065715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0" dirty="0"/>
              <a:t>Area Chart</a:t>
            </a:r>
            <a:br>
              <a:rPr lang="en-US" i="0" dirty="0"/>
            </a:br>
            <a:r>
              <a:rPr lang="en-US" i="0" dirty="0"/>
              <a:t>Style</a:t>
            </a:r>
          </a:p>
        </p:txBody>
      </p:sp>
      <p:graphicFrame>
        <p:nvGraphicFramePr>
          <p:cNvPr id="6" name="Chart 5"/>
          <p:cNvGraphicFramePr/>
          <p:nvPr>
            <p:extLst>
              <p:ext uri="{D42A27DB-BD31-4B8C-83A1-F6EECF244321}">
                <p14:modId xmlns:p14="http://schemas.microsoft.com/office/powerpoint/2010/main" val="2862243458"/>
              </p:ext>
            </p:extLst>
          </p:nvPr>
        </p:nvGraphicFramePr>
        <p:xfrm>
          <a:off x="4888960" y="1212269"/>
          <a:ext cx="6471557" cy="5279767"/>
        </p:xfrm>
        <a:graphic>
          <a:graphicData uri="http://schemas.openxmlformats.org/drawingml/2006/chart">
            <c:chart xmlns:c="http://schemas.openxmlformats.org/drawingml/2006/chart" xmlns:r="http://schemas.openxmlformats.org/officeDocument/2006/relationships" r:id="rId2"/>
          </a:graphicData>
        </a:graphic>
      </p:graphicFrame>
      <p:sp>
        <p:nvSpPr>
          <p:cNvPr id="4" name="Footer Placeholder 3">
            <a:extLst>
              <a:ext uri="{FF2B5EF4-FFF2-40B4-BE49-F238E27FC236}">
                <a16:creationId xmlns:a16="http://schemas.microsoft.com/office/drawing/2014/main" id="{76EF9841-B7F9-8349-8BE1-ADE614A4D4C1}"/>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1CA0B4F7-90D6-7979-377F-F3F49F1A4962}"/>
              </a:ext>
            </a:extLst>
          </p:cNvPr>
          <p:cNvSpPr txBox="1"/>
          <p:nvPr/>
        </p:nvSpPr>
        <p:spPr>
          <a:xfrm>
            <a:off x="5097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10" name="TextBox 9">
            <a:extLst>
              <a:ext uri="{FF2B5EF4-FFF2-40B4-BE49-F238E27FC236}">
                <a16:creationId xmlns:a16="http://schemas.microsoft.com/office/drawing/2014/main" id="{3BFAA574-2E00-B179-B2E6-99D5B520BD14}"/>
              </a:ext>
            </a:extLst>
          </p:cNvPr>
          <p:cNvSpPr txBox="1"/>
          <p:nvPr/>
        </p:nvSpPr>
        <p:spPr>
          <a:xfrm>
            <a:off x="509728" y="4183142"/>
            <a:ext cx="1500411"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HEADLINE HERE</a:t>
            </a:r>
          </a:p>
        </p:txBody>
      </p:sp>
      <p:sp>
        <p:nvSpPr>
          <p:cNvPr id="5" name="Slide Number Placeholder 1">
            <a:extLst>
              <a:ext uri="{FF2B5EF4-FFF2-40B4-BE49-F238E27FC236}">
                <a16:creationId xmlns:a16="http://schemas.microsoft.com/office/drawing/2014/main" id="{F4050351-ABCE-304B-C6ED-AB4BADBC7D05}"/>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53</a:t>
            </a:fld>
            <a:endParaRPr lang="en-US" dirty="0"/>
          </a:p>
        </p:txBody>
      </p:sp>
    </p:spTree>
    <p:extLst>
      <p:ext uri="{BB962C8B-B14F-4D97-AF65-F5344CB8AC3E}">
        <p14:creationId xmlns:p14="http://schemas.microsoft.com/office/powerpoint/2010/main" val="31360821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DFA80F0A-1F91-B845-9502-E674F132242A}"/>
              </a:ext>
            </a:extLst>
          </p:cNvPr>
          <p:cNvGraphicFramePr/>
          <p:nvPr>
            <p:extLst>
              <p:ext uri="{D42A27DB-BD31-4B8C-83A1-F6EECF244321}">
                <p14:modId xmlns:p14="http://schemas.microsoft.com/office/powerpoint/2010/main" val="3625071422"/>
              </p:ext>
            </p:extLst>
          </p:nvPr>
        </p:nvGraphicFramePr>
        <p:xfrm>
          <a:off x="0" y="2098131"/>
          <a:ext cx="9812154" cy="3826933"/>
        </p:xfrm>
        <a:graphic>
          <a:graphicData uri="http://schemas.openxmlformats.org/drawingml/2006/chart">
            <c:chart xmlns:c="http://schemas.openxmlformats.org/drawingml/2006/chart" xmlns:r="http://schemas.openxmlformats.org/officeDocument/2006/relationships" r:id="rId2"/>
          </a:graphicData>
        </a:graphic>
      </p:graphicFrame>
      <p:sp>
        <p:nvSpPr>
          <p:cNvPr id="5" name="Title 1">
            <a:extLst>
              <a:ext uri="{FF2B5EF4-FFF2-40B4-BE49-F238E27FC236}">
                <a16:creationId xmlns:a16="http://schemas.microsoft.com/office/drawing/2014/main" id="{5E608AEB-32A3-5B42-B225-011A31FAEEB2}"/>
              </a:ext>
            </a:extLst>
          </p:cNvPr>
          <p:cNvSpPr txBox="1">
            <a:spLocks/>
          </p:cNvSpPr>
          <p:nvPr/>
        </p:nvSpPr>
        <p:spPr>
          <a:xfrm>
            <a:off x="9732508" y="4210935"/>
            <a:ext cx="1345693" cy="550130"/>
          </a:xfrm>
          <a:prstGeom prst="rect">
            <a:avLst/>
          </a:prstGeom>
          <a:effectLst/>
        </p:spPr>
        <p:txBody>
          <a:bodyPr vert="horz" wrap="square" lIns="0" tIns="0" rIns="0" bIns="0" rtlCol="0" anchor="ctr" anchorCtr="0">
            <a:normAutofit fontScale="97500"/>
          </a:bodyPr>
          <a:lstStyle>
            <a:lvl1pPr algn="l" defTabSz="914400" rtl="0" eaLnBrk="1" latinLnBrk="0" hangingPunct="1">
              <a:lnSpc>
                <a:spcPct val="100000"/>
              </a:lnSpc>
              <a:spcBef>
                <a:spcPct val="0"/>
              </a:spcBef>
              <a:buNone/>
              <a:defRPr sz="2400" b="0" i="1" kern="1200">
                <a:solidFill>
                  <a:srgbClr val="1E22AA"/>
                </a:solidFill>
                <a:latin typeface="Prometo Medium" panose="020B0704030203060203" pitchFamily="34" charset="0"/>
                <a:ea typeface="+mj-ea"/>
                <a:cs typeface="+mj-cs"/>
              </a:defRPr>
            </a:lvl1pPr>
          </a:lstStyle>
          <a:p>
            <a:pPr algn="ctr"/>
            <a:r>
              <a:rPr lang="en-US" sz="1800" i="0" dirty="0">
                <a:latin typeface="Prometo" panose="020B0604030203060203" pitchFamily="34" charset="77"/>
              </a:rPr>
              <a:t>Out of 10</a:t>
            </a:r>
          </a:p>
        </p:txBody>
      </p:sp>
      <p:sp>
        <p:nvSpPr>
          <p:cNvPr id="6" name="Oval 5">
            <a:extLst>
              <a:ext uri="{FF2B5EF4-FFF2-40B4-BE49-F238E27FC236}">
                <a16:creationId xmlns:a16="http://schemas.microsoft.com/office/drawing/2014/main" id="{C958009B-C67D-B140-8C09-9E0F89433223}"/>
              </a:ext>
            </a:extLst>
          </p:cNvPr>
          <p:cNvSpPr/>
          <p:nvPr/>
        </p:nvSpPr>
        <p:spPr>
          <a:xfrm>
            <a:off x="10041143" y="3429000"/>
            <a:ext cx="728424" cy="728424"/>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91440" rIns="0" bIns="0" rtlCol="0" anchor="ctr" anchorCtr="0"/>
          <a:lstStyle/>
          <a:p>
            <a:pPr algn="ctr"/>
            <a:r>
              <a:rPr lang="en-US" sz="4000" b="1" i="1" dirty="0">
                <a:latin typeface="Prometo" panose="020B0604030203060203" pitchFamily="34" charset="77"/>
              </a:rPr>
              <a:t>9</a:t>
            </a:r>
          </a:p>
        </p:txBody>
      </p:sp>
      <p:sp>
        <p:nvSpPr>
          <p:cNvPr id="7" name="TextBox 6">
            <a:extLst>
              <a:ext uri="{FF2B5EF4-FFF2-40B4-BE49-F238E27FC236}">
                <a16:creationId xmlns:a16="http://schemas.microsoft.com/office/drawing/2014/main" id="{FE1AB2CC-AAF0-7E40-91CE-4F2C8393592C}"/>
              </a:ext>
            </a:extLst>
          </p:cNvPr>
          <p:cNvSpPr txBox="1"/>
          <p:nvPr/>
        </p:nvSpPr>
        <p:spPr>
          <a:xfrm>
            <a:off x="9557654" y="4761065"/>
            <a:ext cx="1695399" cy="553998"/>
          </a:xfrm>
          <a:prstGeom prst="rect">
            <a:avLst/>
          </a:prstGeom>
          <a:noFill/>
        </p:spPr>
        <p:txBody>
          <a:bodyPr wrap="square" lIns="0" tIns="0" rIns="0" bIns="0" rtlCol="0">
            <a:spAutoFit/>
          </a:bodyPr>
          <a:lstStyle/>
          <a:p>
            <a:pPr algn="ctr"/>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adipiscing</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elit</a:t>
            </a:r>
            <a:r>
              <a:rPr lang="en-US" sz="1200" dirty="0">
                <a:solidFill>
                  <a:schemeClr val="bg2"/>
                </a:solidFill>
                <a:latin typeface="Century Gothic" panose="020B0502020202020204" pitchFamily="34" charset="0"/>
              </a:rPr>
              <a:t>.</a:t>
            </a:r>
            <a:endParaRPr lang="en-US" sz="1200" dirty="0">
              <a:solidFill>
                <a:srgbClr val="333333"/>
              </a:solidFill>
              <a:latin typeface="Century Gothic" panose="020B0502020202020204" pitchFamily="34" charset="0"/>
              <a:ea typeface="Arial" charset="0"/>
              <a:cs typeface="Arial" charset="0"/>
            </a:endParaRPr>
          </a:p>
        </p:txBody>
      </p:sp>
      <p:sp>
        <p:nvSpPr>
          <p:cNvPr id="11" name="Title 1">
            <a:extLst>
              <a:ext uri="{FF2B5EF4-FFF2-40B4-BE49-F238E27FC236}">
                <a16:creationId xmlns:a16="http://schemas.microsoft.com/office/drawing/2014/main" id="{53272424-2DE4-0D4C-B42C-EA51FBF12ED9}"/>
              </a:ext>
            </a:extLst>
          </p:cNvPr>
          <p:cNvSpPr>
            <a:spLocks noGrp="1"/>
          </p:cNvSpPr>
          <p:nvPr>
            <p:ph type="title"/>
          </p:nvPr>
        </p:nvSpPr>
        <p:spPr/>
        <p:txBody>
          <a:bodyPr/>
          <a:lstStyle/>
          <a:p>
            <a:r>
              <a:rPr lang="en-US" dirty="0"/>
              <a:t>Stacked Chart With Callout</a:t>
            </a:r>
          </a:p>
        </p:txBody>
      </p:sp>
      <p:sp>
        <p:nvSpPr>
          <p:cNvPr id="2" name="Footer Placeholder 1">
            <a:extLst>
              <a:ext uri="{FF2B5EF4-FFF2-40B4-BE49-F238E27FC236}">
                <a16:creationId xmlns:a16="http://schemas.microsoft.com/office/drawing/2014/main" id="{60C28A0E-C9FA-9E48-8A67-323410173CBD}"/>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8" name="Slide Number Placeholder 1">
            <a:extLst>
              <a:ext uri="{FF2B5EF4-FFF2-40B4-BE49-F238E27FC236}">
                <a16:creationId xmlns:a16="http://schemas.microsoft.com/office/drawing/2014/main" id="{7F4659D7-ACE5-F18A-C5DF-B19055B7FEBE}"/>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54</a:t>
            </a:fld>
            <a:endParaRPr lang="en-US" dirty="0"/>
          </a:p>
        </p:txBody>
      </p:sp>
    </p:spTree>
    <p:extLst>
      <p:ext uri="{BB962C8B-B14F-4D97-AF65-F5344CB8AC3E}">
        <p14:creationId xmlns:p14="http://schemas.microsoft.com/office/powerpoint/2010/main" val="8911573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E07D2E15-4D60-AA47-BAA4-8B84E1C27E48}"/>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2" name="Title 1">
            <a:extLst>
              <a:ext uri="{FF2B5EF4-FFF2-40B4-BE49-F238E27FC236}">
                <a16:creationId xmlns:a16="http://schemas.microsoft.com/office/drawing/2014/main" id="{BDCB7A6B-092C-4841-87E1-9F0598964EE6}"/>
              </a:ext>
            </a:extLst>
          </p:cNvPr>
          <p:cNvSpPr>
            <a:spLocks noGrp="1"/>
          </p:cNvSpPr>
          <p:nvPr>
            <p:ph type="title" idx="4294967295"/>
          </p:nvPr>
        </p:nvSpPr>
        <p:spPr>
          <a:xfrm>
            <a:off x="486401" y="1087438"/>
            <a:ext cx="10591800" cy="1000125"/>
          </a:xfrm>
        </p:spPr>
        <p:txBody>
          <a:bodyPr/>
          <a:lstStyle/>
          <a:p>
            <a:r>
              <a:rPr lang="en-US" dirty="0"/>
              <a:t>Stacked Bar Chart</a:t>
            </a:r>
          </a:p>
        </p:txBody>
      </p:sp>
      <p:graphicFrame>
        <p:nvGraphicFramePr>
          <p:cNvPr id="4" name="Chart 3">
            <a:extLst>
              <a:ext uri="{FF2B5EF4-FFF2-40B4-BE49-F238E27FC236}">
                <a16:creationId xmlns:a16="http://schemas.microsoft.com/office/drawing/2014/main" id="{74FF6DE2-B647-7349-8D2F-2CBE90ABFF12}"/>
              </a:ext>
            </a:extLst>
          </p:cNvPr>
          <p:cNvGraphicFramePr/>
          <p:nvPr>
            <p:extLst>
              <p:ext uri="{D42A27DB-BD31-4B8C-83A1-F6EECF244321}">
                <p14:modId xmlns:p14="http://schemas.microsoft.com/office/powerpoint/2010/main" val="2518218220"/>
              </p:ext>
            </p:extLst>
          </p:nvPr>
        </p:nvGraphicFramePr>
        <p:xfrm>
          <a:off x="555138" y="1632008"/>
          <a:ext cx="10982205" cy="4299665"/>
        </p:xfrm>
        <a:graphic>
          <a:graphicData uri="http://schemas.openxmlformats.org/drawingml/2006/chart">
            <c:chart xmlns:c="http://schemas.openxmlformats.org/drawingml/2006/chart" xmlns:r="http://schemas.openxmlformats.org/officeDocument/2006/relationships" r:id="rId2"/>
          </a:graphicData>
        </a:graphic>
      </p:graphicFrame>
      <p:sp>
        <p:nvSpPr>
          <p:cNvPr id="6" name="Slide Number Placeholder 1">
            <a:extLst>
              <a:ext uri="{FF2B5EF4-FFF2-40B4-BE49-F238E27FC236}">
                <a16:creationId xmlns:a16="http://schemas.microsoft.com/office/drawing/2014/main" id="{489723BF-F499-5EEB-49E4-DA9A1859AC88}"/>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55</a:t>
            </a:fld>
            <a:endParaRPr lang="en-US" dirty="0"/>
          </a:p>
        </p:txBody>
      </p:sp>
    </p:spTree>
    <p:extLst>
      <p:ext uri="{BB962C8B-B14F-4D97-AF65-F5344CB8AC3E}">
        <p14:creationId xmlns:p14="http://schemas.microsoft.com/office/powerpoint/2010/main" val="9800697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B7A6B-092C-4841-87E1-9F0598964EE6}"/>
              </a:ext>
            </a:extLst>
          </p:cNvPr>
          <p:cNvSpPr>
            <a:spLocks noGrp="1"/>
          </p:cNvSpPr>
          <p:nvPr>
            <p:ph type="title"/>
          </p:nvPr>
        </p:nvSpPr>
        <p:spPr/>
        <p:txBody>
          <a:bodyPr/>
          <a:lstStyle/>
          <a:p>
            <a:r>
              <a:rPr lang="en-US" dirty="0"/>
              <a:t>Vertical Bar Chart With X in X Callout</a:t>
            </a:r>
          </a:p>
        </p:txBody>
      </p:sp>
      <p:sp>
        <p:nvSpPr>
          <p:cNvPr id="4" name="Footer Placeholder 3">
            <a:extLst>
              <a:ext uri="{FF2B5EF4-FFF2-40B4-BE49-F238E27FC236}">
                <a16:creationId xmlns:a16="http://schemas.microsoft.com/office/drawing/2014/main" id="{2C2E6FCF-9072-D24B-9538-BDB0E462925F}"/>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grpSp>
        <p:nvGrpSpPr>
          <p:cNvPr id="5" name="Group 4">
            <a:extLst>
              <a:ext uri="{FF2B5EF4-FFF2-40B4-BE49-F238E27FC236}">
                <a16:creationId xmlns:a16="http://schemas.microsoft.com/office/drawing/2014/main" id="{96EA6DBE-B8ED-AA46-B5F6-7C5165395167}"/>
              </a:ext>
            </a:extLst>
          </p:cNvPr>
          <p:cNvGrpSpPr/>
          <p:nvPr/>
        </p:nvGrpSpPr>
        <p:grpSpPr>
          <a:xfrm>
            <a:off x="565099" y="1643170"/>
            <a:ext cx="8518544" cy="4724517"/>
            <a:chOff x="1108609" y="1068716"/>
            <a:chExt cx="9686166" cy="5372099"/>
          </a:xfrm>
        </p:grpSpPr>
        <p:graphicFrame>
          <p:nvGraphicFramePr>
            <p:cNvPr id="6" name="Chart 5">
              <a:extLst>
                <a:ext uri="{FF2B5EF4-FFF2-40B4-BE49-F238E27FC236}">
                  <a16:creationId xmlns:a16="http://schemas.microsoft.com/office/drawing/2014/main" id="{2886D933-9861-764E-85FF-5B5F4640E5BD}"/>
                </a:ext>
              </a:extLst>
            </p:cNvPr>
            <p:cNvGraphicFramePr/>
            <p:nvPr>
              <p:extLst>
                <p:ext uri="{D42A27DB-BD31-4B8C-83A1-F6EECF244321}">
                  <p14:modId xmlns:p14="http://schemas.microsoft.com/office/powerpoint/2010/main" val="2691227634"/>
                </p:ext>
              </p:extLst>
            </p:nvPr>
          </p:nvGraphicFramePr>
          <p:xfrm>
            <a:off x="1108609" y="1068716"/>
            <a:ext cx="9686166" cy="5372099"/>
          </p:xfrm>
          <a:graphic>
            <a:graphicData uri="http://schemas.openxmlformats.org/drawingml/2006/chart">
              <c:chart xmlns:c="http://schemas.openxmlformats.org/drawingml/2006/chart" xmlns:r="http://schemas.openxmlformats.org/officeDocument/2006/relationships" r:id="rId2"/>
            </a:graphicData>
          </a:graphic>
        </p:graphicFrame>
        <p:sp>
          <p:nvSpPr>
            <p:cNvPr id="7" name="TextBox 6">
              <a:extLst>
                <a:ext uri="{FF2B5EF4-FFF2-40B4-BE49-F238E27FC236}">
                  <a16:creationId xmlns:a16="http://schemas.microsoft.com/office/drawing/2014/main" id="{C614F10A-89DD-114A-8907-10E29F3DA7BE}"/>
                </a:ext>
              </a:extLst>
            </p:cNvPr>
            <p:cNvSpPr txBox="1"/>
            <p:nvPr/>
          </p:nvSpPr>
          <p:spPr>
            <a:xfrm>
              <a:off x="1958273" y="1910286"/>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60%</a:t>
              </a:r>
            </a:p>
          </p:txBody>
        </p:sp>
        <p:sp>
          <p:nvSpPr>
            <p:cNvPr id="8" name="TextBox 7">
              <a:extLst>
                <a:ext uri="{FF2B5EF4-FFF2-40B4-BE49-F238E27FC236}">
                  <a16:creationId xmlns:a16="http://schemas.microsoft.com/office/drawing/2014/main" id="{2694E110-3E83-5D47-8593-29CBD8BFB0E6}"/>
                </a:ext>
              </a:extLst>
            </p:cNvPr>
            <p:cNvSpPr txBox="1"/>
            <p:nvPr/>
          </p:nvSpPr>
          <p:spPr>
            <a:xfrm>
              <a:off x="3470135" y="2111843"/>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57%</a:t>
              </a:r>
            </a:p>
          </p:txBody>
        </p:sp>
        <p:sp>
          <p:nvSpPr>
            <p:cNvPr id="9" name="TextBox 8">
              <a:extLst>
                <a:ext uri="{FF2B5EF4-FFF2-40B4-BE49-F238E27FC236}">
                  <a16:creationId xmlns:a16="http://schemas.microsoft.com/office/drawing/2014/main" id="{30A4BA90-3BF4-C74C-AC04-5CE708C66571}"/>
                </a:ext>
              </a:extLst>
            </p:cNvPr>
            <p:cNvSpPr txBox="1"/>
            <p:nvPr/>
          </p:nvSpPr>
          <p:spPr>
            <a:xfrm>
              <a:off x="4950978" y="2508353"/>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50%</a:t>
              </a:r>
            </a:p>
          </p:txBody>
        </p:sp>
        <p:sp>
          <p:nvSpPr>
            <p:cNvPr id="10" name="TextBox 9">
              <a:extLst>
                <a:ext uri="{FF2B5EF4-FFF2-40B4-BE49-F238E27FC236}">
                  <a16:creationId xmlns:a16="http://schemas.microsoft.com/office/drawing/2014/main" id="{3CC10FFC-5208-3E40-BC7A-965A9FD11188}"/>
                </a:ext>
              </a:extLst>
            </p:cNvPr>
            <p:cNvSpPr txBox="1"/>
            <p:nvPr/>
          </p:nvSpPr>
          <p:spPr>
            <a:xfrm>
              <a:off x="6448004" y="2678286"/>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47%</a:t>
              </a:r>
            </a:p>
          </p:txBody>
        </p:sp>
        <p:sp>
          <p:nvSpPr>
            <p:cNvPr id="11" name="TextBox 10">
              <a:extLst>
                <a:ext uri="{FF2B5EF4-FFF2-40B4-BE49-F238E27FC236}">
                  <a16:creationId xmlns:a16="http://schemas.microsoft.com/office/drawing/2014/main" id="{2F56CFEB-9817-6445-89D5-DE5CA5C4F493}"/>
                </a:ext>
              </a:extLst>
            </p:cNvPr>
            <p:cNvSpPr txBox="1"/>
            <p:nvPr/>
          </p:nvSpPr>
          <p:spPr>
            <a:xfrm>
              <a:off x="7912522" y="3024974"/>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41%</a:t>
              </a:r>
            </a:p>
          </p:txBody>
        </p:sp>
        <p:sp>
          <p:nvSpPr>
            <p:cNvPr id="12" name="TextBox 11">
              <a:extLst>
                <a:ext uri="{FF2B5EF4-FFF2-40B4-BE49-F238E27FC236}">
                  <a16:creationId xmlns:a16="http://schemas.microsoft.com/office/drawing/2014/main" id="{600E368F-D4D4-0346-BAC1-B6DE29C7BB45}"/>
                </a:ext>
              </a:extLst>
            </p:cNvPr>
            <p:cNvSpPr txBox="1"/>
            <p:nvPr/>
          </p:nvSpPr>
          <p:spPr>
            <a:xfrm>
              <a:off x="9384991" y="3244305"/>
              <a:ext cx="801111" cy="384959"/>
            </a:xfrm>
            <a:prstGeom prst="rect">
              <a:avLst/>
            </a:prstGeom>
            <a:noFill/>
          </p:spPr>
          <p:txBody>
            <a:bodyPr wrap="square" rtlCol="0">
              <a:spAutoFit/>
            </a:bodyPr>
            <a:lstStyle/>
            <a:p>
              <a:pPr algn="ctr"/>
              <a:r>
                <a:rPr lang="en-US" sz="1600" b="1" dirty="0">
                  <a:solidFill>
                    <a:srgbClr val="1E22AA"/>
                  </a:solidFill>
                  <a:latin typeface="Prometo" panose="020B0604030203060203" pitchFamily="34" charset="77"/>
                </a:rPr>
                <a:t>37%</a:t>
              </a:r>
            </a:p>
          </p:txBody>
        </p:sp>
      </p:grpSp>
      <p:sp>
        <p:nvSpPr>
          <p:cNvPr id="13" name="Title 1">
            <a:extLst>
              <a:ext uri="{FF2B5EF4-FFF2-40B4-BE49-F238E27FC236}">
                <a16:creationId xmlns:a16="http://schemas.microsoft.com/office/drawing/2014/main" id="{98BC28FA-2242-E44D-96A9-AE44779B1419}"/>
              </a:ext>
            </a:extLst>
          </p:cNvPr>
          <p:cNvSpPr txBox="1">
            <a:spLocks/>
          </p:cNvSpPr>
          <p:nvPr/>
        </p:nvSpPr>
        <p:spPr>
          <a:xfrm>
            <a:off x="10202716" y="3895056"/>
            <a:ext cx="875485" cy="550130"/>
          </a:xfrm>
          <a:prstGeom prst="rect">
            <a:avLst/>
          </a:prstGeom>
          <a:effectLst/>
        </p:spPr>
        <p:txBody>
          <a:bodyPr vert="horz" wrap="square" lIns="0" tIns="0" rIns="0" bIns="0" rtlCol="0" anchor="ctr" anchorCtr="0">
            <a:normAutofit fontScale="97500"/>
          </a:bodyPr>
          <a:lstStyle>
            <a:lvl1pPr algn="l" defTabSz="914400" rtl="0" eaLnBrk="1" latinLnBrk="0" hangingPunct="1">
              <a:lnSpc>
                <a:spcPct val="100000"/>
              </a:lnSpc>
              <a:spcBef>
                <a:spcPct val="0"/>
              </a:spcBef>
              <a:buNone/>
              <a:defRPr sz="2400" b="0" i="1" kern="1200">
                <a:solidFill>
                  <a:srgbClr val="1E22AA"/>
                </a:solidFill>
                <a:latin typeface="Prometo Medium" panose="020B0704030203060203" pitchFamily="34" charset="0"/>
                <a:ea typeface="+mj-ea"/>
                <a:cs typeface="+mj-cs"/>
              </a:defRPr>
            </a:lvl1pPr>
          </a:lstStyle>
          <a:p>
            <a:pPr algn="ctr"/>
            <a:r>
              <a:rPr lang="en-US" i="0" dirty="0">
                <a:latin typeface="Prometo" panose="020B0604030203060203" pitchFamily="34" charset="77"/>
              </a:rPr>
              <a:t>in 4</a:t>
            </a:r>
          </a:p>
        </p:txBody>
      </p:sp>
      <p:sp>
        <p:nvSpPr>
          <p:cNvPr id="14" name="Oval 13">
            <a:extLst>
              <a:ext uri="{FF2B5EF4-FFF2-40B4-BE49-F238E27FC236}">
                <a16:creationId xmlns:a16="http://schemas.microsoft.com/office/drawing/2014/main" id="{61BF52AF-6B6C-054E-B80D-7EF75740E6E2}"/>
              </a:ext>
            </a:extLst>
          </p:cNvPr>
          <p:cNvSpPr/>
          <p:nvPr/>
        </p:nvSpPr>
        <p:spPr>
          <a:xfrm>
            <a:off x="9561333" y="3776096"/>
            <a:ext cx="728424" cy="728424"/>
          </a:xfrm>
          <a:prstGeom prst="ellipse">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0"/>
          <a:lstStyle/>
          <a:p>
            <a:pPr algn="ctr"/>
            <a:r>
              <a:rPr lang="en-US" sz="4000" b="1" i="1" dirty="0">
                <a:latin typeface="Prometo" panose="020B0604030203060203" pitchFamily="34" charset="77"/>
              </a:rPr>
              <a:t>3</a:t>
            </a:r>
          </a:p>
        </p:txBody>
      </p:sp>
      <p:sp>
        <p:nvSpPr>
          <p:cNvPr id="15" name="TextBox 14">
            <a:extLst>
              <a:ext uri="{FF2B5EF4-FFF2-40B4-BE49-F238E27FC236}">
                <a16:creationId xmlns:a16="http://schemas.microsoft.com/office/drawing/2014/main" id="{CCDF3868-FA77-7049-94E6-A65AA13BEDB4}"/>
              </a:ext>
            </a:extLst>
          </p:cNvPr>
          <p:cNvSpPr txBox="1"/>
          <p:nvPr/>
        </p:nvSpPr>
        <p:spPr>
          <a:xfrm>
            <a:off x="9562431" y="4668390"/>
            <a:ext cx="1898111" cy="553998"/>
          </a:xfrm>
          <a:prstGeom prst="rect">
            <a:avLst/>
          </a:prstGeom>
          <a:noFill/>
        </p:spPr>
        <p:txBody>
          <a:bodyPr wrap="square" lIns="0" tIns="0" rIns="0" bIns="0" rtlCol="0">
            <a:spAutoFit/>
          </a:bodyPr>
          <a:lstStyle/>
          <a:p>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adipiscing</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elit</a:t>
            </a:r>
            <a:r>
              <a:rPr lang="en-US" sz="1200" dirty="0">
                <a:solidFill>
                  <a:schemeClr val="bg2"/>
                </a:solidFill>
                <a:latin typeface="Century Gothic" panose="020B0502020202020204" pitchFamily="34" charset="0"/>
              </a:rPr>
              <a:t>.</a:t>
            </a:r>
            <a:endParaRPr lang="en-US" sz="1200" dirty="0">
              <a:solidFill>
                <a:srgbClr val="333333"/>
              </a:solidFill>
              <a:latin typeface="Century Gothic" panose="020B0502020202020204" pitchFamily="34" charset="0"/>
              <a:ea typeface="Arial" charset="0"/>
              <a:cs typeface="Arial" charset="0"/>
            </a:endParaRPr>
          </a:p>
        </p:txBody>
      </p:sp>
      <p:sp>
        <p:nvSpPr>
          <p:cNvPr id="16" name="Slide Number Placeholder 1">
            <a:extLst>
              <a:ext uri="{FF2B5EF4-FFF2-40B4-BE49-F238E27FC236}">
                <a16:creationId xmlns:a16="http://schemas.microsoft.com/office/drawing/2014/main" id="{74137195-0F3B-F656-A26D-9DF3FB491078}"/>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56</a:t>
            </a:fld>
            <a:endParaRPr lang="en-US" dirty="0"/>
          </a:p>
        </p:txBody>
      </p:sp>
    </p:spTree>
    <p:extLst>
      <p:ext uri="{BB962C8B-B14F-4D97-AF65-F5344CB8AC3E}">
        <p14:creationId xmlns:p14="http://schemas.microsoft.com/office/powerpoint/2010/main" val="210310135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3272424-2DE4-0D4C-B42C-EA51FBF12ED9}"/>
              </a:ext>
            </a:extLst>
          </p:cNvPr>
          <p:cNvSpPr>
            <a:spLocks noGrp="1"/>
          </p:cNvSpPr>
          <p:nvPr>
            <p:ph type="title"/>
          </p:nvPr>
        </p:nvSpPr>
        <p:spPr/>
        <p:txBody>
          <a:bodyPr/>
          <a:lstStyle/>
          <a:p>
            <a:r>
              <a:rPr lang="en-US" dirty="0"/>
              <a:t>Donut Charts</a:t>
            </a:r>
          </a:p>
        </p:txBody>
      </p:sp>
      <p:graphicFrame>
        <p:nvGraphicFramePr>
          <p:cNvPr id="28" name="Chart 27">
            <a:extLst>
              <a:ext uri="{FF2B5EF4-FFF2-40B4-BE49-F238E27FC236}">
                <a16:creationId xmlns:a16="http://schemas.microsoft.com/office/drawing/2014/main" id="{BFF64F0A-8942-0649-A875-5A46734FB39D}"/>
              </a:ext>
            </a:extLst>
          </p:cNvPr>
          <p:cNvGraphicFramePr/>
          <p:nvPr>
            <p:extLst>
              <p:ext uri="{D42A27DB-BD31-4B8C-83A1-F6EECF244321}">
                <p14:modId xmlns:p14="http://schemas.microsoft.com/office/powerpoint/2010/main" val="4206741632"/>
              </p:ext>
            </p:extLst>
          </p:nvPr>
        </p:nvGraphicFramePr>
        <p:xfrm>
          <a:off x="195012" y="1763734"/>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29" name="TextBox 28">
            <a:extLst>
              <a:ext uri="{FF2B5EF4-FFF2-40B4-BE49-F238E27FC236}">
                <a16:creationId xmlns:a16="http://schemas.microsoft.com/office/drawing/2014/main" id="{D80BB385-B753-684B-90EF-5EBE20DB4F1A}"/>
              </a:ext>
            </a:extLst>
          </p:cNvPr>
          <p:cNvSpPr txBox="1"/>
          <p:nvPr/>
        </p:nvSpPr>
        <p:spPr>
          <a:xfrm>
            <a:off x="1571857" y="3699930"/>
            <a:ext cx="1485374" cy="369332"/>
          </a:xfrm>
          <a:prstGeom prst="rect">
            <a:avLst/>
          </a:prstGeom>
          <a:noFill/>
        </p:spPr>
        <p:txBody>
          <a:bodyPr wrap="square" lIns="0" tIns="0" rIns="0" bIns="0" rtlCol="0">
            <a:spAutoFit/>
          </a:bodyPr>
          <a:lstStyle/>
          <a:p>
            <a:pPr algn="ctr"/>
            <a:r>
              <a:rPr lang="en-US" sz="1200" dirty="0">
                <a:solidFill>
                  <a:srgbClr val="333333"/>
                </a:solidFill>
                <a:latin typeface="Century Gothic" panose="020B0502020202020204" pitchFamily="34" charset="0"/>
                <a:ea typeface="Arial" charset="0"/>
                <a:cs typeface="Arial" charset="0"/>
              </a:rPr>
              <a:t>lorem ipsum dolor sit </a:t>
            </a:r>
            <a:r>
              <a:rPr lang="en-US" sz="1200" dirty="0" err="1">
                <a:solidFill>
                  <a:srgbClr val="333333"/>
                </a:solidFill>
                <a:latin typeface="Century Gothic" panose="020B0502020202020204" pitchFamily="34" charset="0"/>
                <a:ea typeface="Arial" charset="0"/>
                <a:cs typeface="Arial" charset="0"/>
              </a:rPr>
              <a:t>amet</a:t>
            </a:r>
            <a:endParaRPr lang="en-US" sz="1200" dirty="0">
              <a:solidFill>
                <a:srgbClr val="333333"/>
              </a:solidFill>
              <a:latin typeface="Century Gothic" panose="020B0502020202020204" pitchFamily="34" charset="0"/>
              <a:ea typeface="Arial" charset="0"/>
              <a:cs typeface="Arial" charset="0"/>
            </a:endParaRPr>
          </a:p>
        </p:txBody>
      </p:sp>
      <p:sp>
        <p:nvSpPr>
          <p:cNvPr id="30" name="TextBox 29">
            <a:extLst>
              <a:ext uri="{FF2B5EF4-FFF2-40B4-BE49-F238E27FC236}">
                <a16:creationId xmlns:a16="http://schemas.microsoft.com/office/drawing/2014/main" id="{E09DB1C2-F327-D447-9EB6-9880F593E208}"/>
              </a:ext>
            </a:extLst>
          </p:cNvPr>
          <p:cNvSpPr txBox="1"/>
          <p:nvPr/>
        </p:nvSpPr>
        <p:spPr>
          <a:xfrm>
            <a:off x="1830750" y="3174932"/>
            <a:ext cx="974835"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82%</a:t>
            </a:r>
          </a:p>
        </p:txBody>
      </p:sp>
      <p:grpSp>
        <p:nvGrpSpPr>
          <p:cNvPr id="31" name="Group 30">
            <a:extLst>
              <a:ext uri="{FF2B5EF4-FFF2-40B4-BE49-F238E27FC236}">
                <a16:creationId xmlns:a16="http://schemas.microsoft.com/office/drawing/2014/main" id="{970CF88B-83B7-FC49-B086-68C2F8127B5E}"/>
              </a:ext>
            </a:extLst>
          </p:cNvPr>
          <p:cNvGrpSpPr/>
          <p:nvPr/>
        </p:nvGrpSpPr>
        <p:grpSpPr>
          <a:xfrm>
            <a:off x="4070350" y="1763734"/>
            <a:ext cx="4246312" cy="3745375"/>
            <a:chOff x="4253633" y="1543733"/>
            <a:chExt cx="4246312" cy="3745375"/>
          </a:xfrm>
        </p:grpSpPr>
        <p:graphicFrame>
          <p:nvGraphicFramePr>
            <p:cNvPr id="32" name="Chart 31">
              <a:extLst>
                <a:ext uri="{FF2B5EF4-FFF2-40B4-BE49-F238E27FC236}">
                  <a16:creationId xmlns:a16="http://schemas.microsoft.com/office/drawing/2014/main" id="{BAD15FDF-D74E-F14F-938D-AA3481F71159}"/>
                </a:ext>
              </a:extLst>
            </p:cNvPr>
            <p:cNvGraphicFramePr/>
            <p:nvPr>
              <p:extLst>
                <p:ext uri="{D42A27DB-BD31-4B8C-83A1-F6EECF244321}">
                  <p14:modId xmlns:p14="http://schemas.microsoft.com/office/powerpoint/2010/main" val="1986551647"/>
                </p:ext>
              </p:extLst>
            </p:nvPr>
          </p:nvGraphicFramePr>
          <p:xfrm>
            <a:off x="4253633" y="1543733"/>
            <a:ext cx="4246312" cy="3745375"/>
          </p:xfrm>
          <a:graphic>
            <a:graphicData uri="http://schemas.openxmlformats.org/drawingml/2006/chart">
              <c:chart xmlns:c="http://schemas.openxmlformats.org/drawingml/2006/chart" xmlns:r="http://schemas.openxmlformats.org/officeDocument/2006/relationships" r:id="rId3"/>
            </a:graphicData>
          </a:graphic>
        </p:graphicFrame>
        <p:sp>
          <p:nvSpPr>
            <p:cNvPr id="33" name="TextBox 32">
              <a:extLst>
                <a:ext uri="{FF2B5EF4-FFF2-40B4-BE49-F238E27FC236}">
                  <a16:creationId xmlns:a16="http://schemas.microsoft.com/office/drawing/2014/main" id="{A36316CE-4DE0-214E-A413-3DD0924B08F2}"/>
                </a:ext>
              </a:extLst>
            </p:cNvPr>
            <p:cNvSpPr txBox="1"/>
            <p:nvPr/>
          </p:nvSpPr>
          <p:spPr>
            <a:xfrm>
              <a:off x="5488342" y="3479929"/>
              <a:ext cx="1767821" cy="369332"/>
            </a:xfrm>
            <a:prstGeom prst="rect">
              <a:avLst/>
            </a:prstGeom>
            <a:noFill/>
          </p:spPr>
          <p:txBody>
            <a:bodyPr wrap="square" lIns="0" tIns="0" rIns="0" bIns="0" rtlCol="0">
              <a:spAutoFit/>
            </a:bodyPr>
            <a:lstStyle/>
            <a:p>
              <a:pPr algn="ctr"/>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endParaRPr lang="en-US" sz="1200" dirty="0">
                <a:solidFill>
                  <a:srgbClr val="333333"/>
                </a:solidFill>
                <a:latin typeface="Century Gothic" panose="020B0502020202020204" pitchFamily="34" charset="0"/>
                <a:ea typeface="Arial" charset="0"/>
                <a:cs typeface="Arial" charset="0"/>
              </a:endParaRPr>
            </a:p>
          </p:txBody>
        </p:sp>
        <p:sp>
          <p:nvSpPr>
            <p:cNvPr id="34" name="TextBox 33">
              <a:extLst>
                <a:ext uri="{FF2B5EF4-FFF2-40B4-BE49-F238E27FC236}">
                  <a16:creationId xmlns:a16="http://schemas.microsoft.com/office/drawing/2014/main" id="{9BEAC09E-36C3-A243-B3B2-1B064EA2828C}"/>
                </a:ext>
              </a:extLst>
            </p:cNvPr>
            <p:cNvSpPr txBox="1"/>
            <p:nvPr/>
          </p:nvSpPr>
          <p:spPr>
            <a:xfrm>
              <a:off x="5889371" y="2954931"/>
              <a:ext cx="974835"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79%</a:t>
              </a:r>
            </a:p>
          </p:txBody>
        </p:sp>
      </p:grpSp>
      <p:graphicFrame>
        <p:nvGraphicFramePr>
          <p:cNvPr id="35" name="Chart 34">
            <a:extLst>
              <a:ext uri="{FF2B5EF4-FFF2-40B4-BE49-F238E27FC236}">
                <a16:creationId xmlns:a16="http://schemas.microsoft.com/office/drawing/2014/main" id="{F2965BBB-55AA-3A45-BA18-C511494D2446}"/>
              </a:ext>
            </a:extLst>
          </p:cNvPr>
          <p:cNvGraphicFramePr/>
          <p:nvPr>
            <p:extLst>
              <p:ext uri="{D42A27DB-BD31-4B8C-83A1-F6EECF244321}">
                <p14:modId xmlns:p14="http://schemas.microsoft.com/office/powerpoint/2010/main" val="1947761021"/>
              </p:ext>
            </p:extLst>
          </p:nvPr>
        </p:nvGraphicFramePr>
        <p:xfrm>
          <a:off x="7945688" y="1682294"/>
          <a:ext cx="4246312" cy="3745375"/>
        </p:xfrm>
        <a:graphic>
          <a:graphicData uri="http://schemas.openxmlformats.org/drawingml/2006/chart">
            <c:chart xmlns:c="http://schemas.openxmlformats.org/drawingml/2006/chart" xmlns:r="http://schemas.openxmlformats.org/officeDocument/2006/relationships" r:id="rId4"/>
          </a:graphicData>
        </a:graphic>
      </p:graphicFrame>
      <p:sp>
        <p:nvSpPr>
          <p:cNvPr id="36" name="TextBox 35">
            <a:extLst>
              <a:ext uri="{FF2B5EF4-FFF2-40B4-BE49-F238E27FC236}">
                <a16:creationId xmlns:a16="http://schemas.microsoft.com/office/drawing/2014/main" id="{9E89B311-05DD-BA48-A07E-8E3F66EC0299}"/>
              </a:ext>
            </a:extLst>
          </p:cNvPr>
          <p:cNvSpPr txBox="1"/>
          <p:nvPr/>
        </p:nvSpPr>
        <p:spPr>
          <a:xfrm>
            <a:off x="9235383" y="3618490"/>
            <a:ext cx="1674170" cy="553998"/>
          </a:xfrm>
          <a:prstGeom prst="rect">
            <a:avLst/>
          </a:prstGeom>
          <a:noFill/>
        </p:spPr>
        <p:txBody>
          <a:bodyPr wrap="square" lIns="0" tIns="0" rIns="0" bIns="0" rtlCol="0">
            <a:spAutoFit/>
          </a:bodyPr>
          <a:lstStyle/>
          <a:p>
            <a:pPr algn="ctr"/>
            <a:r>
              <a:rPr lang="en-US" sz="1200" dirty="0">
                <a:solidFill>
                  <a:schemeClr val="bg2"/>
                </a:solidFill>
                <a:latin typeface="Century Gothic" panose="020B0502020202020204" pitchFamily="34" charset="0"/>
              </a:rPr>
              <a:t>Lorem ipsum dolor sit </a:t>
            </a:r>
            <a:r>
              <a:rPr lang="en-US" sz="1200" dirty="0" err="1">
                <a:solidFill>
                  <a:schemeClr val="bg2"/>
                </a:solidFill>
                <a:latin typeface="Century Gothic" panose="020B0502020202020204" pitchFamily="34" charset="0"/>
              </a:rPr>
              <a:t>amet</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consectetur</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adipiscing</a:t>
            </a:r>
            <a:r>
              <a:rPr lang="en-US" sz="1200" dirty="0">
                <a:solidFill>
                  <a:schemeClr val="bg2"/>
                </a:solidFill>
                <a:latin typeface="Century Gothic" panose="020B0502020202020204" pitchFamily="34" charset="0"/>
              </a:rPr>
              <a:t> </a:t>
            </a:r>
            <a:r>
              <a:rPr lang="en-US" sz="1200" dirty="0" err="1">
                <a:solidFill>
                  <a:schemeClr val="bg2"/>
                </a:solidFill>
                <a:latin typeface="Century Gothic" panose="020B0502020202020204" pitchFamily="34" charset="0"/>
              </a:rPr>
              <a:t>elit</a:t>
            </a:r>
            <a:r>
              <a:rPr lang="en-US" sz="1200" dirty="0">
                <a:solidFill>
                  <a:schemeClr val="bg2"/>
                </a:solidFill>
                <a:latin typeface="Century Gothic" panose="020B0502020202020204" pitchFamily="34" charset="0"/>
              </a:rPr>
              <a:t>.</a:t>
            </a:r>
            <a:endParaRPr lang="en-US" sz="1200" dirty="0">
              <a:solidFill>
                <a:srgbClr val="333333"/>
              </a:solidFill>
              <a:latin typeface="Century Gothic" panose="020B0502020202020204" pitchFamily="34" charset="0"/>
              <a:ea typeface="Arial" charset="0"/>
              <a:cs typeface="Arial" charset="0"/>
            </a:endParaRPr>
          </a:p>
        </p:txBody>
      </p:sp>
      <p:sp>
        <p:nvSpPr>
          <p:cNvPr id="37" name="TextBox 36">
            <a:extLst>
              <a:ext uri="{FF2B5EF4-FFF2-40B4-BE49-F238E27FC236}">
                <a16:creationId xmlns:a16="http://schemas.microsoft.com/office/drawing/2014/main" id="{6D990AA4-4A7E-6746-A273-8330C17AC1E6}"/>
              </a:ext>
            </a:extLst>
          </p:cNvPr>
          <p:cNvSpPr txBox="1"/>
          <p:nvPr/>
        </p:nvSpPr>
        <p:spPr>
          <a:xfrm>
            <a:off x="9581426" y="3093492"/>
            <a:ext cx="974835"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20%</a:t>
            </a:r>
          </a:p>
        </p:txBody>
      </p:sp>
      <p:sp>
        <p:nvSpPr>
          <p:cNvPr id="38" name="TextBox 37">
            <a:extLst>
              <a:ext uri="{FF2B5EF4-FFF2-40B4-BE49-F238E27FC236}">
                <a16:creationId xmlns:a16="http://schemas.microsoft.com/office/drawing/2014/main" id="{6AD2559C-A6CC-BA40-A62C-267C228D3A6A}"/>
              </a:ext>
            </a:extLst>
          </p:cNvPr>
          <p:cNvSpPr txBox="1"/>
          <p:nvPr/>
        </p:nvSpPr>
        <p:spPr>
          <a:xfrm>
            <a:off x="1477459" y="5554686"/>
            <a:ext cx="1674170" cy="184666"/>
          </a:xfrm>
          <a:prstGeom prst="rect">
            <a:avLst/>
          </a:prstGeom>
          <a:noFill/>
        </p:spPr>
        <p:txBody>
          <a:bodyPr wrap="square" lIns="0" tIns="0" rIns="0" bIns="0" rtlCol="0">
            <a:spAutoFit/>
          </a:bodyPr>
          <a:lstStyle/>
          <a:p>
            <a:pPr algn="ctr"/>
            <a:r>
              <a:rPr lang="en-US" sz="1200" dirty="0">
                <a:solidFill>
                  <a:srgbClr val="1E22AA"/>
                </a:solidFill>
                <a:latin typeface="Prometo" panose="020B0604030203060203" pitchFamily="34" charset="77"/>
                <a:ea typeface="Arial" charset="0"/>
                <a:cs typeface="Arial" charset="0"/>
              </a:rPr>
              <a:t>Lorem ipsum dolor sit</a:t>
            </a:r>
          </a:p>
        </p:txBody>
      </p:sp>
      <p:sp>
        <p:nvSpPr>
          <p:cNvPr id="39" name="TextBox 38">
            <a:extLst>
              <a:ext uri="{FF2B5EF4-FFF2-40B4-BE49-F238E27FC236}">
                <a16:creationId xmlns:a16="http://schemas.microsoft.com/office/drawing/2014/main" id="{C17A2804-2CBB-864A-93DE-1A763837FBEE}"/>
              </a:ext>
            </a:extLst>
          </p:cNvPr>
          <p:cNvSpPr txBox="1"/>
          <p:nvPr/>
        </p:nvSpPr>
        <p:spPr>
          <a:xfrm>
            <a:off x="5333842" y="5554686"/>
            <a:ext cx="1674170" cy="184666"/>
          </a:xfrm>
          <a:prstGeom prst="rect">
            <a:avLst/>
          </a:prstGeom>
          <a:noFill/>
        </p:spPr>
        <p:txBody>
          <a:bodyPr wrap="square" lIns="0" tIns="0" rIns="0" bIns="0" rtlCol="0">
            <a:spAutoFit/>
          </a:bodyPr>
          <a:lstStyle/>
          <a:p>
            <a:pPr algn="ctr"/>
            <a:r>
              <a:rPr lang="en-US" sz="1200" dirty="0">
                <a:solidFill>
                  <a:srgbClr val="1E22AA"/>
                </a:solidFill>
                <a:latin typeface="Prometo" panose="020B0604030203060203" pitchFamily="34" charset="77"/>
                <a:ea typeface="Arial" charset="0"/>
                <a:cs typeface="Arial" charset="0"/>
              </a:rPr>
              <a:t>Lorem ipsum dolor sit</a:t>
            </a:r>
          </a:p>
        </p:txBody>
      </p:sp>
      <p:sp>
        <p:nvSpPr>
          <p:cNvPr id="40" name="TextBox 39">
            <a:extLst>
              <a:ext uri="{FF2B5EF4-FFF2-40B4-BE49-F238E27FC236}">
                <a16:creationId xmlns:a16="http://schemas.microsoft.com/office/drawing/2014/main" id="{BF9FBCFA-9448-504D-9E9D-A7E65D8ACF42}"/>
              </a:ext>
            </a:extLst>
          </p:cNvPr>
          <p:cNvSpPr txBox="1"/>
          <p:nvPr/>
        </p:nvSpPr>
        <p:spPr>
          <a:xfrm>
            <a:off x="9245883" y="5554686"/>
            <a:ext cx="1674170" cy="184666"/>
          </a:xfrm>
          <a:prstGeom prst="rect">
            <a:avLst/>
          </a:prstGeom>
          <a:noFill/>
        </p:spPr>
        <p:txBody>
          <a:bodyPr wrap="square" lIns="0" tIns="0" rIns="0" bIns="0" rtlCol="0">
            <a:spAutoFit/>
          </a:bodyPr>
          <a:lstStyle/>
          <a:p>
            <a:pPr algn="ctr"/>
            <a:r>
              <a:rPr lang="en-US" sz="1200" dirty="0">
                <a:solidFill>
                  <a:srgbClr val="1E22AA"/>
                </a:solidFill>
                <a:latin typeface="Prometo" panose="020B0604030203060203" pitchFamily="34" charset="77"/>
                <a:ea typeface="Arial" charset="0"/>
                <a:cs typeface="Arial" charset="0"/>
              </a:rPr>
              <a:t>Lorem ipsum dolor sit</a:t>
            </a:r>
          </a:p>
        </p:txBody>
      </p:sp>
      <p:sp>
        <p:nvSpPr>
          <p:cNvPr id="2" name="Footer Placeholder 1">
            <a:extLst>
              <a:ext uri="{FF2B5EF4-FFF2-40B4-BE49-F238E27FC236}">
                <a16:creationId xmlns:a16="http://schemas.microsoft.com/office/drawing/2014/main" id="{8C4136DA-4090-A84D-AA48-816C6B13C493}"/>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5" name="Slide Number Placeholder 1">
            <a:extLst>
              <a:ext uri="{FF2B5EF4-FFF2-40B4-BE49-F238E27FC236}">
                <a16:creationId xmlns:a16="http://schemas.microsoft.com/office/drawing/2014/main" id="{295E6032-91CF-EC63-71F8-4B4D68905847}"/>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57</a:t>
            </a:fld>
            <a:endParaRPr lang="en-US" dirty="0"/>
          </a:p>
        </p:txBody>
      </p:sp>
    </p:spTree>
    <p:extLst>
      <p:ext uri="{BB962C8B-B14F-4D97-AF65-F5344CB8AC3E}">
        <p14:creationId xmlns:p14="http://schemas.microsoft.com/office/powerpoint/2010/main" val="25080832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53272424-2DE4-0D4C-B42C-EA51FBF12ED9}"/>
              </a:ext>
            </a:extLst>
          </p:cNvPr>
          <p:cNvSpPr>
            <a:spLocks noGrp="1"/>
          </p:cNvSpPr>
          <p:nvPr>
            <p:ph type="title"/>
          </p:nvPr>
        </p:nvSpPr>
        <p:spPr/>
        <p:txBody>
          <a:bodyPr/>
          <a:lstStyle/>
          <a:p>
            <a:r>
              <a:rPr lang="en-US" dirty="0"/>
              <a:t>Donut Charts With Categories and Data Callout</a:t>
            </a:r>
          </a:p>
        </p:txBody>
      </p:sp>
      <p:grpSp>
        <p:nvGrpSpPr>
          <p:cNvPr id="17" name="Group 16">
            <a:extLst>
              <a:ext uri="{FF2B5EF4-FFF2-40B4-BE49-F238E27FC236}">
                <a16:creationId xmlns:a16="http://schemas.microsoft.com/office/drawing/2014/main" id="{5927C942-95F5-6E42-B541-B02F8E4F396A}"/>
              </a:ext>
            </a:extLst>
          </p:cNvPr>
          <p:cNvGrpSpPr/>
          <p:nvPr/>
        </p:nvGrpSpPr>
        <p:grpSpPr>
          <a:xfrm>
            <a:off x="754655" y="1860890"/>
            <a:ext cx="3660535" cy="3115730"/>
            <a:chOff x="1502150" y="1910613"/>
            <a:chExt cx="4246312" cy="3745375"/>
          </a:xfrm>
        </p:grpSpPr>
        <p:graphicFrame>
          <p:nvGraphicFramePr>
            <p:cNvPr id="18" name="Chart 17">
              <a:extLst>
                <a:ext uri="{FF2B5EF4-FFF2-40B4-BE49-F238E27FC236}">
                  <a16:creationId xmlns:a16="http://schemas.microsoft.com/office/drawing/2014/main" id="{76E7F194-9349-5A4A-B8B1-3D97674E87EB}"/>
                </a:ext>
              </a:extLst>
            </p:cNvPr>
            <p:cNvGraphicFramePr/>
            <p:nvPr>
              <p:extLst>
                <p:ext uri="{D42A27DB-BD31-4B8C-83A1-F6EECF244321}">
                  <p14:modId xmlns:p14="http://schemas.microsoft.com/office/powerpoint/2010/main" val="856814113"/>
                </p:ext>
              </p:extLst>
            </p:nvPr>
          </p:nvGraphicFramePr>
          <p:xfrm>
            <a:off x="1502150" y="1910613"/>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19" name="TextBox 18">
              <a:extLst>
                <a:ext uri="{FF2B5EF4-FFF2-40B4-BE49-F238E27FC236}">
                  <a16:creationId xmlns:a16="http://schemas.microsoft.com/office/drawing/2014/main" id="{A05A8F44-F54B-9141-B97F-E85A01369B6C}"/>
                </a:ext>
              </a:extLst>
            </p:cNvPr>
            <p:cNvSpPr txBox="1"/>
            <p:nvPr/>
          </p:nvSpPr>
          <p:spPr>
            <a:xfrm>
              <a:off x="2788220" y="3569715"/>
              <a:ext cx="1674170" cy="554961"/>
            </a:xfrm>
            <a:prstGeom prst="rect">
              <a:avLst/>
            </a:prstGeom>
            <a:noFill/>
          </p:spPr>
          <p:txBody>
            <a:bodyPr wrap="square" lIns="0" tIns="0" rIns="0" bIns="0" rtlCol="0">
              <a:spAutoFit/>
            </a:bodyPr>
            <a:lstStyle/>
            <a:p>
              <a:pPr algn="ctr"/>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a:t>
              </a:r>
              <a:endParaRPr lang="en-US" sz="1000" dirty="0">
                <a:solidFill>
                  <a:srgbClr val="333333"/>
                </a:solidFill>
                <a:latin typeface="Century Gothic" panose="020B0502020202020204" pitchFamily="34" charset="0"/>
                <a:ea typeface="Arial" charset="0"/>
                <a:cs typeface="Arial" charset="0"/>
              </a:endParaRPr>
            </a:p>
          </p:txBody>
        </p:sp>
        <p:sp>
          <p:nvSpPr>
            <p:cNvPr id="20" name="TextBox 19">
              <a:extLst>
                <a:ext uri="{FF2B5EF4-FFF2-40B4-BE49-F238E27FC236}">
                  <a16:creationId xmlns:a16="http://schemas.microsoft.com/office/drawing/2014/main" id="{873F9D2F-484A-AE43-9D96-983D9D745BD4}"/>
                </a:ext>
              </a:extLst>
            </p:cNvPr>
            <p:cNvSpPr txBox="1"/>
            <p:nvPr/>
          </p:nvSpPr>
          <p:spPr>
            <a:xfrm>
              <a:off x="3137888" y="3014040"/>
              <a:ext cx="974835" cy="517963"/>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75%</a:t>
              </a:r>
            </a:p>
          </p:txBody>
        </p:sp>
      </p:grpSp>
      <p:graphicFrame>
        <p:nvGraphicFramePr>
          <p:cNvPr id="21" name="Chart 20">
            <a:extLst>
              <a:ext uri="{FF2B5EF4-FFF2-40B4-BE49-F238E27FC236}">
                <a16:creationId xmlns:a16="http://schemas.microsoft.com/office/drawing/2014/main" id="{1C4B64F4-88DD-2349-AE9E-96EA7451A96C}"/>
              </a:ext>
            </a:extLst>
          </p:cNvPr>
          <p:cNvGraphicFramePr/>
          <p:nvPr>
            <p:extLst>
              <p:ext uri="{D42A27DB-BD31-4B8C-83A1-F6EECF244321}">
                <p14:modId xmlns:p14="http://schemas.microsoft.com/office/powerpoint/2010/main" val="2966076046"/>
              </p:ext>
            </p:extLst>
          </p:nvPr>
        </p:nvGraphicFramePr>
        <p:xfrm>
          <a:off x="4218284" y="1860890"/>
          <a:ext cx="3660535" cy="311573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a:extLst>
              <a:ext uri="{FF2B5EF4-FFF2-40B4-BE49-F238E27FC236}">
                <a16:creationId xmlns:a16="http://schemas.microsoft.com/office/drawing/2014/main" id="{F9415622-5591-2947-A7D3-6233DFAB27E0}"/>
              </a:ext>
            </a:extLst>
          </p:cNvPr>
          <p:cNvSpPr txBox="1"/>
          <p:nvPr/>
        </p:nvSpPr>
        <p:spPr>
          <a:xfrm>
            <a:off x="5318496" y="3241076"/>
            <a:ext cx="1443219" cy="461665"/>
          </a:xfrm>
          <a:prstGeom prst="rect">
            <a:avLst/>
          </a:prstGeom>
          <a:noFill/>
        </p:spPr>
        <p:txBody>
          <a:bodyPr wrap="square" lIns="0" tIns="0" rIns="0" bIns="0" rtlCol="0">
            <a:spAutoFit/>
          </a:bodyPr>
          <a:lstStyle/>
          <a:p>
            <a:pPr algn="ctr">
              <a:spcBef>
                <a:spcPts val="600"/>
              </a:spcBef>
            </a:pPr>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endParaRPr lang="en-US" sz="1000" i="1" dirty="0">
              <a:solidFill>
                <a:srgbClr val="333333"/>
              </a:solidFill>
              <a:latin typeface="Century Gothic" panose="020B0502020202020204" pitchFamily="34" charset="0"/>
            </a:endParaRPr>
          </a:p>
        </p:txBody>
      </p:sp>
      <p:sp>
        <p:nvSpPr>
          <p:cNvPr id="23" name="TextBox 22">
            <a:extLst>
              <a:ext uri="{FF2B5EF4-FFF2-40B4-BE49-F238E27FC236}">
                <a16:creationId xmlns:a16="http://schemas.microsoft.com/office/drawing/2014/main" id="{6F9451DE-069E-D344-A4C9-AA692A418970}"/>
              </a:ext>
            </a:extLst>
          </p:cNvPr>
          <p:cNvSpPr txBox="1"/>
          <p:nvPr/>
        </p:nvSpPr>
        <p:spPr>
          <a:xfrm>
            <a:off x="5619927" y="2778817"/>
            <a:ext cx="840357"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74%</a:t>
            </a:r>
          </a:p>
        </p:txBody>
      </p:sp>
      <p:graphicFrame>
        <p:nvGraphicFramePr>
          <p:cNvPr id="24" name="Chart 23">
            <a:extLst>
              <a:ext uri="{FF2B5EF4-FFF2-40B4-BE49-F238E27FC236}">
                <a16:creationId xmlns:a16="http://schemas.microsoft.com/office/drawing/2014/main" id="{0BD65313-ECE8-BD4E-AE20-FE5C87DDEB75}"/>
              </a:ext>
            </a:extLst>
          </p:cNvPr>
          <p:cNvGraphicFramePr/>
          <p:nvPr>
            <p:extLst>
              <p:ext uri="{D42A27DB-BD31-4B8C-83A1-F6EECF244321}">
                <p14:modId xmlns:p14="http://schemas.microsoft.com/office/powerpoint/2010/main" val="489334409"/>
              </p:ext>
            </p:extLst>
          </p:nvPr>
        </p:nvGraphicFramePr>
        <p:xfrm>
          <a:off x="7665022" y="1828772"/>
          <a:ext cx="3660535" cy="3115730"/>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24">
            <a:extLst>
              <a:ext uri="{FF2B5EF4-FFF2-40B4-BE49-F238E27FC236}">
                <a16:creationId xmlns:a16="http://schemas.microsoft.com/office/drawing/2014/main" id="{70133B0E-408C-5D41-ABCB-FC3886291608}"/>
              </a:ext>
            </a:extLst>
          </p:cNvPr>
          <p:cNvSpPr txBox="1"/>
          <p:nvPr/>
        </p:nvSpPr>
        <p:spPr>
          <a:xfrm>
            <a:off x="8664378" y="3209704"/>
            <a:ext cx="1661822" cy="461665"/>
          </a:xfrm>
          <a:prstGeom prst="rect">
            <a:avLst/>
          </a:prstGeom>
          <a:noFill/>
        </p:spPr>
        <p:txBody>
          <a:bodyPr wrap="square" lIns="0" tIns="0" rIns="0" bIns="0" rtlCol="0">
            <a:spAutoFit/>
          </a:bodyPr>
          <a:lstStyle/>
          <a:p>
            <a:pPr algn="ctr"/>
            <a:r>
              <a:rPr lang="en-US" sz="1000" dirty="0">
                <a:solidFill>
                  <a:schemeClr val="bg2"/>
                </a:solidFill>
                <a:latin typeface="Century Gothic" panose="020B0502020202020204" pitchFamily="34" charset="0"/>
              </a:rPr>
              <a:t>Lorem ipsum dolor sit </a:t>
            </a:r>
            <a:r>
              <a:rPr lang="en-US" sz="1000" dirty="0" err="1">
                <a:solidFill>
                  <a:schemeClr val="bg2"/>
                </a:solidFill>
                <a:latin typeface="Century Gothic" panose="020B0502020202020204" pitchFamily="34" charset="0"/>
              </a:rPr>
              <a:t>amet</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consectetur</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adipiscing</a:t>
            </a:r>
            <a:r>
              <a:rPr lang="en-US" sz="1000" dirty="0">
                <a:solidFill>
                  <a:schemeClr val="bg2"/>
                </a:solidFill>
                <a:latin typeface="Century Gothic" panose="020B0502020202020204" pitchFamily="34" charset="0"/>
              </a:rPr>
              <a:t> </a:t>
            </a:r>
            <a:r>
              <a:rPr lang="en-US" sz="1000" dirty="0" err="1">
                <a:solidFill>
                  <a:schemeClr val="bg2"/>
                </a:solidFill>
                <a:latin typeface="Century Gothic" panose="020B0502020202020204" pitchFamily="34" charset="0"/>
              </a:rPr>
              <a:t>elit</a:t>
            </a:r>
            <a:r>
              <a:rPr lang="en-US" sz="1000" dirty="0">
                <a:solidFill>
                  <a:schemeClr val="bg2"/>
                </a:solidFill>
                <a:latin typeface="Century Gothic" panose="020B0502020202020204" pitchFamily="34" charset="0"/>
              </a:rPr>
              <a:t>.</a:t>
            </a:r>
            <a:endParaRPr lang="en-US" sz="1000" dirty="0">
              <a:solidFill>
                <a:srgbClr val="333333"/>
              </a:solidFill>
              <a:latin typeface="Century Gothic" panose="020B0502020202020204" pitchFamily="34" charset="0"/>
              <a:ea typeface="Arial" charset="0"/>
              <a:cs typeface="Arial" charset="0"/>
            </a:endParaRPr>
          </a:p>
        </p:txBody>
      </p:sp>
      <p:sp>
        <p:nvSpPr>
          <p:cNvPr id="26" name="TextBox 25">
            <a:extLst>
              <a:ext uri="{FF2B5EF4-FFF2-40B4-BE49-F238E27FC236}">
                <a16:creationId xmlns:a16="http://schemas.microsoft.com/office/drawing/2014/main" id="{597F35B9-197E-C646-892C-54AD577578F1}"/>
              </a:ext>
            </a:extLst>
          </p:cNvPr>
          <p:cNvSpPr txBox="1"/>
          <p:nvPr/>
        </p:nvSpPr>
        <p:spPr>
          <a:xfrm>
            <a:off x="9066665" y="2746699"/>
            <a:ext cx="840357" cy="430887"/>
          </a:xfrm>
          <a:prstGeom prst="rect">
            <a:avLst/>
          </a:prstGeom>
          <a:noFill/>
        </p:spPr>
        <p:txBody>
          <a:bodyPr wrap="square" lIns="0" tIns="0" rIns="0" bIns="0" rtlCol="0">
            <a:spAutoFit/>
          </a:bodyPr>
          <a:lstStyle/>
          <a:p>
            <a:pPr algn="ctr"/>
            <a:r>
              <a:rPr lang="en-US" sz="2800" dirty="0">
                <a:solidFill>
                  <a:srgbClr val="1E22AA"/>
                </a:solidFill>
                <a:latin typeface="Prometo Medium" panose="020B0604030203060203" pitchFamily="34" charset="77"/>
              </a:rPr>
              <a:t>55%</a:t>
            </a:r>
          </a:p>
        </p:txBody>
      </p:sp>
      <p:sp>
        <p:nvSpPr>
          <p:cNvPr id="27" name="Rectangle 26">
            <a:extLst>
              <a:ext uri="{FF2B5EF4-FFF2-40B4-BE49-F238E27FC236}">
                <a16:creationId xmlns:a16="http://schemas.microsoft.com/office/drawing/2014/main" id="{04E60161-19A7-B746-B13A-DA8F4580E71E}"/>
              </a:ext>
            </a:extLst>
          </p:cNvPr>
          <p:cNvSpPr/>
          <p:nvPr/>
        </p:nvSpPr>
        <p:spPr>
          <a:xfrm>
            <a:off x="1375576" y="5541162"/>
            <a:ext cx="161015" cy="161015"/>
          </a:xfrm>
          <a:prstGeom prst="rect">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5C00FDFF-82E6-8442-B5A2-FC0669CB5543}"/>
              </a:ext>
            </a:extLst>
          </p:cNvPr>
          <p:cNvSpPr txBox="1"/>
          <p:nvPr/>
        </p:nvSpPr>
        <p:spPr>
          <a:xfrm>
            <a:off x="1663390" y="5548288"/>
            <a:ext cx="922156"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1</a:t>
            </a:r>
          </a:p>
        </p:txBody>
      </p:sp>
      <p:sp>
        <p:nvSpPr>
          <p:cNvPr id="42" name="Rectangle 41">
            <a:extLst>
              <a:ext uri="{FF2B5EF4-FFF2-40B4-BE49-F238E27FC236}">
                <a16:creationId xmlns:a16="http://schemas.microsoft.com/office/drawing/2014/main" id="{69C9D7F4-5999-FB46-B0F8-32C7A4218294}"/>
              </a:ext>
            </a:extLst>
          </p:cNvPr>
          <p:cNvSpPr/>
          <p:nvPr/>
        </p:nvSpPr>
        <p:spPr>
          <a:xfrm>
            <a:off x="3173169" y="5541162"/>
            <a:ext cx="161015" cy="161015"/>
          </a:xfrm>
          <a:prstGeom prst="rect">
            <a:avLst/>
          </a:prstGeom>
          <a:solidFill>
            <a:srgbClr val="CF63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CA73B6A2-3056-864B-AE34-BC0BD51974D4}"/>
              </a:ext>
            </a:extLst>
          </p:cNvPr>
          <p:cNvSpPr txBox="1"/>
          <p:nvPr/>
        </p:nvSpPr>
        <p:spPr>
          <a:xfrm>
            <a:off x="3434404" y="5544725"/>
            <a:ext cx="969430"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2</a:t>
            </a:r>
          </a:p>
        </p:txBody>
      </p:sp>
      <p:sp>
        <p:nvSpPr>
          <p:cNvPr id="44" name="Rectangle 43">
            <a:extLst>
              <a:ext uri="{FF2B5EF4-FFF2-40B4-BE49-F238E27FC236}">
                <a16:creationId xmlns:a16="http://schemas.microsoft.com/office/drawing/2014/main" id="{002AEBE2-00F2-BB42-B4C4-DC28536C7AED}"/>
              </a:ext>
            </a:extLst>
          </p:cNvPr>
          <p:cNvSpPr/>
          <p:nvPr/>
        </p:nvSpPr>
        <p:spPr>
          <a:xfrm>
            <a:off x="4974136" y="5552987"/>
            <a:ext cx="161015" cy="161015"/>
          </a:xfrm>
          <a:prstGeom prst="rect">
            <a:avLst/>
          </a:prstGeom>
          <a:solidFill>
            <a:srgbClr val="55C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B790783A-C34D-244B-9EF3-A2067DB44BDE}"/>
              </a:ext>
            </a:extLst>
          </p:cNvPr>
          <p:cNvSpPr txBox="1"/>
          <p:nvPr/>
        </p:nvSpPr>
        <p:spPr>
          <a:xfrm>
            <a:off x="5238067" y="5556550"/>
            <a:ext cx="942018"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3</a:t>
            </a:r>
          </a:p>
        </p:txBody>
      </p:sp>
      <p:sp>
        <p:nvSpPr>
          <p:cNvPr id="46" name="Rectangle 45">
            <a:extLst>
              <a:ext uri="{FF2B5EF4-FFF2-40B4-BE49-F238E27FC236}">
                <a16:creationId xmlns:a16="http://schemas.microsoft.com/office/drawing/2014/main" id="{DD6EE5A3-7199-6F4E-AD49-0280C389A611}"/>
              </a:ext>
            </a:extLst>
          </p:cNvPr>
          <p:cNvSpPr/>
          <p:nvPr/>
        </p:nvSpPr>
        <p:spPr>
          <a:xfrm>
            <a:off x="6822816" y="5552987"/>
            <a:ext cx="161015" cy="16101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8E5EA3E7-D06C-224E-AEF4-E0E8EA8D5364}"/>
              </a:ext>
            </a:extLst>
          </p:cNvPr>
          <p:cNvSpPr txBox="1"/>
          <p:nvPr/>
        </p:nvSpPr>
        <p:spPr>
          <a:xfrm>
            <a:off x="7103967" y="5556550"/>
            <a:ext cx="967978" cy="153888"/>
          </a:xfrm>
          <a:prstGeom prst="rect">
            <a:avLst/>
          </a:prstGeom>
          <a:noFill/>
        </p:spPr>
        <p:txBody>
          <a:bodyPr wrap="square" lIns="0" tIns="0" rIns="0" bIns="0" rtlCol="0">
            <a:spAutoFit/>
          </a:bodyPr>
          <a:lstStyle/>
          <a:p>
            <a:r>
              <a:rPr lang="en-US" sz="1000" dirty="0">
                <a:solidFill>
                  <a:srgbClr val="1E22AA"/>
                </a:solidFill>
                <a:latin typeface="Century Gothic" panose="020B0502020202020204" pitchFamily="34" charset="0"/>
              </a:rPr>
              <a:t>Lorem ipsum 4</a:t>
            </a:r>
          </a:p>
        </p:txBody>
      </p:sp>
      <p:sp>
        <p:nvSpPr>
          <p:cNvPr id="2" name="Footer Placeholder 1">
            <a:extLst>
              <a:ext uri="{FF2B5EF4-FFF2-40B4-BE49-F238E27FC236}">
                <a16:creationId xmlns:a16="http://schemas.microsoft.com/office/drawing/2014/main" id="{FF79A35A-2740-694E-948E-FB8A0D8E8A56}"/>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4" name="Slide Number Placeholder 1">
            <a:extLst>
              <a:ext uri="{FF2B5EF4-FFF2-40B4-BE49-F238E27FC236}">
                <a16:creationId xmlns:a16="http://schemas.microsoft.com/office/drawing/2014/main" id="{4E91CB10-27D4-954A-404E-9FF9396977F6}"/>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58</a:t>
            </a:fld>
            <a:endParaRPr lang="en-US" dirty="0"/>
          </a:p>
        </p:txBody>
      </p:sp>
    </p:spTree>
    <p:extLst>
      <p:ext uri="{BB962C8B-B14F-4D97-AF65-F5344CB8AC3E}">
        <p14:creationId xmlns:p14="http://schemas.microsoft.com/office/powerpoint/2010/main" val="13982942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Group 54">
            <a:extLst>
              <a:ext uri="{FF2B5EF4-FFF2-40B4-BE49-F238E27FC236}">
                <a16:creationId xmlns:a16="http://schemas.microsoft.com/office/drawing/2014/main" id="{625DC7F8-578A-C143-B6D4-CA4FA7595C9C}"/>
              </a:ext>
            </a:extLst>
          </p:cNvPr>
          <p:cNvGrpSpPr/>
          <p:nvPr/>
        </p:nvGrpSpPr>
        <p:grpSpPr>
          <a:xfrm>
            <a:off x="3195706" y="1768180"/>
            <a:ext cx="4770214" cy="4207472"/>
            <a:chOff x="3678244" y="1168216"/>
            <a:chExt cx="4246312" cy="3745375"/>
          </a:xfrm>
        </p:grpSpPr>
        <p:graphicFrame>
          <p:nvGraphicFramePr>
            <p:cNvPr id="56" name="Chart 55">
              <a:extLst>
                <a:ext uri="{FF2B5EF4-FFF2-40B4-BE49-F238E27FC236}">
                  <a16:creationId xmlns:a16="http://schemas.microsoft.com/office/drawing/2014/main" id="{F5625F7D-D30C-4A49-9AC5-1FD6E64FDAF7}"/>
                </a:ext>
              </a:extLst>
            </p:cNvPr>
            <p:cNvGraphicFramePr/>
            <p:nvPr>
              <p:extLst>
                <p:ext uri="{D42A27DB-BD31-4B8C-83A1-F6EECF244321}">
                  <p14:modId xmlns:p14="http://schemas.microsoft.com/office/powerpoint/2010/main" val="2086488377"/>
                </p:ext>
              </p:extLst>
            </p:nvPr>
          </p:nvGraphicFramePr>
          <p:xfrm>
            <a:off x="3678244" y="1168216"/>
            <a:ext cx="4246312" cy="3745375"/>
          </p:xfrm>
          <a:graphic>
            <a:graphicData uri="http://schemas.openxmlformats.org/drawingml/2006/chart">
              <c:chart xmlns:c="http://schemas.openxmlformats.org/drawingml/2006/chart" xmlns:r="http://schemas.openxmlformats.org/officeDocument/2006/relationships" r:id="rId2"/>
            </a:graphicData>
          </a:graphic>
        </p:graphicFrame>
        <p:sp>
          <p:nvSpPr>
            <p:cNvPr id="57" name="TextBox 56">
              <a:extLst>
                <a:ext uri="{FF2B5EF4-FFF2-40B4-BE49-F238E27FC236}">
                  <a16:creationId xmlns:a16="http://schemas.microsoft.com/office/drawing/2014/main" id="{B61EC5C2-CB00-D847-898B-DFA6B7B1B1C9}"/>
                </a:ext>
              </a:extLst>
            </p:cNvPr>
            <p:cNvSpPr txBox="1"/>
            <p:nvPr/>
          </p:nvSpPr>
          <p:spPr>
            <a:xfrm>
              <a:off x="4966750" y="3035311"/>
              <a:ext cx="1674170" cy="493154"/>
            </a:xfrm>
            <a:prstGeom prst="rect">
              <a:avLst/>
            </a:prstGeom>
            <a:noFill/>
          </p:spPr>
          <p:txBody>
            <a:bodyPr wrap="square" lIns="0" tIns="0" rIns="0" bIns="0" rtlCol="0">
              <a:spAutoFit/>
            </a:bodyPr>
            <a:lstStyle/>
            <a:p>
              <a:pPr algn="ctr"/>
              <a:r>
                <a:rPr lang="en-US" sz="1200" dirty="0">
                  <a:solidFill>
                    <a:srgbClr val="333333"/>
                  </a:solidFill>
                  <a:latin typeface="Century Gothic" panose="020B0502020202020204" pitchFamily="34" charset="0"/>
                  <a:ea typeface="Arial" charset="0"/>
                  <a:cs typeface="Arial" charset="0"/>
                </a:rPr>
                <a:t>Lorem ipsum dolor sit </a:t>
              </a:r>
              <a:r>
                <a:rPr lang="en-US" sz="1200" dirty="0" err="1">
                  <a:solidFill>
                    <a:srgbClr val="333333"/>
                  </a:solidFill>
                  <a:latin typeface="Century Gothic" panose="020B0502020202020204" pitchFamily="34" charset="0"/>
                  <a:ea typeface="Arial" charset="0"/>
                  <a:cs typeface="Arial" charset="0"/>
                </a:rPr>
                <a:t>amet</a:t>
              </a:r>
              <a:r>
                <a:rPr lang="en-US" sz="1200" dirty="0">
                  <a:solidFill>
                    <a:srgbClr val="333333"/>
                  </a:solidFill>
                  <a:latin typeface="Century Gothic" panose="020B0502020202020204" pitchFamily="34" charset="0"/>
                  <a:ea typeface="Arial" charset="0"/>
                  <a:cs typeface="Arial" charset="0"/>
                </a:rPr>
                <a:t>, </a:t>
              </a:r>
              <a:r>
                <a:rPr lang="en-US" sz="1200" dirty="0" err="1">
                  <a:solidFill>
                    <a:srgbClr val="333333"/>
                  </a:solidFill>
                  <a:latin typeface="Century Gothic" panose="020B0502020202020204" pitchFamily="34" charset="0"/>
                  <a:ea typeface="Arial" charset="0"/>
                  <a:cs typeface="Arial" charset="0"/>
                </a:rPr>
                <a:t>consectetur</a:t>
              </a:r>
              <a:r>
                <a:rPr lang="en-US" sz="1200" dirty="0">
                  <a:solidFill>
                    <a:srgbClr val="333333"/>
                  </a:solidFill>
                  <a:latin typeface="Century Gothic" panose="020B0502020202020204" pitchFamily="34" charset="0"/>
                  <a:ea typeface="Arial" charset="0"/>
                  <a:cs typeface="Arial" charset="0"/>
                </a:rPr>
                <a:t> </a:t>
              </a:r>
              <a:r>
                <a:rPr lang="en-US" sz="1200" dirty="0" err="1">
                  <a:solidFill>
                    <a:srgbClr val="333333"/>
                  </a:solidFill>
                  <a:latin typeface="Century Gothic" panose="020B0502020202020204" pitchFamily="34" charset="0"/>
                  <a:ea typeface="Arial" charset="0"/>
                  <a:cs typeface="Arial" charset="0"/>
                </a:rPr>
                <a:t>adipiscing</a:t>
              </a:r>
              <a:endParaRPr lang="en-US" sz="1200" dirty="0">
                <a:solidFill>
                  <a:srgbClr val="333333"/>
                </a:solidFill>
                <a:latin typeface="Century Gothic" panose="020B0502020202020204" pitchFamily="34" charset="0"/>
                <a:ea typeface="Arial" charset="0"/>
                <a:cs typeface="Arial" charset="0"/>
              </a:endParaRPr>
            </a:p>
          </p:txBody>
        </p:sp>
        <p:sp>
          <p:nvSpPr>
            <p:cNvPr id="58" name="TextBox 57">
              <a:extLst>
                <a:ext uri="{FF2B5EF4-FFF2-40B4-BE49-F238E27FC236}">
                  <a16:creationId xmlns:a16="http://schemas.microsoft.com/office/drawing/2014/main" id="{4C293D8F-3060-E140-BA43-A8BCA028F810}"/>
                </a:ext>
              </a:extLst>
            </p:cNvPr>
            <p:cNvSpPr txBox="1"/>
            <p:nvPr/>
          </p:nvSpPr>
          <p:spPr>
            <a:xfrm>
              <a:off x="5313982" y="2579414"/>
              <a:ext cx="974835" cy="383564"/>
            </a:xfrm>
            <a:prstGeom prst="rect">
              <a:avLst/>
            </a:prstGeom>
            <a:noFill/>
          </p:spPr>
          <p:txBody>
            <a:bodyPr wrap="square" lIns="0" tIns="0" rIns="0" bIns="0" rtlCol="0">
              <a:spAutoFit/>
            </a:bodyPr>
            <a:lstStyle/>
            <a:p>
              <a:pPr algn="ctr"/>
              <a:r>
                <a:rPr lang="en-US" sz="2800" i="1" dirty="0">
                  <a:solidFill>
                    <a:srgbClr val="1E22AA"/>
                  </a:solidFill>
                  <a:latin typeface="Prometo Medium" panose="020B0604030203060203" pitchFamily="34" charset="77"/>
                </a:rPr>
                <a:t>57%</a:t>
              </a:r>
            </a:p>
          </p:txBody>
        </p:sp>
      </p:grpSp>
      <p:cxnSp>
        <p:nvCxnSpPr>
          <p:cNvPr id="59" name="Straight Connector 58">
            <a:extLst>
              <a:ext uri="{FF2B5EF4-FFF2-40B4-BE49-F238E27FC236}">
                <a16:creationId xmlns:a16="http://schemas.microsoft.com/office/drawing/2014/main" id="{CF5A503C-5AD5-0C44-987A-E7DF38DDA774}"/>
              </a:ext>
            </a:extLst>
          </p:cNvPr>
          <p:cNvCxnSpPr>
            <a:cxnSpLocks/>
          </p:cNvCxnSpPr>
          <p:nvPr/>
        </p:nvCxnSpPr>
        <p:spPr>
          <a:xfrm>
            <a:off x="3812037" y="5623196"/>
            <a:ext cx="947432"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0" name="TextBox 59">
            <a:extLst>
              <a:ext uri="{FF2B5EF4-FFF2-40B4-BE49-F238E27FC236}">
                <a16:creationId xmlns:a16="http://schemas.microsoft.com/office/drawing/2014/main" id="{D3EE4CB5-C24F-0548-9C36-A56E64D98B69}"/>
              </a:ext>
            </a:extLst>
          </p:cNvPr>
          <p:cNvSpPr txBox="1"/>
          <p:nvPr/>
        </p:nvSpPr>
        <p:spPr>
          <a:xfrm>
            <a:off x="1530584" y="5530863"/>
            <a:ext cx="2197860" cy="184666"/>
          </a:xfrm>
          <a:prstGeom prst="rect">
            <a:avLst/>
          </a:prstGeom>
          <a:noFill/>
        </p:spPr>
        <p:txBody>
          <a:bodyPr wrap="square" lIns="0" tIns="0" rIns="0" bIns="0" rtlCol="0">
            <a:spAutoFit/>
          </a:bodyPr>
          <a:lstStyle/>
          <a:p>
            <a:pPr algn="r"/>
            <a:r>
              <a:rPr lang="en-US" sz="1200" dirty="0">
                <a:solidFill>
                  <a:srgbClr val="1E22AA"/>
                </a:solidFill>
                <a:latin typeface="Prometo" panose="020B0604030203060203" pitchFamily="34" charset="77"/>
                <a:ea typeface="Arial" charset="0"/>
                <a:cs typeface="Arial" charset="0"/>
              </a:rPr>
              <a:t>11% Data Point</a:t>
            </a:r>
          </a:p>
        </p:txBody>
      </p:sp>
      <p:sp>
        <p:nvSpPr>
          <p:cNvPr id="61" name="TextBox 60">
            <a:extLst>
              <a:ext uri="{FF2B5EF4-FFF2-40B4-BE49-F238E27FC236}">
                <a16:creationId xmlns:a16="http://schemas.microsoft.com/office/drawing/2014/main" id="{8D0FDCDC-3937-C543-94E8-6E7AE866758C}"/>
              </a:ext>
            </a:extLst>
          </p:cNvPr>
          <p:cNvSpPr txBox="1"/>
          <p:nvPr/>
        </p:nvSpPr>
        <p:spPr>
          <a:xfrm>
            <a:off x="228233" y="4307414"/>
            <a:ext cx="2197860"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r>
              <a:rPr lang="en-US" dirty="0"/>
              <a:t>20% Data Point</a:t>
            </a:r>
          </a:p>
        </p:txBody>
      </p:sp>
      <p:sp>
        <p:nvSpPr>
          <p:cNvPr id="62" name="TextBox 61">
            <a:extLst>
              <a:ext uri="{FF2B5EF4-FFF2-40B4-BE49-F238E27FC236}">
                <a16:creationId xmlns:a16="http://schemas.microsoft.com/office/drawing/2014/main" id="{C8DD1A28-1A6D-2041-8E5E-58BBF45ABDAC}"/>
              </a:ext>
            </a:extLst>
          </p:cNvPr>
          <p:cNvSpPr txBox="1"/>
          <p:nvPr/>
        </p:nvSpPr>
        <p:spPr>
          <a:xfrm>
            <a:off x="446797" y="2257434"/>
            <a:ext cx="2197860"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r>
              <a:rPr lang="en-US" dirty="0"/>
              <a:t>30% Data Point</a:t>
            </a:r>
          </a:p>
        </p:txBody>
      </p:sp>
      <p:cxnSp>
        <p:nvCxnSpPr>
          <p:cNvPr id="63" name="Straight Connector 62">
            <a:extLst>
              <a:ext uri="{FF2B5EF4-FFF2-40B4-BE49-F238E27FC236}">
                <a16:creationId xmlns:a16="http://schemas.microsoft.com/office/drawing/2014/main" id="{0431ED20-DA04-1C48-91C9-FAB0DCCBB5DF}"/>
              </a:ext>
            </a:extLst>
          </p:cNvPr>
          <p:cNvCxnSpPr>
            <a:cxnSpLocks/>
          </p:cNvCxnSpPr>
          <p:nvPr/>
        </p:nvCxnSpPr>
        <p:spPr>
          <a:xfrm>
            <a:off x="2856961" y="2343484"/>
            <a:ext cx="1350654"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9298361A-9ED4-4443-954A-7725C81EAE75}"/>
              </a:ext>
            </a:extLst>
          </p:cNvPr>
          <p:cNvCxnSpPr>
            <a:cxnSpLocks/>
          </p:cNvCxnSpPr>
          <p:nvPr/>
        </p:nvCxnSpPr>
        <p:spPr>
          <a:xfrm>
            <a:off x="2521653" y="4399747"/>
            <a:ext cx="947432" cy="0"/>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7A911097-FF17-194F-A12C-607219EF84B9}"/>
              </a:ext>
            </a:extLst>
          </p:cNvPr>
          <p:cNvCxnSpPr>
            <a:cxnSpLocks/>
          </p:cNvCxnSpPr>
          <p:nvPr/>
        </p:nvCxnSpPr>
        <p:spPr>
          <a:xfrm>
            <a:off x="7776092" y="3865633"/>
            <a:ext cx="557309" cy="6283"/>
          </a:xfrm>
          <a:prstGeom prst="line">
            <a:avLst/>
          </a:prstGeom>
          <a:ln w="12700">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FE63CAE1-D50B-7C4D-88B3-7F8DA5E8E4CD}"/>
              </a:ext>
            </a:extLst>
          </p:cNvPr>
          <p:cNvSpPr txBox="1"/>
          <p:nvPr/>
        </p:nvSpPr>
        <p:spPr>
          <a:xfrm>
            <a:off x="8490268" y="3773300"/>
            <a:ext cx="2197860" cy="184666"/>
          </a:xfrm>
          <a:prstGeom prst="rect">
            <a:avLst/>
          </a:prstGeom>
          <a:noFill/>
        </p:spPr>
        <p:txBody>
          <a:bodyPr wrap="square" lIns="0" tIns="0" rIns="0" bIns="0" rtlCol="0">
            <a:spAutoFit/>
          </a:bodyPr>
          <a:lstStyle>
            <a:defPPr>
              <a:defRPr lang="en-US"/>
            </a:defPPr>
            <a:lvl1pPr algn="r">
              <a:defRPr sz="1200">
                <a:solidFill>
                  <a:srgbClr val="1E22AA"/>
                </a:solidFill>
                <a:latin typeface="Prometo" panose="020B0604030203060203" pitchFamily="34" charset="77"/>
                <a:ea typeface="Arial" charset="0"/>
                <a:cs typeface="Arial" charset="0"/>
              </a:defRPr>
            </a:lvl1pPr>
          </a:lstStyle>
          <a:p>
            <a:pPr algn="l"/>
            <a:r>
              <a:rPr lang="en-US" dirty="0"/>
              <a:t>40% Data Point</a:t>
            </a:r>
          </a:p>
        </p:txBody>
      </p:sp>
      <p:sp>
        <p:nvSpPr>
          <p:cNvPr id="67" name="TextBox 66">
            <a:extLst>
              <a:ext uri="{FF2B5EF4-FFF2-40B4-BE49-F238E27FC236}">
                <a16:creationId xmlns:a16="http://schemas.microsoft.com/office/drawing/2014/main" id="{CFEE8FD9-62E5-DD4B-A035-C941656D9C8C}"/>
              </a:ext>
            </a:extLst>
          </p:cNvPr>
          <p:cNvSpPr txBox="1"/>
          <p:nvPr/>
        </p:nvSpPr>
        <p:spPr>
          <a:xfrm>
            <a:off x="8700885" y="4534514"/>
            <a:ext cx="3096938" cy="1181015"/>
          </a:xfrm>
          <a:prstGeom prst="rect">
            <a:avLst/>
          </a:prstGeom>
          <a:noFill/>
        </p:spPr>
        <p:txBody>
          <a:bodyPr wrap="square" lIns="0" tIns="0" rIns="0" bIns="0" rtlCol="0" anchor="ctr" anchorCtr="0">
            <a:noAutofit/>
          </a:bodyPr>
          <a:lstStyle/>
          <a:p>
            <a:r>
              <a:rPr lang="en-US" sz="1400" dirty="0">
                <a:solidFill>
                  <a:schemeClr val="accent2"/>
                </a:solidFill>
                <a:latin typeface="Century Gothic" panose="020B0502020202020204" pitchFamily="34" charset="0"/>
              </a:rPr>
              <a:t>Lorem ipsum dolor sit </a:t>
            </a:r>
            <a:r>
              <a:rPr lang="en-US" sz="1400" dirty="0" err="1">
                <a:solidFill>
                  <a:schemeClr val="accent2"/>
                </a:solidFill>
                <a:latin typeface="Century Gothic" panose="020B0502020202020204" pitchFamily="34" charset="0"/>
              </a:rPr>
              <a:t>amet</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consectetur</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adipiscing</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elit</a:t>
            </a:r>
            <a:r>
              <a:rPr lang="en-US" sz="1400" dirty="0">
                <a:solidFill>
                  <a:schemeClr val="accent2"/>
                </a:solidFill>
                <a:latin typeface="Century Gothic" panose="020B0502020202020204" pitchFamily="34" charset="0"/>
              </a:rPr>
              <a:t>. Sed et </a:t>
            </a:r>
            <a:r>
              <a:rPr lang="en-US" sz="1400" dirty="0" err="1">
                <a:solidFill>
                  <a:schemeClr val="accent2"/>
                </a:solidFill>
                <a:latin typeface="Century Gothic" panose="020B0502020202020204" pitchFamily="34" charset="0"/>
              </a:rPr>
              <a:t>tellus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dapibus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venenatis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purus</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eget</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dignissim</a:t>
            </a:r>
            <a:r>
              <a:rPr lang="en-US" sz="1400" dirty="0">
                <a:solidFill>
                  <a:schemeClr val="accent2"/>
                </a:solidFill>
                <a:latin typeface="Century Gothic" panose="020B0502020202020204" pitchFamily="34" charset="0"/>
              </a:rPr>
              <a:t> </a:t>
            </a:r>
            <a:r>
              <a:rPr lang="en-US" sz="1400" dirty="0" err="1">
                <a:solidFill>
                  <a:schemeClr val="accent2"/>
                </a:solidFill>
                <a:latin typeface="Century Gothic" panose="020B0502020202020204" pitchFamily="34" charset="0"/>
              </a:rPr>
              <a:t>metus</a:t>
            </a:r>
            <a:r>
              <a:rPr lang="en-US" sz="1400" dirty="0">
                <a:solidFill>
                  <a:schemeClr val="accent2"/>
                </a:solidFill>
                <a:latin typeface="Century Gothic" panose="020B0502020202020204" pitchFamily="34" charset="0"/>
              </a:rPr>
              <a:t>.</a:t>
            </a:r>
          </a:p>
        </p:txBody>
      </p:sp>
      <p:cxnSp>
        <p:nvCxnSpPr>
          <p:cNvPr id="68" name="Straight Connector 67">
            <a:extLst>
              <a:ext uri="{FF2B5EF4-FFF2-40B4-BE49-F238E27FC236}">
                <a16:creationId xmlns:a16="http://schemas.microsoft.com/office/drawing/2014/main" id="{F0EB0011-8453-8F41-A3B2-F9B04C7F7BA8}"/>
              </a:ext>
            </a:extLst>
          </p:cNvPr>
          <p:cNvCxnSpPr>
            <a:cxnSpLocks/>
          </p:cNvCxnSpPr>
          <p:nvPr/>
        </p:nvCxnSpPr>
        <p:spPr>
          <a:xfrm>
            <a:off x="8499945" y="4534514"/>
            <a:ext cx="0" cy="1181015"/>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Title 5">
            <a:extLst>
              <a:ext uri="{FF2B5EF4-FFF2-40B4-BE49-F238E27FC236}">
                <a16:creationId xmlns:a16="http://schemas.microsoft.com/office/drawing/2014/main" id="{67689CD0-2D0A-7A43-9204-433CAE92BAB7}"/>
              </a:ext>
            </a:extLst>
          </p:cNvPr>
          <p:cNvSpPr>
            <a:spLocks noGrp="1"/>
          </p:cNvSpPr>
          <p:nvPr>
            <p:ph type="title"/>
          </p:nvPr>
        </p:nvSpPr>
        <p:spPr/>
        <p:txBody>
          <a:bodyPr/>
          <a:lstStyle/>
          <a:p>
            <a:r>
              <a:rPr lang="en-US" dirty="0"/>
              <a:t>Donut Chart With Callouts and Text</a:t>
            </a:r>
          </a:p>
        </p:txBody>
      </p:sp>
      <p:sp>
        <p:nvSpPr>
          <p:cNvPr id="2" name="Footer Placeholder 1">
            <a:extLst>
              <a:ext uri="{FF2B5EF4-FFF2-40B4-BE49-F238E27FC236}">
                <a16:creationId xmlns:a16="http://schemas.microsoft.com/office/drawing/2014/main" id="{5710E6D6-2BC1-3B49-AF63-5FF55847265B}"/>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4" name="Slide Number Placeholder 1">
            <a:extLst>
              <a:ext uri="{FF2B5EF4-FFF2-40B4-BE49-F238E27FC236}">
                <a16:creationId xmlns:a16="http://schemas.microsoft.com/office/drawing/2014/main" id="{6996388A-ADDC-E2E8-6EA7-5D657B78F3C2}"/>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59</a:t>
            </a:fld>
            <a:endParaRPr lang="en-US" dirty="0"/>
          </a:p>
        </p:txBody>
      </p:sp>
    </p:spTree>
    <p:extLst>
      <p:ext uri="{BB962C8B-B14F-4D97-AF65-F5344CB8AC3E}">
        <p14:creationId xmlns:p14="http://schemas.microsoft.com/office/powerpoint/2010/main" val="20524046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DDE0-8193-E940-B99D-4893C4BC8F84}"/>
              </a:ext>
            </a:extLst>
          </p:cNvPr>
          <p:cNvSpPr>
            <a:spLocks noGrp="1"/>
          </p:cNvSpPr>
          <p:nvPr>
            <p:ph type="title"/>
          </p:nvPr>
        </p:nvSpPr>
        <p:spPr/>
        <p:txBody>
          <a:bodyPr/>
          <a:lstStyle/>
          <a:p>
            <a:r>
              <a:rPr lang="en-US" dirty="0"/>
              <a:t>Standard Bullet Slides With Subhead</a:t>
            </a:r>
          </a:p>
        </p:txBody>
      </p:sp>
      <p:sp>
        <p:nvSpPr>
          <p:cNvPr id="4" name="Content Placeholder 3">
            <a:extLst>
              <a:ext uri="{FF2B5EF4-FFF2-40B4-BE49-F238E27FC236}">
                <a16:creationId xmlns:a16="http://schemas.microsoft.com/office/drawing/2014/main" id="{A2ED7C91-B0AF-B049-8405-5759C0F5D40F}"/>
              </a:ext>
            </a:extLst>
          </p:cNvPr>
          <p:cNvSpPr>
            <a:spLocks noGrp="1"/>
          </p:cNvSpPr>
          <p:nvPr>
            <p:ph sz="quarter" idx="11"/>
          </p:nvPr>
        </p:nvSpPr>
        <p:spPr/>
        <p:txBody>
          <a:bodyPr/>
          <a:lstStyle/>
          <a:p>
            <a:pPr marL="0" indent="0">
              <a:buNone/>
            </a:pPr>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br>
              <a:rPr lang="en-US" dirty="0"/>
            </a:br>
            <a:r>
              <a:rPr lang="en-US" dirty="0" err="1"/>
              <a:t>ut</a:t>
            </a:r>
            <a:r>
              <a:rPr lang="en-US" dirty="0"/>
              <a:t> </a:t>
            </a:r>
            <a:r>
              <a:rPr lang="en-US" dirty="0" err="1"/>
              <a:t>labore</a:t>
            </a:r>
            <a:r>
              <a:rPr lang="en-US" dirty="0"/>
              <a:t> et dolore magna </a:t>
            </a:r>
            <a:r>
              <a:rPr lang="en-US" dirty="0" err="1"/>
              <a:t>aliqua</a:t>
            </a:r>
            <a:r>
              <a:rPr lang="en-US" dirty="0"/>
              <a:t>. </a:t>
            </a:r>
          </a:p>
          <a:p>
            <a:pPr lvl="1"/>
            <a:r>
              <a:rPr lang="en-US" dirty="0"/>
              <a:t>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p>
          <a:p>
            <a:pPr lvl="2"/>
            <a:r>
              <a:rPr lang="en-US" dirty="0"/>
              <a:t>Sed do </a:t>
            </a:r>
            <a:r>
              <a:rPr lang="en-US" dirty="0" err="1"/>
              <a:t>eiusmod</a:t>
            </a:r>
            <a:r>
              <a:rPr lang="en-US" dirty="0"/>
              <a:t> </a:t>
            </a:r>
            <a:r>
              <a:rPr lang="en-US" dirty="0" err="1"/>
              <a:t>tempor</a:t>
            </a:r>
            <a:r>
              <a:rPr lang="en-US" dirty="0"/>
              <a:t> </a:t>
            </a:r>
          </a:p>
          <a:p>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r>
              <a:rPr lang="en-US" dirty="0" err="1"/>
              <a:t>consequat</a:t>
            </a:r>
            <a:r>
              <a:rPr lang="en-US" dirty="0"/>
              <a:t>.</a:t>
            </a:r>
          </a:p>
        </p:txBody>
      </p:sp>
      <p:sp>
        <p:nvSpPr>
          <p:cNvPr id="5" name="Text Placeholder 4">
            <a:extLst>
              <a:ext uri="{FF2B5EF4-FFF2-40B4-BE49-F238E27FC236}">
                <a16:creationId xmlns:a16="http://schemas.microsoft.com/office/drawing/2014/main" id="{E4B1B88C-D763-EB4E-AD8A-F8263DCFFFA0}"/>
              </a:ext>
            </a:extLst>
          </p:cNvPr>
          <p:cNvSpPr>
            <a:spLocks noGrp="1"/>
          </p:cNvSpPr>
          <p:nvPr>
            <p:ph type="body" sz="quarter" idx="12"/>
          </p:nvPr>
        </p:nvSpPr>
        <p:spPr/>
        <p:txBody>
          <a:bodyPr/>
          <a:lstStyle/>
          <a:p>
            <a:r>
              <a:rPr lang="en-US" dirty="0">
                <a:solidFill>
                  <a:schemeClr val="accent2"/>
                </a:solidFill>
              </a:rPr>
              <a:t>SUBHEAD </a:t>
            </a:r>
          </a:p>
        </p:txBody>
      </p:sp>
      <p:sp>
        <p:nvSpPr>
          <p:cNvPr id="9" name="Footer Placeholder 8">
            <a:extLst>
              <a:ext uri="{FF2B5EF4-FFF2-40B4-BE49-F238E27FC236}">
                <a16:creationId xmlns:a16="http://schemas.microsoft.com/office/drawing/2014/main" id="{0CFBCE83-12E3-044C-94CE-59055F08440C}"/>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6" name="Slide Number Placeholder 1">
            <a:extLst>
              <a:ext uri="{FF2B5EF4-FFF2-40B4-BE49-F238E27FC236}">
                <a16:creationId xmlns:a16="http://schemas.microsoft.com/office/drawing/2014/main" id="{7C931E8B-5E0B-89D2-B4F5-E6F0DD45A806}"/>
              </a:ext>
            </a:extLst>
          </p:cNvPr>
          <p:cNvSpPr txBox="1">
            <a:spLocks/>
          </p:cNvSpPr>
          <p:nvPr/>
        </p:nvSpPr>
        <p:spPr>
          <a:xfrm>
            <a:off x="11360517" y="6277092"/>
            <a:ext cx="513735" cy="227164"/>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D8D877B3-D348-4611-9BDB-C5374591D951}" type="slidenum">
              <a:rPr lang="en-US" sz="1100" smtClean="0">
                <a:solidFill>
                  <a:schemeClr val="bg1"/>
                </a:solidFill>
              </a:rPr>
              <a:pPr algn="ctr"/>
              <a:t>6</a:t>
            </a:fld>
            <a:endParaRPr lang="en-US" sz="1100" dirty="0">
              <a:solidFill>
                <a:schemeClr val="bg1"/>
              </a:solidFill>
            </a:endParaRPr>
          </a:p>
        </p:txBody>
      </p:sp>
    </p:spTree>
    <p:extLst>
      <p:ext uri="{BB962C8B-B14F-4D97-AF65-F5344CB8AC3E}">
        <p14:creationId xmlns:p14="http://schemas.microsoft.com/office/powerpoint/2010/main" val="25523604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FC6C1B-E0EF-AA40-B0C5-93BCBA48A672}"/>
              </a:ext>
            </a:extLst>
          </p:cNvPr>
          <p:cNvSpPr>
            <a:spLocks noGrp="1"/>
          </p:cNvSpPr>
          <p:nvPr>
            <p:ph type="title"/>
          </p:nvPr>
        </p:nvSpPr>
        <p:spPr/>
        <p:txBody>
          <a:bodyPr/>
          <a:lstStyle/>
          <a:p>
            <a:r>
              <a:rPr lang="en-US" dirty="0"/>
              <a:t>Sample Table Style</a:t>
            </a:r>
          </a:p>
        </p:txBody>
      </p:sp>
      <p:sp>
        <p:nvSpPr>
          <p:cNvPr id="4" name="Footer Placeholder 3">
            <a:extLst>
              <a:ext uri="{FF2B5EF4-FFF2-40B4-BE49-F238E27FC236}">
                <a16:creationId xmlns:a16="http://schemas.microsoft.com/office/drawing/2014/main" id="{C11DF015-ADFB-5A44-BDE4-99D75C751CAA}"/>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graphicFrame>
        <p:nvGraphicFramePr>
          <p:cNvPr id="5" name="Table 5">
            <a:extLst>
              <a:ext uri="{FF2B5EF4-FFF2-40B4-BE49-F238E27FC236}">
                <a16:creationId xmlns:a16="http://schemas.microsoft.com/office/drawing/2014/main" id="{ADE02592-88F8-024C-B80B-A595CB232033}"/>
              </a:ext>
            </a:extLst>
          </p:cNvPr>
          <p:cNvGraphicFramePr>
            <a:graphicFrameLocks/>
          </p:cNvGraphicFramePr>
          <p:nvPr>
            <p:extLst>
              <p:ext uri="{D42A27DB-BD31-4B8C-83A1-F6EECF244321}">
                <p14:modId xmlns:p14="http://schemas.microsoft.com/office/powerpoint/2010/main" val="1098873092"/>
              </p:ext>
            </p:extLst>
          </p:nvPr>
        </p:nvGraphicFramePr>
        <p:xfrm>
          <a:off x="535128" y="1702551"/>
          <a:ext cx="10591803" cy="3452897"/>
        </p:xfrm>
        <a:graphic>
          <a:graphicData uri="http://schemas.openxmlformats.org/drawingml/2006/table">
            <a:tbl>
              <a:tblPr firstRow="1" bandRow="1">
                <a:tableStyleId>{5C22544A-7EE6-4342-B048-85BDC9FD1C3A}</a:tableStyleId>
              </a:tblPr>
              <a:tblGrid>
                <a:gridCol w="2655778">
                  <a:extLst>
                    <a:ext uri="{9D8B030D-6E8A-4147-A177-3AD203B41FA5}">
                      <a16:colId xmlns:a16="http://schemas.microsoft.com/office/drawing/2014/main" val="1046182734"/>
                    </a:ext>
                  </a:extLst>
                </a:gridCol>
                <a:gridCol w="1587205">
                  <a:extLst>
                    <a:ext uri="{9D8B030D-6E8A-4147-A177-3AD203B41FA5}">
                      <a16:colId xmlns:a16="http://schemas.microsoft.com/office/drawing/2014/main" val="1396439272"/>
                    </a:ext>
                  </a:extLst>
                </a:gridCol>
                <a:gridCol w="1587205">
                  <a:extLst>
                    <a:ext uri="{9D8B030D-6E8A-4147-A177-3AD203B41FA5}">
                      <a16:colId xmlns:a16="http://schemas.microsoft.com/office/drawing/2014/main" val="883802429"/>
                    </a:ext>
                  </a:extLst>
                </a:gridCol>
                <a:gridCol w="1587205">
                  <a:extLst>
                    <a:ext uri="{9D8B030D-6E8A-4147-A177-3AD203B41FA5}">
                      <a16:colId xmlns:a16="http://schemas.microsoft.com/office/drawing/2014/main" val="3000525029"/>
                    </a:ext>
                  </a:extLst>
                </a:gridCol>
                <a:gridCol w="1587205">
                  <a:extLst>
                    <a:ext uri="{9D8B030D-6E8A-4147-A177-3AD203B41FA5}">
                      <a16:colId xmlns:a16="http://schemas.microsoft.com/office/drawing/2014/main" val="252695067"/>
                    </a:ext>
                  </a:extLst>
                </a:gridCol>
                <a:gridCol w="1587205">
                  <a:extLst>
                    <a:ext uri="{9D8B030D-6E8A-4147-A177-3AD203B41FA5}">
                      <a16:colId xmlns:a16="http://schemas.microsoft.com/office/drawing/2014/main" val="1018319450"/>
                    </a:ext>
                  </a:extLst>
                </a:gridCol>
              </a:tblGrid>
              <a:tr h="294687">
                <a:tc gridSpan="3">
                  <a:txBody>
                    <a:bodyPr/>
                    <a:lstStyle/>
                    <a:p>
                      <a:endParaRPr lang="en-US" sz="1200" dirty="0">
                        <a:solidFill>
                          <a:schemeClr val="accent1"/>
                        </a:solidFill>
                      </a:endParaRPr>
                    </a:p>
                  </a:txBody>
                  <a:tcPr marT="0" marB="0" anchor="ctr">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gridSpan="3">
                  <a:txBody>
                    <a:bodyPr/>
                    <a:lstStyle/>
                    <a:p>
                      <a:pPr algn="ctr"/>
                      <a:r>
                        <a:rPr lang="en-US" sz="1200" dirty="0">
                          <a:solidFill>
                            <a:schemeClr val="bg1"/>
                          </a:solidFill>
                        </a:rPr>
                        <a:t>FOCUS AREAS</a:t>
                      </a:r>
                    </a:p>
                  </a:txBody>
                  <a:tcPr marT="0" marB="0" anchor="ctr">
                    <a:lnL>
                      <a:noFill/>
                    </a:lnL>
                    <a:lnT w="28575"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1"/>
                    </a:solid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hMerge="1">
                  <a:txBody>
                    <a:bodyPr/>
                    <a:lstStyle/>
                    <a:p>
                      <a:endParaRPr lang="en-US" sz="1200" dirty="0">
                        <a:solidFill>
                          <a:schemeClr val="accent1"/>
                        </a:solidFill>
                      </a:endParaRPr>
                    </a:p>
                  </a:txBody>
                  <a:tcPr marT="0" marB="0" anchor="ct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894603085"/>
                  </a:ext>
                </a:extLst>
              </a:tr>
              <a:tr h="495986">
                <a:tc>
                  <a:txBody>
                    <a:bodyPr/>
                    <a:lstStyle/>
                    <a:p>
                      <a:pPr algn="l"/>
                      <a:r>
                        <a:rPr lang="en-US" sz="1400" b="1" dirty="0">
                          <a:solidFill>
                            <a:schemeClr val="accent1"/>
                          </a:solidFill>
                        </a:rPr>
                        <a:t>Name</a:t>
                      </a:r>
                    </a:p>
                  </a:txBody>
                  <a:tcPr marR="0" anchor="ctr">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l"/>
                      <a:r>
                        <a:rPr lang="en-US" sz="1400" b="1" dirty="0">
                          <a:solidFill>
                            <a:schemeClr val="accent1"/>
                          </a:solidFill>
                        </a:rPr>
                        <a:t>Assessment</a:t>
                      </a:r>
                    </a:p>
                  </a:txBody>
                  <a:tcPr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dirty="0">
                          <a:solidFill>
                            <a:schemeClr val="accent1"/>
                          </a:solidFill>
                        </a:rPr>
                        <a:t>Number</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a:solidFill>
                            <a:schemeClr val="accent1"/>
                          </a:solidFill>
                        </a:rPr>
                        <a:t>Number</a:t>
                      </a:r>
                      <a:endParaRPr lang="en-US" sz="1400" b="1" dirty="0">
                        <a:solidFill>
                          <a:schemeClr val="accent1"/>
                        </a:solidFill>
                      </a:endParaRP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dirty="0">
                          <a:solidFill>
                            <a:schemeClr val="accent1"/>
                          </a:solidFill>
                        </a:rPr>
                        <a:t>Number</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r>
                        <a:rPr lang="en-US" sz="1400" b="1" dirty="0">
                          <a:solidFill>
                            <a:schemeClr val="accent1"/>
                          </a:solidFill>
                        </a:rPr>
                        <a:t>Number</a:t>
                      </a:r>
                    </a:p>
                  </a:txBody>
                  <a:tcPr marL="0" marR="0" anchor="ctr">
                    <a:lnL w="28575" cap="flat" cmpd="sng" algn="ctr">
                      <a:noFill/>
                      <a:prstDash val="solid"/>
                      <a:round/>
                      <a:headEnd type="none" w="med" len="med"/>
                      <a:tailEnd type="none" w="med" len="med"/>
                    </a:lnL>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087689779"/>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l"/>
                      <a:r>
                        <a:rPr lang="en-US" sz="1200">
                          <a:solidFill>
                            <a:schemeClr val="tx1"/>
                          </a:solidFill>
                        </a:rPr>
                        <a:t>Lorem</a:t>
                      </a:r>
                      <a:endParaRPr lang="en-US" sz="1200" dirty="0">
                        <a:solidFill>
                          <a:schemeClr val="tx1"/>
                        </a:solidFill>
                      </a:endParaRP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28575"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96311488"/>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l"/>
                      <a:r>
                        <a:rPr lang="en-US" sz="1200">
                          <a:solidFill>
                            <a:schemeClr val="tx1"/>
                          </a:solidFill>
                        </a:rPr>
                        <a:t>Lorem</a:t>
                      </a:r>
                      <a:endParaRPr lang="en-US" sz="1200" dirty="0">
                        <a:solidFill>
                          <a:schemeClr val="tx1"/>
                        </a:solidFill>
                      </a:endParaRP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820628542"/>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a:solidFill>
                            <a:schemeClr val="tx1"/>
                          </a:solidFill>
                        </a:rPr>
                        <a:t>Lorem</a:t>
                      </a:r>
                      <a:endParaRPr lang="en-US" sz="1200" dirty="0">
                        <a:solidFill>
                          <a:schemeClr val="tx1"/>
                        </a:solidFill>
                      </a:endParaRP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143415586"/>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84683728"/>
                  </a:ext>
                </a:extLst>
              </a:tr>
              <a:tr h="332778">
                <a:tc>
                  <a:txBody>
                    <a:bodyPr/>
                    <a:lstStyle/>
                    <a:p>
                      <a:pPr algn="l"/>
                      <a:r>
                        <a:rPr lang="en-US" sz="1200">
                          <a:solidFill>
                            <a:schemeClr val="tx1"/>
                          </a:solidFill>
                        </a:rPr>
                        <a:t>Lorem ipsum dolor sit amet</a:t>
                      </a:r>
                      <a:endParaRPr lang="en-US" sz="1200" dirty="0">
                        <a:solidFill>
                          <a:schemeClr val="tx1"/>
                        </a:solidFill>
                      </a:endParaRPr>
                    </a:p>
                  </a:txBody>
                  <a:tcPr marR="45720" anchor="ctr">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1270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3269514906"/>
                  </a:ext>
                </a:extLst>
              </a:tr>
              <a:tr h="332778">
                <a:tc>
                  <a:txBody>
                    <a:bodyPr/>
                    <a:lstStyle/>
                    <a:p>
                      <a:pPr algn="l"/>
                      <a:r>
                        <a:rPr lang="en-US" sz="1200">
                          <a:solidFill>
                            <a:schemeClr val="tx1"/>
                          </a:solidFill>
                        </a:rPr>
                        <a:t>Lorem ipsum dolor sit 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579109373"/>
                  </a:ext>
                </a:extLst>
              </a:tr>
              <a:tr h="332778">
                <a:tc>
                  <a:txBody>
                    <a:bodyPr/>
                    <a:lstStyle/>
                    <a:p>
                      <a:pPr algn="l"/>
                      <a:r>
                        <a:rPr lang="en-US" sz="1200">
                          <a:solidFill>
                            <a:schemeClr val="tx1"/>
                          </a:solidFill>
                        </a:rPr>
                        <a:t>Lorem ipsum dolor sit 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63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379901458"/>
                  </a:ext>
                </a:extLst>
              </a:tr>
              <a:tr h="332778">
                <a:tc>
                  <a:txBody>
                    <a:bodyPr/>
                    <a:lstStyle/>
                    <a:p>
                      <a:pPr algn="l"/>
                      <a:r>
                        <a:rPr lang="en-US" sz="1200" dirty="0">
                          <a:solidFill>
                            <a:schemeClr val="tx1"/>
                          </a:solidFill>
                        </a:rPr>
                        <a:t>Lorem ipsum dolor sit </a:t>
                      </a:r>
                      <a:r>
                        <a:rPr lang="en-US" sz="1200" dirty="0" err="1">
                          <a:solidFill>
                            <a:schemeClr val="tx1"/>
                          </a:solidFill>
                        </a:rPr>
                        <a:t>amet</a:t>
                      </a:r>
                      <a:endParaRPr lang="en-US" sz="1200" dirty="0">
                        <a:solidFill>
                          <a:schemeClr val="tx1"/>
                        </a:solidFill>
                      </a:endParaRPr>
                    </a:p>
                  </a:txBody>
                  <a:tcPr marR="45720" anchor="ctr">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marL="0" marR="0" lvl="0" indent="0" algn="l" defTabSz="914318" rtl="0" eaLnBrk="1" fontAlgn="auto" latinLnBrk="0" hangingPunct="1">
                        <a:lnSpc>
                          <a:spcPct val="100000"/>
                        </a:lnSpc>
                        <a:spcBef>
                          <a:spcPts val="0"/>
                        </a:spcBef>
                        <a:spcAft>
                          <a:spcPts val="0"/>
                        </a:spcAft>
                        <a:buClrTx/>
                        <a:buSzTx/>
                        <a:buFontTx/>
                        <a:buNone/>
                        <a:tabLst/>
                        <a:defRPr/>
                      </a:pPr>
                      <a:r>
                        <a:rPr lang="en-US" sz="1200" dirty="0">
                          <a:solidFill>
                            <a:schemeClr val="tx1"/>
                          </a:solidFill>
                        </a:rPr>
                        <a:t>Lorem</a:t>
                      </a:r>
                    </a:p>
                  </a:txBody>
                  <a:tcPr marR="4572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marR="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a:solidFill>
                            <a:schemeClr val="tx1"/>
                          </a:solidFill>
                        </a:rPr>
                        <a:t>##</a:t>
                      </a:r>
                      <a:endParaRPr lang="en-US" sz="1200" dirty="0">
                        <a:solidFill>
                          <a:schemeClr val="tx1"/>
                        </a:solidFill>
                      </a:endParaRP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tc>
                  <a:txBody>
                    <a:bodyPr/>
                    <a:lstStyle/>
                    <a:p>
                      <a:pPr algn="ctr"/>
                      <a:r>
                        <a:rPr lang="en-US" sz="1200" dirty="0">
                          <a:solidFill>
                            <a:schemeClr val="tx1"/>
                          </a:solidFill>
                        </a:rPr>
                        <a:t>##</a:t>
                      </a:r>
                    </a:p>
                  </a:txBody>
                  <a:tcPr marL="0" anchor="ctr">
                    <a:lnL w="28575" cap="flat" cmpd="sng" algn="ctr">
                      <a:noFill/>
                      <a:prstDash val="solid"/>
                      <a:round/>
                      <a:headEnd type="none" w="med" len="med"/>
                      <a:tailEnd type="none" w="med" len="med"/>
                    </a:lnL>
                    <a:lnT w="635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891785062"/>
                  </a:ext>
                </a:extLst>
              </a:tr>
            </a:tbl>
          </a:graphicData>
        </a:graphic>
      </p:graphicFrame>
      <p:sp>
        <p:nvSpPr>
          <p:cNvPr id="6" name="Slide Number Placeholder 1">
            <a:extLst>
              <a:ext uri="{FF2B5EF4-FFF2-40B4-BE49-F238E27FC236}">
                <a16:creationId xmlns:a16="http://schemas.microsoft.com/office/drawing/2014/main" id="{528B881B-7655-1500-16B6-5B7F1E703F28}"/>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60</a:t>
            </a:fld>
            <a:endParaRPr lang="en-US" dirty="0"/>
          </a:p>
        </p:txBody>
      </p:sp>
    </p:spTree>
    <p:extLst>
      <p:ext uri="{BB962C8B-B14F-4D97-AF65-F5344CB8AC3E}">
        <p14:creationId xmlns:p14="http://schemas.microsoft.com/office/powerpoint/2010/main" val="14943290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87D68-8CD9-044D-8083-804F78062BD8}"/>
              </a:ext>
            </a:extLst>
          </p:cNvPr>
          <p:cNvSpPr>
            <a:spLocks noGrp="1"/>
          </p:cNvSpPr>
          <p:nvPr>
            <p:ph type="title"/>
          </p:nvPr>
        </p:nvSpPr>
        <p:spPr/>
        <p:txBody>
          <a:bodyPr/>
          <a:lstStyle/>
          <a:p>
            <a:r>
              <a:rPr lang="en-US" dirty="0"/>
              <a:t>Icons</a:t>
            </a:r>
          </a:p>
        </p:txBody>
      </p:sp>
      <p:sp>
        <p:nvSpPr>
          <p:cNvPr id="98" name="Oval 97">
            <a:extLst>
              <a:ext uri="{FF2B5EF4-FFF2-40B4-BE49-F238E27FC236}">
                <a16:creationId xmlns:a16="http://schemas.microsoft.com/office/drawing/2014/main" id="{E548BDDA-D19B-C447-ACAC-365D767DFD26}"/>
              </a:ext>
            </a:extLst>
          </p:cNvPr>
          <p:cNvSpPr/>
          <p:nvPr/>
        </p:nvSpPr>
        <p:spPr>
          <a:xfrm>
            <a:off x="531886" y="1765696"/>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9" name="Oval 98">
            <a:extLst>
              <a:ext uri="{FF2B5EF4-FFF2-40B4-BE49-F238E27FC236}">
                <a16:creationId xmlns:a16="http://schemas.microsoft.com/office/drawing/2014/main" id="{314BEAB9-5C15-3843-997A-45D1F5C9E440}"/>
              </a:ext>
            </a:extLst>
          </p:cNvPr>
          <p:cNvSpPr/>
          <p:nvPr/>
        </p:nvSpPr>
        <p:spPr>
          <a:xfrm>
            <a:off x="1428265"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Oval 99">
            <a:extLst>
              <a:ext uri="{FF2B5EF4-FFF2-40B4-BE49-F238E27FC236}">
                <a16:creationId xmlns:a16="http://schemas.microsoft.com/office/drawing/2014/main" id="{393E36E8-63C6-DD43-9C88-C728151BB1EB}"/>
              </a:ext>
            </a:extLst>
          </p:cNvPr>
          <p:cNvSpPr/>
          <p:nvPr/>
        </p:nvSpPr>
        <p:spPr>
          <a:xfrm>
            <a:off x="2342420"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Oval 100">
            <a:extLst>
              <a:ext uri="{FF2B5EF4-FFF2-40B4-BE49-F238E27FC236}">
                <a16:creationId xmlns:a16="http://schemas.microsoft.com/office/drawing/2014/main" id="{B952F338-D630-004C-B3A2-A5751CDA6652}"/>
              </a:ext>
            </a:extLst>
          </p:cNvPr>
          <p:cNvSpPr/>
          <p:nvPr/>
        </p:nvSpPr>
        <p:spPr>
          <a:xfrm>
            <a:off x="4170730"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Oval 101">
            <a:extLst>
              <a:ext uri="{FF2B5EF4-FFF2-40B4-BE49-F238E27FC236}">
                <a16:creationId xmlns:a16="http://schemas.microsoft.com/office/drawing/2014/main" id="{6906886E-32BD-E44D-B89A-5DF5CB138137}"/>
              </a:ext>
            </a:extLst>
          </p:cNvPr>
          <p:cNvSpPr/>
          <p:nvPr/>
        </p:nvSpPr>
        <p:spPr>
          <a:xfrm>
            <a:off x="5084885"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Oval 102">
            <a:extLst>
              <a:ext uri="{FF2B5EF4-FFF2-40B4-BE49-F238E27FC236}">
                <a16:creationId xmlns:a16="http://schemas.microsoft.com/office/drawing/2014/main" id="{EB5CF11E-B725-C44D-B95B-A87490EA27C8}"/>
              </a:ext>
            </a:extLst>
          </p:cNvPr>
          <p:cNvSpPr/>
          <p:nvPr/>
        </p:nvSpPr>
        <p:spPr>
          <a:xfrm>
            <a:off x="5999040"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4" name="Oval 103">
            <a:extLst>
              <a:ext uri="{FF2B5EF4-FFF2-40B4-BE49-F238E27FC236}">
                <a16:creationId xmlns:a16="http://schemas.microsoft.com/office/drawing/2014/main" id="{0CFCBFA5-1CAD-6645-9A4A-49344013C5BF}"/>
              </a:ext>
            </a:extLst>
          </p:cNvPr>
          <p:cNvSpPr/>
          <p:nvPr/>
        </p:nvSpPr>
        <p:spPr>
          <a:xfrm>
            <a:off x="6913195" y="1761353"/>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Oval 104">
            <a:extLst>
              <a:ext uri="{FF2B5EF4-FFF2-40B4-BE49-F238E27FC236}">
                <a16:creationId xmlns:a16="http://schemas.microsoft.com/office/drawing/2014/main" id="{9815306F-C303-234D-86D5-6A40DC25E476}"/>
              </a:ext>
            </a:extLst>
          </p:cNvPr>
          <p:cNvSpPr/>
          <p:nvPr/>
        </p:nvSpPr>
        <p:spPr>
          <a:xfrm>
            <a:off x="7824639" y="1761353"/>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Oval 105">
            <a:extLst>
              <a:ext uri="{FF2B5EF4-FFF2-40B4-BE49-F238E27FC236}">
                <a16:creationId xmlns:a16="http://schemas.microsoft.com/office/drawing/2014/main" id="{45CDB730-922F-3541-AC0A-A86CDB42E11B}"/>
              </a:ext>
            </a:extLst>
          </p:cNvPr>
          <p:cNvSpPr/>
          <p:nvPr/>
        </p:nvSpPr>
        <p:spPr>
          <a:xfrm>
            <a:off x="51411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Oval 106">
            <a:extLst>
              <a:ext uri="{FF2B5EF4-FFF2-40B4-BE49-F238E27FC236}">
                <a16:creationId xmlns:a16="http://schemas.microsoft.com/office/drawing/2014/main" id="{A30DDA68-0EAB-1947-AEA2-A1665CD59B87}"/>
              </a:ext>
            </a:extLst>
          </p:cNvPr>
          <p:cNvSpPr/>
          <p:nvPr/>
        </p:nvSpPr>
        <p:spPr>
          <a:xfrm>
            <a:off x="1428265"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Oval 107">
            <a:extLst>
              <a:ext uri="{FF2B5EF4-FFF2-40B4-BE49-F238E27FC236}">
                <a16:creationId xmlns:a16="http://schemas.microsoft.com/office/drawing/2014/main" id="{D97E1B98-6852-B546-A344-724E7FC79E25}"/>
              </a:ext>
            </a:extLst>
          </p:cNvPr>
          <p:cNvSpPr/>
          <p:nvPr/>
        </p:nvSpPr>
        <p:spPr>
          <a:xfrm>
            <a:off x="234242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Oval 108">
            <a:extLst>
              <a:ext uri="{FF2B5EF4-FFF2-40B4-BE49-F238E27FC236}">
                <a16:creationId xmlns:a16="http://schemas.microsoft.com/office/drawing/2014/main" id="{4B8EC6E9-96EE-C442-AB93-209281ACB83B}"/>
              </a:ext>
            </a:extLst>
          </p:cNvPr>
          <p:cNvSpPr/>
          <p:nvPr/>
        </p:nvSpPr>
        <p:spPr>
          <a:xfrm>
            <a:off x="3256575"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Oval 109">
            <a:extLst>
              <a:ext uri="{FF2B5EF4-FFF2-40B4-BE49-F238E27FC236}">
                <a16:creationId xmlns:a16="http://schemas.microsoft.com/office/drawing/2014/main" id="{8CC6A139-48A7-DD43-8AF1-5EB45B77ACAE}"/>
              </a:ext>
            </a:extLst>
          </p:cNvPr>
          <p:cNvSpPr/>
          <p:nvPr/>
        </p:nvSpPr>
        <p:spPr>
          <a:xfrm>
            <a:off x="417073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Oval 110">
            <a:extLst>
              <a:ext uri="{FF2B5EF4-FFF2-40B4-BE49-F238E27FC236}">
                <a16:creationId xmlns:a16="http://schemas.microsoft.com/office/drawing/2014/main" id="{B3CDAF13-238E-D544-91C8-6C4904C2F7D2}"/>
              </a:ext>
            </a:extLst>
          </p:cNvPr>
          <p:cNvSpPr/>
          <p:nvPr/>
        </p:nvSpPr>
        <p:spPr>
          <a:xfrm>
            <a:off x="5084885"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Oval 111">
            <a:extLst>
              <a:ext uri="{FF2B5EF4-FFF2-40B4-BE49-F238E27FC236}">
                <a16:creationId xmlns:a16="http://schemas.microsoft.com/office/drawing/2014/main" id="{9AB6B185-DF27-E246-93A2-41272D97C226}"/>
              </a:ext>
            </a:extLst>
          </p:cNvPr>
          <p:cNvSpPr/>
          <p:nvPr/>
        </p:nvSpPr>
        <p:spPr>
          <a:xfrm>
            <a:off x="599904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Oval 112">
            <a:extLst>
              <a:ext uri="{FF2B5EF4-FFF2-40B4-BE49-F238E27FC236}">
                <a16:creationId xmlns:a16="http://schemas.microsoft.com/office/drawing/2014/main" id="{905BECFA-D399-1A43-9A86-D3E57859528F}"/>
              </a:ext>
            </a:extLst>
          </p:cNvPr>
          <p:cNvSpPr/>
          <p:nvPr/>
        </p:nvSpPr>
        <p:spPr>
          <a:xfrm>
            <a:off x="6913195" y="2585698"/>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Oval 113">
            <a:extLst>
              <a:ext uri="{FF2B5EF4-FFF2-40B4-BE49-F238E27FC236}">
                <a16:creationId xmlns:a16="http://schemas.microsoft.com/office/drawing/2014/main" id="{128136FD-20D1-4042-AC42-64814BC8869B}"/>
              </a:ext>
            </a:extLst>
          </p:cNvPr>
          <p:cNvSpPr/>
          <p:nvPr/>
        </p:nvSpPr>
        <p:spPr>
          <a:xfrm>
            <a:off x="782735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Oval 114">
            <a:extLst>
              <a:ext uri="{FF2B5EF4-FFF2-40B4-BE49-F238E27FC236}">
                <a16:creationId xmlns:a16="http://schemas.microsoft.com/office/drawing/2014/main" id="{5460382E-2A17-4D4E-A82A-C4279C390070}"/>
              </a:ext>
            </a:extLst>
          </p:cNvPr>
          <p:cNvSpPr/>
          <p:nvPr/>
        </p:nvSpPr>
        <p:spPr>
          <a:xfrm>
            <a:off x="51411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Oval 115">
            <a:extLst>
              <a:ext uri="{FF2B5EF4-FFF2-40B4-BE49-F238E27FC236}">
                <a16:creationId xmlns:a16="http://schemas.microsoft.com/office/drawing/2014/main" id="{E50BCCD7-4B13-9646-A4B7-4693364727F5}"/>
              </a:ext>
            </a:extLst>
          </p:cNvPr>
          <p:cNvSpPr/>
          <p:nvPr/>
        </p:nvSpPr>
        <p:spPr>
          <a:xfrm>
            <a:off x="1428265"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Oval 116">
            <a:extLst>
              <a:ext uri="{FF2B5EF4-FFF2-40B4-BE49-F238E27FC236}">
                <a16:creationId xmlns:a16="http://schemas.microsoft.com/office/drawing/2014/main" id="{C929206C-1F82-5D46-BCF2-ECED415DACEE}"/>
              </a:ext>
            </a:extLst>
          </p:cNvPr>
          <p:cNvSpPr/>
          <p:nvPr/>
        </p:nvSpPr>
        <p:spPr>
          <a:xfrm>
            <a:off x="234242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Oval 117">
            <a:extLst>
              <a:ext uri="{FF2B5EF4-FFF2-40B4-BE49-F238E27FC236}">
                <a16:creationId xmlns:a16="http://schemas.microsoft.com/office/drawing/2014/main" id="{A2AFCAEE-A48A-8549-AC43-AC47A1E53229}"/>
              </a:ext>
            </a:extLst>
          </p:cNvPr>
          <p:cNvSpPr/>
          <p:nvPr/>
        </p:nvSpPr>
        <p:spPr>
          <a:xfrm>
            <a:off x="3256575"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9" name="Oval 118">
            <a:extLst>
              <a:ext uri="{FF2B5EF4-FFF2-40B4-BE49-F238E27FC236}">
                <a16:creationId xmlns:a16="http://schemas.microsoft.com/office/drawing/2014/main" id="{AEC82642-12DC-4943-8D1F-86CEDA1ADA21}"/>
              </a:ext>
            </a:extLst>
          </p:cNvPr>
          <p:cNvSpPr/>
          <p:nvPr/>
        </p:nvSpPr>
        <p:spPr>
          <a:xfrm>
            <a:off x="417073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Oval 119">
            <a:extLst>
              <a:ext uri="{FF2B5EF4-FFF2-40B4-BE49-F238E27FC236}">
                <a16:creationId xmlns:a16="http://schemas.microsoft.com/office/drawing/2014/main" id="{65EFDE26-AC16-5A4C-9575-4D4F5BD3F933}"/>
              </a:ext>
            </a:extLst>
          </p:cNvPr>
          <p:cNvSpPr/>
          <p:nvPr/>
        </p:nvSpPr>
        <p:spPr>
          <a:xfrm>
            <a:off x="5084885"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Oval 120">
            <a:extLst>
              <a:ext uri="{FF2B5EF4-FFF2-40B4-BE49-F238E27FC236}">
                <a16:creationId xmlns:a16="http://schemas.microsoft.com/office/drawing/2014/main" id="{57CA44BC-8726-8F4E-9464-80F8521991F2}"/>
              </a:ext>
            </a:extLst>
          </p:cNvPr>
          <p:cNvSpPr/>
          <p:nvPr/>
        </p:nvSpPr>
        <p:spPr>
          <a:xfrm>
            <a:off x="599904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 name="Oval 121">
            <a:extLst>
              <a:ext uri="{FF2B5EF4-FFF2-40B4-BE49-F238E27FC236}">
                <a16:creationId xmlns:a16="http://schemas.microsoft.com/office/drawing/2014/main" id="{A40840AF-48D3-6644-8661-0EB9F38F3F1A}"/>
              </a:ext>
            </a:extLst>
          </p:cNvPr>
          <p:cNvSpPr/>
          <p:nvPr/>
        </p:nvSpPr>
        <p:spPr>
          <a:xfrm>
            <a:off x="6913195" y="3416097"/>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3" name="Oval 122">
            <a:extLst>
              <a:ext uri="{FF2B5EF4-FFF2-40B4-BE49-F238E27FC236}">
                <a16:creationId xmlns:a16="http://schemas.microsoft.com/office/drawing/2014/main" id="{3058E114-0E55-8540-BF19-F11DC7F3701D}"/>
              </a:ext>
            </a:extLst>
          </p:cNvPr>
          <p:cNvSpPr/>
          <p:nvPr/>
        </p:nvSpPr>
        <p:spPr>
          <a:xfrm>
            <a:off x="7827350" y="341558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Oval 123">
            <a:extLst>
              <a:ext uri="{FF2B5EF4-FFF2-40B4-BE49-F238E27FC236}">
                <a16:creationId xmlns:a16="http://schemas.microsoft.com/office/drawing/2014/main" id="{A77B3DF8-B9C9-5848-9AFF-A67C418603E8}"/>
              </a:ext>
            </a:extLst>
          </p:cNvPr>
          <p:cNvSpPr/>
          <p:nvPr/>
        </p:nvSpPr>
        <p:spPr>
          <a:xfrm>
            <a:off x="51411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5" name="Oval 124">
            <a:extLst>
              <a:ext uri="{FF2B5EF4-FFF2-40B4-BE49-F238E27FC236}">
                <a16:creationId xmlns:a16="http://schemas.microsoft.com/office/drawing/2014/main" id="{70D0C5B8-CE61-BF49-9F9D-232D34E03D28}"/>
              </a:ext>
            </a:extLst>
          </p:cNvPr>
          <p:cNvSpPr/>
          <p:nvPr/>
        </p:nvSpPr>
        <p:spPr>
          <a:xfrm>
            <a:off x="142826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Oval 125">
            <a:extLst>
              <a:ext uri="{FF2B5EF4-FFF2-40B4-BE49-F238E27FC236}">
                <a16:creationId xmlns:a16="http://schemas.microsoft.com/office/drawing/2014/main" id="{91451A7B-94BE-3D47-9978-C4D4ADE735BE}"/>
              </a:ext>
            </a:extLst>
          </p:cNvPr>
          <p:cNvSpPr/>
          <p:nvPr/>
        </p:nvSpPr>
        <p:spPr>
          <a:xfrm>
            <a:off x="234242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Oval 126">
            <a:extLst>
              <a:ext uri="{FF2B5EF4-FFF2-40B4-BE49-F238E27FC236}">
                <a16:creationId xmlns:a16="http://schemas.microsoft.com/office/drawing/2014/main" id="{E9AF5D42-BFC8-DA4D-BD6C-CC2127BC67B0}"/>
              </a:ext>
            </a:extLst>
          </p:cNvPr>
          <p:cNvSpPr/>
          <p:nvPr/>
        </p:nvSpPr>
        <p:spPr>
          <a:xfrm>
            <a:off x="325657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8" name="Oval 127">
            <a:extLst>
              <a:ext uri="{FF2B5EF4-FFF2-40B4-BE49-F238E27FC236}">
                <a16:creationId xmlns:a16="http://schemas.microsoft.com/office/drawing/2014/main" id="{1A3B91E9-252E-6346-9B81-0BF836F0D8F9}"/>
              </a:ext>
            </a:extLst>
          </p:cNvPr>
          <p:cNvSpPr/>
          <p:nvPr/>
        </p:nvSpPr>
        <p:spPr>
          <a:xfrm>
            <a:off x="417073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9" name="Oval 128">
            <a:extLst>
              <a:ext uri="{FF2B5EF4-FFF2-40B4-BE49-F238E27FC236}">
                <a16:creationId xmlns:a16="http://schemas.microsoft.com/office/drawing/2014/main" id="{6A45180D-79D5-1A44-A004-8123413F2838}"/>
              </a:ext>
            </a:extLst>
          </p:cNvPr>
          <p:cNvSpPr/>
          <p:nvPr/>
        </p:nvSpPr>
        <p:spPr>
          <a:xfrm>
            <a:off x="508488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0" name="Oval 129">
            <a:extLst>
              <a:ext uri="{FF2B5EF4-FFF2-40B4-BE49-F238E27FC236}">
                <a16:creationId xmlns:a16="http://schemas.microsoft.com/office/drawing/2014/main" id="{4EFDE2F5-A3C9-B944-AB76-A8D1C37E4B45}"/>
              </a:ext>
            </a:extLst>
          </p:cNvPr>
          <p:cNvSpPr/>
          <p:nvPr/>
        </p:nvSpPr>
        <p:spPr>
          <a:xfrm>
            <a:off x="599904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Oval 130">
            <a:extLst>
              <a:ext uri="{FF2B5EF4-FFF2-40B4-BE49-F238E27FC236}">
                <a16:creationId xmlns:a16="http://schemas.microsoft.com/office/drawing/2014/main" id="{637012AA-2829-BB4F-883B-31A9F6085944}"/>
              </a:ext>
            </a:extLst>
          </p:cNvPr>
          <p:cNvSpPr/>
          <p:nvPr/>
        </p:nvSpPr>
        <p:spPr>
          <a:xfrm>
            <a:off x="691319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Oval 131">
            <a:extLst>
              <a:ext uri="{FF2B5EF4-FFF2-40B4-BE49-F238E27FC236}">
                <a16:creationId xmlns:a16="http://schemas.microsoft.com/office/drawing/2014/main" id="{868FF852-2C98-BA43-872F-D582FD5DC2B9}"/>
              </a:ext>
            </a:extLst>
          </p:cNvPr>
          <p:cNvSpPr/>
          <p:nvPr/>
        </p:nvSpPr>
        <p:spPr>
          <a:xfrm>
            <a:off x="782735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Oval 132">
            <a:extLst>
              <a:ext uri="{FF2B5EF4-FFF2-40B4-BE49-F238E27FC236}">
                <a16:creationId xmlns:a16="http://schemas.microsoft.com/office/drawing/2014/main" id="{A0BABF79-FEBF-684D-BEB7-B5CAC464464D}"/>
              </a:ext>
            </a:extLst>
          </p:cNvPr>
          <p:cNvSpPr/>
          <p:nvPr/>
        </p:nvSpPr>
        <p:spPr>
          <a:xfrm>
            <a:off x="51411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4" name="Oval 133">
            <a:extLst>
              <a:ext uri="{FF2B5EF4-FFF2-40B4-BE49-F238E27FC236}">
                <a16:creationId xmlns:a16="http://schemas.microsoft.com/office/drawing/2014/main" id="{4B1608E8-3B02-5D43-85C0-66A1F8367B7F}"/>
              </a:ext>
            </a:extLst>
          </p:cNvPr>
          <p:cNvSpPr/>
          <p:nvPr/>
        </p:nvSpPr>
        <p:spPr>
          <a:xfrm>
            <a:off x="142826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5" name="Oval 134">
            <a:extLst>
              <a:ext uri="{FF2B5EF4-FFF2-40B4-BE49-F238E27FC236}">
                <a16:creationId xmlns:a16="http://schemas.microsoft.com/office/drawing/2014/main" id="{FE6245EF-F30A-6F4D-948F-857087B448DE}"/>
              </a:ext>
            </a:extLst>
          </p:cNvPr>
          <p:cNvSpPr/>
          <p:nvPr/>
        </p:nvSpPr>
        <p:spPr>
          <a:xfrm>
            <a:off x="234242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6" name="Oval 135">
            <a:extLst>
              <a:ext uri="{FF2B5EF4-FFF2-40B4-BE49-F238E27FC236}">
                <a16:creationId xmlns:a16="http://schemas.microsoft.com/office/drawing/2014/main" id="{56F95690-F582-5146-81AA-800C1C764F56}"/>
              </a:ext>
            </a:extLst>
          </p:cNvPr>
          <p:cNvSpPr/>
          <p:nvPr/>
        </p:nvSpPr>
        <p:spPr>
          <a:xfrm>
            <a:off x="325657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Oval 136">
            <a:extLst>
              <a:ext uri="{FF2B5EF4-FFF2-40B4-BE49-F238E27FC236}">
                <a16:creationId xmlns:a16="http://schemas.microsoft.com/office/drawing/2014/main" id="{393B6995-ED19-6D47-B374-B178D509FA07}"/>
              </a:ext>
            </a:extLst>
          </p:cNvPr>
          <p:cNvSpPr/>
          <p:nvPr/>
        </p:nvSpPr>
        <p:spPr>
          <a:xfrm>
            <a:off x="417073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8" name="Oval 137">
            <a:extLst>
              <a:ext uri="{FF2B5EF4-FFF2-40B4-BE49-F238E27FC236}">
                <a16:creationId xmlns:a16="http://schemas.microsoft.com/office/drawing/2014/main" id="{8E059F82-7CBC-BA43-BF43-D966147B0B37}"/>
              </a:ext>
            </a:extLst>
          </p:cNvPr>
          <p:cNvSpPr/>
          <p:nvPr/>
        </p:nvSpPr>
        <p:spPr>
          <a:xfrm>
            <a:off x="508488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9" name="Oval 138">
            <a:extLst>
              <a:ext uri="{FF2B5EF4-FFF2-40B4-BE49-F238E27FC236}">
                <a16:creationId xmlns:a16="http://schemas.microsoft.com/office/drawing/2014/main" id="{E013054C-942C-1F46-8BC8-94CD82F99877}"/>
              </a:ext>
            </a:extLst>
          </p:cNvPr>
          <p:cNvSpPr/>
          <p:nvPr/>
        </p:nvSpPr>
        <p:spPr>
          <a:xfrm>
            <a:off x="599904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0" name="Oval 139">
            <a:extLst>
              <a:ext uri="{FF2B5EF4-FFF2-40B4-BE49-F238E27FC236}">
                <a16:creationId xmlns:a16="http://schemas.microsoft.com/office/drawing/2014/main" id="{30519689-50C6-BA4E-BB31-046D4D0A286E}"/>
              </a:ext>
            </a:extLst>
          </p:cNvPr>
          <p:cNvSpPr/>
          <p:nvPr/>
        </p:nvSpPr>
        <p:spPr>
          <a:xfrm>
            <a:off x="691319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1" name="Oval 140">
            <a:extLst>
              <a:ext uri="{FF2B5EF4-FFF2-40B4-BE49-F238E27FC236}">
                <a16:creationId xmlns:a16="http://schemas.microsoft.com/office/drawing/2014/main" id="{DF08B9E0-2EF5-2B4D-8476-008B59A4F235}"/>
              </a:ext>
            </a:extLst>
          </p:cNvPr>
          <p:cNvSpPr/>
          <p:nvPr/>
        </p:nvSpPr>
        <p:spPr>
          <a:xfrm>
            <a:off x="7827350"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2" name="Graphic 141">
            <a:extLst>
              <a:ext uri="{FF2B5EF4-FFF2-40B4-BE49-F238E27FC236}">
                <a16:creationId xmlns:a16="http://schemas.microsoft.com/office/drawing/2014/main" id="{380163D4-F807-7D4B-9050-D403C717AD21}"/>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75052" y="1962922"/>
            <a:ext cx="390825" cy="345380"/>
          </a:xfrm>
          <a:prstGeom prst="rect">
            <a:avLst/>
          </a:prstGeom>
        </p:spPr>
      </p:pic>
      <p:pic>
        <p:nvPicPr>
          <p:cNvPr id="143" name="Graphic 142">
            <a:extLst>
              <a:ext uri="{FF2B5EF4-FFF2-40B4-BE49-F238E27FC236}">
                <a16:creationId xmlns:a16="http://schemas.microsoft.com/office/drawing/2014/main" id="{204B64B0-0965-B742-B5BB-F9BAC9A0053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588825" y="1969980"/>
            <a:ext cx="380384" cy="309615"/>
          </a:xfrm>
          <a:prstGeom prst="rect">
            <a:avLst/>
          </a:prstGeom>
        </p:spPr>
      </p:pic>
      <p:pic>
        <p:nvPicPr>
          <p:cNvPr id="144" name="Graphic 143">
            <a:extLst>
              <a:ext uri="{FF2B5EF4-FFF2-40B4-BE49-F238E27FC236}">
                <a16:creationId xmlns:a16="http://schemas.microsoft.com/office/drawing/2014/main" id="{B17EAABB-0572-EE4F-B684-DF0DCBC6428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565767" y="1929201"/>
            <a:ext cx="254715" cy="391169"/>
          </a:xfrm>
          <a:prstGeom prst="rect">
            <a:avLst/>
          </a:prstGeom>
        </p:spPr>
      </p:pic>
      <p:sp>
        <p:nvSpPr>
          <p:cNvPr id="146" name="Oval 145">
            <a:extLst>
              <a:ext uri="{FF2B5EF4-FFF2-40B4-BE49-F238E27FC236}">
                <a16:creationId xmlns:a16="http://schemas.microsoft.com/office/drawing/2014/main" id="{51F65CC8-A7C9-244C-9E39-EEE03DC5F186}"/>
              </a:ext>
            </a:extLst>
          </p:cNvPr>
          <p:cNvSpPr/>
          <p:nvPr/>
        </p:nvSpPr>
        <p:spPr>
          <a:xfrm>
            <a:off x="3256575" y="176084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7" name="Graphic 146">
            <a:extLst>
              <a:ext uri="{FF2B5EF4-FFF2-40B4-BE49-F238E27FC236}">
                <a16:creationId xmlns:a16="http://schemas.microsoft.com/office/drawing/2014/main" id="{410757CA-E6EF-4845-8825-54238B3DFF8B}"/>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434603" y="1929201"/>
            <a:ext cx="368199" cy="386160"/>
          </a:xfrm>
          <a:prstGeom prst="rect">
            <a:avLst/>
          </a:prstGeom>
        </p:spPr>
      </p:pic>
      <p:pic>
        <p:nvPicPr>
          <p:cNvPr id="148" name="Graphic 147">
            <a:extLst>
              <a:ext uri="{FF2B5EF4-FFF2-40B4-BE49-F238E27FC236}">
                <a16:creationId xmlns:a16="http://schemas.microsoft.com/office/drawing/2014/main" id="{184C6458-66FD-5B4D-99C9-3D0ED4D6ECB0}"/>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312867" y="1900553"/>
            <a:ext cx="434992" cy="434992"/>
          </a:xfrm>
          <a:prstGeom prst="rect">
            <a:avLst/>
          </a:prstGeom>
        </p:spPr>
      </p:pic>
      <p:pic>
        <p:nvPicPr>
          <p:cNvPr id="149" name="Graphic 148">
            <a:extLst>
              <a:ext uri="{FF2B5EF4-FFF2-40B4-BE49-F238E27FC236}">
                <a16:creationId xmlns:a16="http://schemas.microsoft.com/office/drawing/2014/main" id="{9ECF56FF-4609-FB40-9064-7F629D0DCDFB}"/>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06185" y="1899141"/>
            <a:ext cx="456528" cy="435777"/>
          </a:xfrm>
          <a:prstGeom prst="rect">
            <a:avLst/>
          </a:prstGeom>
        </p:spPr>
      </p:pic>
      <p:pic>
        <p:nvPicPr>
          <p:cNvPr id="150" name="Graphic 149">
            <a:extLst>
              <a:ext uri="{FF2B5EF4-FFF2-40B4-BE49-F238E27FC236}">
                <a16:creationId xmlns:a16="http://schemas.microsoft.com/office/drawing/2014/main" id="{E33F3F73-D120-BA4E-A1EF-EA3E19D0F5FC}"/>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76405" y="2013285"/>
            <a:ext cx="391580" cy="245876"/>
          </a:xfrm>
          <a:prstGeom prst="rect">
            <a:avLst/>
          </a:prstGeom>
        </p:spPr>
      </p:pic>
      <p:pic>
        <p:nvPicPr>
          <p:cNvPr id="151" name="Graphic 150">
            <a:extLst>
              <a:ext uri="{FF2B5EF4-FFF2-40B4-BE49-F238E27FC236}">
                <a16:creationId xmlns:a16="http://schemas.microsoft.com/office/drawing/2014/main" id="{781B304C-9D11-924F-9C18-C8F46225F33B}"/>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056906" y="1984188"/>
            <a:ext cx="408291" cy="284854"/>
          </a:xfrm>
          <a:prstGeom prst="rect">
            <a:avLst/>
          </a:prstGeom>
        </p:spPr>
      </p:pic>
      <p:pic>
        <p:nvPicPr>
          <p:cNvPr id="152" name="Graphic 151">
            <a:extLst>
              <a:ext uri="{FF2B5EF4-FFF2-40B4-BE49-F238E27FC236}">
                <a16:creationId xmlns:a16="http://schemas.microsoft.com/office/drawing/2014/main" id="{071C847C-0EFC-5D4D-BC84-84DC5F2343DA}"/>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8001805" y="1884002"/>
            <a:ext cx="393482" cy="412219"/>
          </a:xfrm>
          <a:prstGeom prst="rect">
            <a:avLst/>
          </a:prstGeom>
        </p:spPr>
      </p:pic>
      <p:pic>
        <p:nvPicPr>
          <p:cNvPr id="153" name="Graphic 152">
            <a:extLst>
              <a:ext uri="{FF2B5EF4-FFF2-40B4-BE49-F238E27FC236}">
                <a16:creationId xmlns:a16="http://schemas.microsoft.com/office/drawing/2014/main" id="{A94C964E-0C90-454D-91A1-EEFAC2A0EC47}"/>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94851" y="2782571"/>
            <a:ext cx="365382" cy="356682"/>
          </a:xfrm>
          <a:prstGeom prst="rect">
            <a:avLst/>
          </a:prstGeom>
        </p:spPr>
      </p:pic>
      <p:pic>
        <p:nvPicPr>
          <p:cNvPr id="154" name="Graphic 153">
            <a:extLst>
              <a:ext uri="{FF2B5EF4-FFF2-40B4-BE49-F238E27FC236}">
                <a16:creationId xmlns:a16="http://schemas.microsoft.com/office/drawing/2014/main" id="{AEA833B4-D065-5A42-8FAD-D48190D39160}"/>
              </a:ext>
            </a:extLst>
          </p:cNvPr>
          <p:cNvPicPr>
            <a:picLocks noChangeAspect="1"/>
          </p:cNvPicPr>
          <p:nvPr/>
        </p:nvPicPr>
        <p:blipFill>
          <a:blip r:embed="rId22" cstate="print">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1546736" y="2788215"/>
            <a:ext cx="439405" cy="357655"/>
          </a:xfrm>
          <a:prstGeom prst="rect">
            <a:avLst/>
          </a:prstGeom>
        </p:spPr>
      </p:pic>
      <p:pic>
        <p:nvPicPr>
          <p:cNvPr id="155" name="Graphic 154">
            <a:extLst>
              <a:ext uri="{FF2B5EF4-FFF2-40B4-BE49-F238E27FC236}">
                <a16:creationId xmlns:a16="http://schemas.microsoft.com/office/drawing/2014/main" id="{BB323CB9-839F-7A46-8F1A-26F70A7C00D1}"/>
              </a:ext>
            </a:extLst>
          </p:cNvPr>
          <p:cNvPicPr>
            <a:picLocks noChangeAspect="1"/>
          </p:cNvPicPr>
          <p:nvPr/>
        </p:nvPicPr>
        <p:blipFill>
          <a:blip r:embed="rId24" cstate="print">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2493451" y="2782571"/>
            <a:ext cx="409381" cy="371299"/>
          </a:xfrm>
          <a:prstGeom prst="rect">
            <a:avLst/>
          </a:prstGeom>
        </p:spPr>
      </p:pic>
      <p:pic>
        <p:nvPicPr>
          <p:cNvPr id="156" name="Graphic 155">
            <a:extLst>
              <a:ext uri="{FF2B5EF4-FFF2-40B4-BE49-F238E27FC236}">
                <a16:creationId xmlns:a16="http://schemas.microsoft.com/office/drawing/2014/main" id="{3A70076C-BDC0-0948-8162-CEE5ACBB1B6C}"/>
              </a:ext>
            </a:extLst>
          </p:cNvPr>
          <p:cNvPicPr>
            <a:picLocks noChangeAspect="1"/>
          </p:cNvPicPr>
          <p:nvPr/>
        </p:nvPicPr>
        <p:blipFill>
          <a:blip r:embed="rId26" cstate="print">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3394057" y="2726470"/>
            <a:ext cx="444758" cy="424072"/>
          </a:xfrm>
          <a:prstGeom prst="rect">
            <a:avLst/>
          </a:prstGeom>
        </p:spPr>
      </p:pic>
      <p:pic>
        <p:nvPicPr>
          <p:cNvPr id="157" name="Graphic 156">
            <a:extLst>
              <a:ext uri="{FF2B5EF4-FFF2-40B4-BE49-F238E27FC236}">
                <a16:creationId xmlns:a16="http://schemas.microsoft.com/office/drawing/2014/main" id="{E3C0C131-21D4-7B4C-A4F2-C9B6A8A68311}"/>
              </a:ext>
            </a:extLst>
          </p:cNvPr>
          <p:cNvPicPr>
            <a:picLocks noChangeAspect="1"/>
          </p:cNvPicPr>
          <p:nvPr/>
        </p:nvPicPr>
        <p:blipFill>
          <a:blip r:embed="rId28" cstate="print">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4312867" y="2743402"/>
            <a:ext cx="427400" cy="427400"/>
          </a:xfrm>
          <a:prstGeom prst="rect">
            <a:avLst/>
          </a:prstGeom>
        </p:spPr>
      </p:pic>
      <p:pic>
        <p:nvPicPr>
          <p:cNvPr id="158" name="Graphic 157">
            <a:extLst>
              <a:ext uri="{FF2B5EF4-FFF2-40B4-BE49-F238E27FC236}">
                <a16:creationId xmlns:a16="http://schemas.microsoft.com/office/drawing/2014/main" id="{DA471714-DEA1-474F-BE1A-B1EAEF78ED8C}"/>
              </a:ext>
            </a:extLst>
          </p:cNvPr>
          <p:cNvPicPr>
            <a:picLocks noChangeAspect="1"/>
          </p:cNvPicPr>
          <p:nvPr/>
        </p:nvPicPr>
        <p:blipFill>
          <a:blip r:embed="rId30" cstate="print">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5279226" y="2726470"/>
            <a:ext cx="304843" cy="468152"/>
          </a:xfrm>
          <a:prstGeom prst="rect">
            <a:avLst/>
          </a:prstGeom>
        </p:spPr>
      </p:pic>
      <p:pic>
        <p:nvPicPr>
          <p:cNvPr id="159" name="Graphic 158">
            <a:extLst>
              <a:ext uri="{FF2B5EF4-FFF2-40B4-BE49-F238E27FC236}">
                <a16:creationId xmlns:a16="http://schemas.microsoft.com/office/drawing/2014/main" id="{D9595AAF-4521-2C40-BC99-F8EF6DC4271E}"/>
              </a:ext>
            </a:extLst>
          </p:cNvPr>
          <p:cNvPicPr>
            <a:picLocks noChangeAspect="1"/>
          </p:cNvPicPr>
          <p:nvPr/>
        </p:nvPicPr>
        <p:blipFill>
          <a:blip r:embed="rId32" cstate="print">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6163643" y="2731339"/>
            <a:ext cx="387636" cy="419939"/>
          </a:xfrm>
          <a:prstGeom prst="rect">
            <a:avLst/>
          </a:prstGeom>
        </p:spPr>
      </p:pic>
      <p:pic>
        <p:nvPicPr>
          <p:cNvPr id="160" name="Graphic 159">
            <a:extLst>
              <a:ext uri="{FF2B5EF4-FFF2-40B4-BE49-F238E27FC236}">
                <a16:creationId xmlns:a16="http://schemas.microsoft.com/office/drawing/2014/main" id="{8584F723-45A9-1E4B-BB5F-E349B9D26AC8}"/>
              </a:ext>
            </a:extLst>
          </p:cNvPr>
          <p:cNvPicPr>
            <a:picLocks noChangeAspect="1"/>
          </p:cNvPicPr>
          <p:nvPr/>
        </p:nvPicPr>
        <p:blipFill>
          <a:blip r:embed="rId34" cstate="print">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6997142" y="2782571"/>
            <a:ext cx="546100" cy="304800"/>
          </a:xfrm>
          <a:prstGeom prst="rect">
            <a:avLst/>
          </a:prstGeom>
        </p:spPr>
      </p:pic>
      <p:pic>
        <p:nvPicPr>
          <p:cNvPr id="161" name="Graphic 160">
            <a:extLst>
              <a:ext uri="{FF2B5EF4-FFF2-40B4-BE49-F238E27FC236}">
                <a16:creationId xmlns:a16="http://schemas.microsoft.com/office/drawing/2014/main" id="{ED9658B7-B2F6-FA46-82EB-2FC59C09EE90}"/>
              </a:ext>
            </a:extLst>
          </p:cNvPr>
          <p:cNvPicPr>
            <a:picLocks noChangeAspect="1"/>
          </p:cNvPicPr>
          <p:nvPr/>
        </p:nvPicPr>
        <p:blipFill>
          <a:blip r:embed="rId36" cstate="print">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8014786" y="2714310"/>
            <a:ext cx="364797" cy="448179"/>
          </a:xfrm>
          <a:prstGeom prst="rect">
            <a:avLst/>
          </a:prstGeom>
        </p:spPr>
      </p:pic>
      <p:pic>
        <p:nvPicPr>
          <p:cNvPr id="162" name="Graphic 161">
            <a:extLst>
              <a:ext uri="{FF2B5EF4-FFF2-40B4-BE49-F238E27FC236}">
                <a16:creationId xmlns:a16="http://schemas.microsoft.com/office/drawing/2014/main" id="{67A6F930-42DF-614C-AE83-14F2E7782945}"/>
              </a:ext>
            </a:extLst>
          </p:cNvPr>
          <p:cNvPicPr>
            <a:picLocks noChangeAspect="1"/>
          </p:cNvPicPr>
          <p:nvPr/>
        </p:nvPicPr>
        <p:blipFill>
          <a:blip r:embed="rId38" cstate="print">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651071" y="3581895"/>
            <a:ext cx="470357" cy="371910"/>
          </a:xfrm>
          <a:prstGeom prst="rect">
            <a:avLst/>
          </a:prstGeom>
        </p:spPr>
      </p:pic>
      <p:pic>
        <p:nvPicPr>
          <p:cNvPr id="163" name="Graphic 162">
            <a:extLst>
              <a:ext uri="{FF2B5EF4-FFF2-40B4-BE49-F238E27FC236}">
                <a16:creationId xmlns:a16="http://schemas.microsoft.com/office/drawing/2014/main" id="{DC4F120B-4485-C742-A03A-EC5C9DA1852E}"/>
              </a:ext>
            </a:extLst>
          </p:cNvPr>
          <p:cNvPicPr>
            <a:picLocks noChangeAspect="1"/>
          </p:cNvPicPr>
          <p:nvPr/>
        </p:nvPicPr>
        <p:blipFill>
          <a:blip r:embed="rId40" cstate="print">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1546736" y="3581895"/>
            <a:ext cx="486403" cy="393755"/>
          </a:xfrm>
          <a:prstGeom prst="rect">
            <a:avLst/>
          </a:prstGeom>
        </p:spPr>
      </p:pic>
      <p:pic>
        <p:nvPicPr>
          <p:cNvPr id="164" name="Graphic 163">
            <a:extLst>
              <a:ext uri="{FF2B5EF4-FFF2-40B4-BE49-F238E27FC236}">
                <a16:creationId xmlns:a16="http://schemas.microsoft.com/office/drawing/2014/main" id="{12DE7375-F718-8F4D-98C4-83F548EF1603}"/>
              </a:ext>
            </a:extLst>
          </p:cNvPr>
          <p:cNvPicPr>
            <a:picLocks noChangeAspect="1"/>
          </p:cNvPicPr>
          <p:nvPr/>
        </p:nvPicPr>
        <p:blipFill>
          <a:blip r:embed="rId42" cstate="print">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2529714" y="3544151"/>
            <a:ext cx="326819" cy="442787"/>
          </a:xfrm>
          <a:prstGeom prst="rect">
            <a:avLst/>
          </a:prstGeom>
        </p:spPr>
      </p:pic>
      <p:pic>
        <p:nvPicPr>
          <p:cNvPr id="165" name="Graphic 164">
            <a:extLst>
              <a:ext uri="{FF2B5EF4-FFF2-40B4-BE49-F238E27FC236}">
                <a16:creationId xmlns:a16="http://schemas.microsoft.com/office/drawing/2014/main" id="{61FCF80D-E105-3D40-8694-8882AF5B32A9}"/>
              </a:ext>
            </a:extLst>
          </p:cNvPr>
          <p:cNvPicPr>
            <a:picLocks noChangeAspect="1"/>
          </p:cNvPicPr>
          <p:nvPr/>
        </p:nvPicPr>
        <p:blipFill>
          <a:blip r:embed="rId44" cstate="print">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3436423" y="3559625"/>
            <a:ext cx="358372" cy="481563"/>
          </a:xfrm>
          <a:prstGeom prst="rect">
            <a:avLst/>
          </a:prstGeom>
        </p:spPr>
      </p:pic>
      <p:pic>
        <p:nvPicPr>
          <p:cNvPr id="166" name="Graphic 165">
            <a:extLst>
              <a:ext uri="{FF2B5EF4-FFF2-40B4-BE49-F238E27FC236}">
                <a16:creationId xmlns:a16="http://schemas.microsoft.com/office/drawing/2014/main" id="{55377464-CCD9-2D48-85DD-56EBD74E62F6}"/>
              </a:ext>
            </a:extLst>
          </p:cNvPr>
          <p:cNvPicPr>
            <a:picLocks noChangeAspect="1"/>
          </p:cNvPicPr>
          <p:nvPr/>
        </p:nvPicPr>
        <p:blipFill>
          <a:blip r:embed="rId46" cstate="print">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4369388" y="3544151"/>
            <a:ext cx="304003" cy="456005"/>
          </a:xfrm>
          <a:prstGeom prst="rect">
            <a:avLst/>
          </a:prstGeom>
        </p:spPr>
      </p:pic>
      <p:pic>
        <p:nvPicPr>
          <p:cNvPr id="167" name="Graphic 166">
            <a:extLst>
              <a:ext uri="{FF2B5EF4-FFF2-40B4-BE49-F238E27FC236}">
                <a16:creationId xmlns:a16="http://schemas.microsoft.com/office/drawing/2014/main" id="{15618AEE-7AC0-E649-A033-97DBB142AA87}"/>
              </a:ext>
            </a:extLst>
          </p:cNvPr>
          <p:cNvPicPr>
            <a:picLocks noChangeAspect="1"/>
          </p:cNvPicPr>
          <p:nvPr/>
        </p:nvPicPr>
        <p:blipFill>
          <a:blip r:embed="rId48" cstate="print">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5206185" y="3532758"/>
            <a:ext cx="456528" cy="467398"/>
          </a:xfrm>
          <a:prstGeom prst="rect">
            <a:avLst/>
          </a:prstGeom>
        </p:spPr>
      </p:pic>
      <p:pic>
        <p:nvPicPr>
          <p:cNvPr id="168" name="Graphic 167">
            <a:extLst>
              <a:ext uri="{FF2B5EF4-FFF2-40B4-BE49-F238E27FC236}">
                <a16:creationId xmlns:a16="http://schemas.microsoft.com/office/drawing/2014/main" id="{AF71E4E2-1D8A-1E43-8610-996106A177AD}"/>
              </a:ext>
            </a:extLst>
          </p:cNvPr>
          <p:cNvPicPr>
            <a:picLocks noChangeAspect="1"/>
          </p:cNvPicPr>
          <p:nvPr/>
        </p:nvPicPr>
        <p:blipFill>
          <a:blip r:embed="rId50" cstate="print">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6132012" y="3564928"/>
            <a:ext cx="464492" cy="388877"/>
          </a:xfrm>
          <a:prstGeom prst="rect">
            <a:avLst/>
          </a:prstGeom>
        </p:spPr>
      </p:pic>
      <p:pic>
        <p:nvPicPr>
          <p:cNvPr id="169" name="Graphic 168">
            <a:extLst>
              <a:ext uri="{FF2B5EF4-FFF2-40B4-BE49-F238E27FC236}">
                <a16:creationId xmlns:a16="http://schemas.microsoft.com/office/drawing/2014/main" id="{9E001F59-742E-8047-90A5-35889577CC0C}"/>
              </a:ext>
            </a:extLst>
          </p:cNvPr>
          <p:cNvPicPr>
            <a:picLocks noChangeAspect="1"/>
          </p:cNvPicPr>
          <p:nvPr/>
        </p:nvPicPr>
        <p:blipFill>
          <a:blip r:embed="rId52" cstate="print">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7030538" y="3546635"/>
            <a:ext cx="434659" cy="434659"/>
          </a:xfrm>
          <a:prstGeom prst="rect">
            <a:avLst/>
          </a:prstGeom>
        </p:spPr>
      </p:pic>
      <p:pic>
        <p:nvPicPr>
          <p:cNvPr id="170" name="Graphic 169">
            <a:extLst>
              <a:ext uri="{FF2B5EF4-FFF2-40B4-BE49-F238E27FC236}">
                <a16:creationId xmlns:a16="http://schemas.microsoft.com/office/drawing/2014/main" id="{19008275-6F08-1A45-A0F0-691D7D2B7193}"/>
              </a:ext>
            </a:extLst>
          </p:cNvPr>
          <p:cNvPicPr>
            <a:picLocks noChangeAspect="1"/>
          </p:cNvPicPr>
          <p:nvPr/>
        </p:nvPicPr>
        <p:blipFill>
          <a:blip r:embed="rId54" cstate="print">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8044827" y="3530997"/>
            <a:ext cx="281287" cy="431976"/>
          </a:xfrm>
          <a:prstGeom prst="rect">
            <a:avLst/>
          </a:prstGeom>
        </p:spPr>
      </p:pic>
      <p:pic>
        <p:nvPicPr>
          <p:cNvPr id="171" name="Graphic 170">
            <a:extLst>
              <a:ext uri="{FF2B5EF4-FFF2-40B4-BE49-F238E27FC236}">
                <a16:creationId xmlns:a16="http://schemas.microsoft.com/office/drawing/2014/main" id="{F4EE40B5-0DFE-5E48-A297-79621EFFF8BA}"/>
              </a:ext>
            </a:extLst>
          </p:cNvPr>
          <p:cNvPicPr>
            <a:picLocks noChangeAspect="1"/>
          </p:cNvPicPr>
          <p:nvPr/>
        </p:nvPicPr>
        <p:blipFill>
          <a:blip r:embed="rId56" cstate="print">
            <a:extLst>
              <a:ext uri="{28A0092B-C50C-407E-A947-70E740481C1C}">
                <a14:useLocalDpi xmlns:a14="http://schemas.microsoft.com/office/drawing/2010/main" val="0"/>
              </a:ext>
              <a:ext uri="{96DAC541-7B7A-43D3-8B79-37D633B846F1}">
                <asvg:svgBlip xmlns:asvg="http://schemas.microsoft.com/office/drawing/2016/SVG/main" r:embed="rId57"/>
              </a:ext>
            </a:extLst>
          </a:blip>
          <a:stretch>
            <a:fillRect/>
          </a:stretch>
        </p:blipFill>
        <p:spPr>
          <a:xfrm>
            <a:off x="672077" y="4411363"/>
            <a:ext cx="409162" cy="409162"/>
          </a:xfrm>
          <a:prstGeom prst="rect">
            <a:avLst/>
          </a:prstGeom>
        </p:spPr>
      </p:pic>
      <p:pic>
        <p:nvPicPr>
          <p:cNvPr id="172" name="Graphic 171">
            <a:extLst>
              <a:ext uri="{FF2B5EF4-FFF2-40B4-BE49-F238E27FC236}">
                <a16:creationId xmlns:a16="http://schemas.microsoft.com/office/drawing/2014/main" id="{7E05A14E-9803-CA46-B694-8DD765EB723B}"/>
              </a:ext>
            </a:extLst>
          </p:cNvPr>
          <p:cNvPicPr>
            <a:picLocks noChangeAspect="1"/>
          </p:cNvPicPr>
          <p:nvPr/>
        </p:nvPicPr>
        <p:blipFill>
          <a:blip r:embed="rId58" cstate="print">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a:off x="1546736" y="4403050"/>
            <a:ext cx="463243" cy="387831"/>
          </a:xfrm>
          <a:prstGeom prst="rect">
            <a:avLst/>
          </a:prstGeom>
        </p:spPr>
      </p:pic>
      <p:pic>
        <p:nvPicPr>
          <p:cNvPr id="173" name="Graphic 172">
            <a:extLst>
              <a:ext uri="{FF2B5EF4-FFF2-40B4-BE49-F238E27FC236}">
                <a16:creationId xmlns:a16="http://schemas.microsoft.com/office/drawing/2014/main" id="{6F8B7F17-A508-EA43-90F5-4B188B84A478}"/>
              </a:ext>
            </a:extLst>
          </p:cNvPr>
          <p:cNvPicPr>
            <a:picLocks noChangeAspect="1"/>
          </p:cNvPicPr>
          <p:nvPr/>
        </p:nvPicPr>
        <p:blipFill>
          <a:blip r:embed="rId60" cstate="print">
            <a:extLst>
              <a:ext uri="{28A0092B-C50C-407E-A947-70E740481C1C}">
                <a14:useLocalDpi xmlns:a14="http://schemas.microsoft.com/office/drawing/2010/main" val="0"/>
              </a:ext>
              <a:ext uri="{96DAC541-7B7A-43D3-8B79-37D633B846F1}">
                <asvg:svgBlip xmlns:asvg="http://schemas.microsoft.com/office/drawing/2016/SVG/main" r:embed="rId61"/>
              </a:ext>
            </a:extLst>
          </a:blip>
          <a:stretch>
            <a:fillRect/>
          </a:stretch>
        </p:blipFill>
        <p:spPr>
          <a:xfrm>
            <a:off x="2481361" y="4398091"/>
            <a:ext cx="400111" cy="409416"/>
          </a:xfrm>
          <a:prstGeom prst="rect">
            <a:avLst/>
          </a:prstGeom>
        </p:spPr>
      </p:pic>
      <p:pic>
        <p:nvPicPr>
          <p:cNvPr id="174" name="Graphic 173">
            <a:extLst>
              <a:ext uri="{FF2B5EF4-FFF2-40B4-BE49-F238E27FC236}">
                <a16:creationId xmlns:a16="http://schemas.microsoft.com/office/drawing/2014/main" id="{7E5AC461-FA87-4B45-900E-8B9AB9BA176A}"/>
              </a:ext>
            </a:extLst>
          </p:cNvPr>
          <p:cNvPicPr>
            <a:picLocks noChangeAspect="1"/>
          </p:cNvPicPr>
          <p:nvPr/>
        </p:nvPicPr>
        <p:blipFill>
          <a:blip r:embed="rId62" cstate="print">
            <a:extLst>
              <a:ext uri="{28A0092B-C50C-407E-A947-70E740481C1C}">
                <a14:useLocalDpi xmlns:a14="http://schemas.microsoft.com/office/drawing/2010/main" val="0"/>
              </a:ext>
              <a:ext uri="{96DAC541-7B7A-43D3-8B79-37D633B846F1}">
                <asvg:svgBlip xmlns:asvg="http://schemas.microsoft.com/office/drawing/2016/SVG/main" r:embed="rId63"/>
              </a:ext>
            </a:extLst>
          </a:blip>
          <a:stretch>
            <a:fillRect/>
          </a:stretch>
        </p:blipFill>
        <p:spPr>
          <a:xfrm>
            <a:off x="3395265" y="4437670"/>
            <a:ext cx="465820" cy="324991"/>
          </a:xfrm>
          <a:prstGeom prst="rect">
            <a:avLst/>
          </a:prstGeom>
        </p:spPr>
      </p:pic>
      <p:pic>
        <p:nvPicPr>
          <p:cNvPr id="175" name="Graphic 174">
            <a:extLst>
              <a:ext uri="{FF2B5EF4-FFF2-40B4-BE49-F238E27FC236}">
                <a16:creationId xmlns:a16="http://schemas.microsoft.com/office/drawing/2014/main" id="{27B83F99-D1D2-A949-A315-8B277243A28C}"/>
              </a:ext>
            </a:extLst>
          </p:cNvPr>
          <p:cNvPicPr>
            <a:picLocks noChangeAspect="1"/>
          </p:cNvPicPr>
          <p:nvPr/>
        </p:nvPicPr>
        <p:blipFill>
          <a:blip r:embed="rId64" cstate="print">
            <a:extLst>
              <a:ext uri="{28A0092B-C50C-407E-A947-70E740481C1C}">
                <a14:useLocalDpi xmlns:a14="http://schemas.microsoft.com/office/drawing/2010/main" val="0"/>
              </a:ext>
              <a:ext uri="{96DAC541-7B7A-43D3-8B79-37D633B846F1}">
                <asvg:svgBlip xmlns:asvg="http://schemas.microsoft.com/office/drawing/2016/SVG/main" r:embed="rId65"/>
              </a:ext>
            </a:extLst>
          </a:blip>
          <a:stretch>
            <a:fillRect/>
          </a:stretch>
        </p:blipFill>
        <p:spPr>
          <a:xfrm>
            <a:off x="4375032" y="4428082"/>
            <a:ext cx="304003" cy="396125"/>
          </a:xfrm>
          <a:prstGeom prst="rect">
            <a:avLst/>
          </a:prstGeom>
        </p:spPr>
      </p:pic>
      <p:pic>
        <p:nvPicPr>
          <p:cNvPr id="176" name="Graphic 175">
            <a:extLst>
              <a:ext uri="{FF2B5EF4-FFF2-40B4-BE49-F238E27FC236}">
                <a16:creationId xmlns:a16="http://schemas.microsoft.com/office/drawing/2014/main" id="{1D0E2669-A968-5145-8E38-5008D387D603}"/>
              </a:ext>
            </a:extLst>
          </p:cNvPr>
          <p:cNvPicPr>
            <a:picLocks noChangeAspect="1"/>
          </p:cNvPicPr>
          <p:nvPr/>
        </p:nvPicPr>
        <p:blipFill>
          <a:blip r:embed="rId66" cstate="print">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5250244" y="4410055"/>
            <a:ext cx="389893" cy="380826"/>
          </a:xfrm>
          <a:prstGeom prst="rect">
            <a:avLst/>
          </a:prstGeom>
        </p:spPr>
      </p:pic>
      <p:pic>
        <p:nvPicPr>
          <p:cNvPr id="177" name="Graphic 176">
            <a:extLst>
              <a:ext uri="{FF2B5EF4-FFF2-40B4-BE49-F238E27FC236}">
                <a16:creationId xmlns:a16="http://schemas.microsoft.com/office/drawing/2014/main" id="{D31A9B72-0E3C-4548-B669-36320A8C20C0}"/>
              </a:ext>
            </a:extLst>
          </p:cNvPr>
          <p:cNvPicPr>
            <a:picLocks noChangeAspect="1"/>
          </p:cNvPicPr>
          <p:nvPr/>
        </p:nvPicPr>
        <p:blipFill>
          <a:blip r:embed="rId68" cstate="print">
            <a:extLst>
              <a:ext uri="{28A0092B-C50C-407E-A947-70E740481C1C}">
                <a14:useLocalDpi xmlns:a14="http://schemas.microsoft.com/office/drawing/2010/main" val="0"/>
              </a:ext>
              <a:ext uri="{96DAC541-7B7A-43D3-8B79-37D633B846F1}">
                <asvg:svgBlip xmlns:asvg="http://schemas.microsoft.com/office/drawing/2016/SVG/main" r:embed="rId69"/>
              </a:ext>
            </a:extLst>
          </a:blip>
          <a:stretch>
            <a:fillRect/>
          </a:stretch>
        </p:blipFill>
        <p:spPr>
          <a:xfrm>
            <a:off x="6208536" y="4393815"/>
            <a:ext cx="280551" cy="402123"/>
          </a:xfrm>
          <a:prstGeom prst="rect">
            <a:avLst/>
          </a:prstGeom>
        </p:spPr>
      </p:pic>
      <p:pic>
        <p:nvPicPr>
          <p:cNvPr id="178" name="Graphic 177">
            <a:extLst>
              <a:ext uri="{FF2B5EF4-FFF2-40B4-BE49-F238E27FC236}">
                <a16:creationId xmlns:a16="http://schemas.microsoft.com/office/drawing/2014/main" id="{8E4D2F77-910A-4143-846B-77CF871E7484}"/>
              </a:ext>
            </a:extLst>
          </p:cNvPr>
          <p:cNvPicPr>
            <a:picLocks noChangeAspect="1"/>
          </p:cNvPicPr>
          <p:nvPr/>
        </p:nvPicPr>
        <p:blipFill>
          <a:blip r:embed="rId70" cstate="print">
            <a:extLst>
              <a:ext uri="{28A0092B-C50C-407E-A947-70E740481C1C}">
                <a14:useLocalDpi xmlns:a14="http://schemas.microsoft.com/office/drawing/2010/main" val="0"/>
              </a:ext>
              <a:ext uri="{96DAC541-7B7A-43D3-8B79-37D633B846F1}">
                <asvg:svgBlip xmlns:asvg="http://schemas.microsoft.com/office/drawing/2016/SVG/main" r:embed="rId71"/>
              </a:ext>
            </a:extLst>
          </a:blip>
          <a:stretch>
            <a:fillRect/>
          </a:stretch>
        </p:blipFill>
        <p:spPr>
          <a:xfrm>
            <a:off x="7150995" y="4428082"/>
            <a:ext cx="229283" cy="372584"/>
          </a:xfrm>
          <a:prstGeom prst="rect">
            <a:avLst/>
          </a:prstGeom>
        </p:spPr>
      </p:pic>
      <p:pic>
        <p:nvPicPr>
          <p:cNvPr id="179" name="Graphic 178">
            <a:extLst>
              <a:ext uri="{FF2B5EF4-FFF2-40B4-BE49-F238E27FC236}">
                <a16:creationId xmlns:a16="http://schemas.microsoft.com/office/drawing/2014/main" id="{5B010F3E-9400-814C-AF9A-FE008FF5D9F6}"/>
              </a:ext>
            </a:extLst>
          </p:cNvPr>
          <p:cNvPicPr>
            <a:picLocks noChangeAspect="1"/>
          </p:cNvPicPr>
          <p:nvPr/>
        </p:nvPicPr>
        <p:blipFill>
          <a:blip r:embed="rId72" cstate="print">
            <a:extLst>
              <a:ext uri="{28A0092B-C50C-407E-A947-70E740481C1C}">
                <a14:useLocalDpi xmlns:a14="http://schemas.microsoft.com/office/drawing/2010/main" val="0"/>
              </a:ext>
              <a:ext uri="{96DAC541-7B7A-43D3-8B79-37D633B846F1}">
                <asvg:svgBlip xmlns:asvg="http://schemas.microsoft.com/office/drawing/2016/SVG/main" r:embed="rId73"/>
              </a:ext>
            </a:extLst>
          </a:blip>
          <a:stretch>
            <a:fillRect/>
          </a:stretch>
        </p:blipFill>
        <p:spPr>
          <a:xfrm>
            <a:off x="7989847" y="4447673"/>
            <a:ext cx="407527" cy="360140"/>
          </a:xfrm>
          <a:prstGeom prst="rect">
            <a:avLst/>
          </a:prstGeom>
        </p:spPr>
      </p:pic>
      <p:pic>
        <p:nvPicPr>
          <p:cNvPr id="180" name="Graphic 179">
            <a:extLst>
              <a:ext uri="{FF2B5EF4-FFF2-40B4-BE49-F238E27FC236}">
                <a16:creationId xmlns:a16="http://schemas.microsoft.com/office/drawing/2014/main" id="{32DB9594-E9D7-7B45-8BA8-44E6ECBE1B11}"/>
              </a:ext>
            </a:extLst>
          </p:cNvPr>
          <p:cNvPicPr>
            <a:picLocks noChangeAspect="1"/>
          </p:cNvPicPr>
          <p:nvPr/>
        </p:nvPicPr>
        <p:blipFill>
          <a:blip r:embed="rId74" cstate="print">
            <a:extLst>
              <a:ext uri="{28A0092B-C50C-407E-A947-70E740481C1C}">
                <a14:useLocalDpi xmlns:a14="http://schemas.microsoft.com/office/drawing/2010/main" val="0"/>
              </a:ext>
              <a:ext uri="{96DAC541-7B7A-43D3-8B79-37D633B846F1}">
                <asvg:svgBlip xmlns:asvg="http://schemas.microsoft.com/office/drawing/2016/SVG/main" r:embed="rId75"/>
              </a:ext>
            </a:extLst>
          </a:blip>
          <a:stretch>
            <a:fillRect/>
          </a:stretch>
        </p:blipFill>
        <p:spPr>
          <a:xfrm>
            <a:off x="2447164" y="5249367"/>
            <a:ext cx="427274" cy="427274"/>
          </a:xfrm>
          <a:prstGeom prst="rect">
            <a:avLst/>
          </a:prstGeom>
        </p:spPr>
      </p:pic>
      <p:pic>
        <p:nvPicPr>
          <p:cNvPr id="181" name="Graphic 180">
            <a:extLst>
              <a:ext uri="{FF2B5EF4-FFF2-40B4-BE49-F238E27FC236}">
                <a16:creationId xmlns:a16="http://schemas.microsoft.com/office/drawing/2014/main" id="{42DDFD06-6C0A-B540-8C8B-EE7DA608208E}"/>
              </a:ext>
            </a:extLst>
          </p:cNvPr>
          <p:cNvPicPr>
            <a:picLocks noChangeAspect="1"/>
          </p:cNvPicPr>
          <p:nvPr/>
        </p:nvPicPr>
        <p:blipFill>
          <a:blip r:embed="rId76" cstate="print">
            <a:extLst>
              <a:ext uri="{28A0092B-C50C-407E-A947-70E740481C1C}">
                <a14:useLocalDpi xmlns:a14="http://schemas.microsoft.com/office/drawing/2010/main" val="0"/>
              </a:ext>
              <a:ext uri="{96DAC541-7B7A-43D3-8B79-37D633B846F1}">
                <asvg:svgBlip xmlns:asvg="http://schemas.microsoft.com/office/drawing/2016/SVG/main" r:embed="rId77"/>
              </a:ext>
            </a:extLst>
          </a:blip>
          <a:stretch>
            <a:fillRect/>
          </a:stretch>
        </p:blipFill>
        <p:spPr>
          <a:xfrm>
            <a:off x="3461003" y="5248942"/>
            <a:ext cx="302348" cy="419386"/>
          </a:xfrm>
          <a:prstGeom prst="rect">
            <a:avLst/>
          </a:prstGeom>
        </p:spPr>
      </p:pic>
      <p:pic>
        <p:nvPicPr>
          <p:cNvPr id="182" name="Graphic 181">
            <a:extLst>
              <a:ext uri="{FF2B5EF4-FFF2-40B4-BE49-F238E27FC236}">
                <a16:creationId xmlns:a16="http://schemas.microsoft.com/office/drawing/2014/main" id="{46676980-EC5A-7747-BE91-02BE0C9F22CA}"/>
              </a:ext>
            </a:extLst>
          </p:cNvPr>
          <p:cNvPicPr>
            <a:picLocks noChangeAspect="1"/>
          </p:cNvPicPr>
          <p:nvPr/>
        </p:nvPicPr>
        <p:blipFill>
          <a:blip r:embed="rId78" cstate="print">
            <a:extLst>
              <a:ext uri="{28A0092B-C50C-407E-A947-70E740481C1C}">
                <a14:useLocalDpi xmlns:a14="http://schemas.microsoft.com/office/drawing/2010/main" val="0"/>
              </a:ext>
              <a:ext uri="{96DAC541-7B7A-43D3-8B79-37D633B846F1}">
                <asvg:svgBlip xmlns:asvg="http://schemas.microsoft.com/office/drawing/2016/SVG/main" r:embed="rId79"/>
              </a:ext>
            </a:extLst>
          </a:blip>
          <a:stretch>
            <a:fillRect/>
          </a:stretch>
        </p:blipFill>
        <p:spPr>
          <a:xfrm>
            <a:off x="4433588" y="5269476"/>
            <a:ext cx="236140" cy="390539"/>
          </a:xfrm>
          <a:prstGeom prst="rect">
            <a:avLst/>
          </a:prstGeom>
        </p:spPr>
      </p:pic>
      <p:pic>
        <p:nvPicPr>
          <p:cNvPr id="183" name="Graphic 182">
            <a:extLst>
              <a:ext uri="{FF2B5EF4-FFF2-40B4-BE49-F238E27FC236}">
                <a16:creationId xmlns:a16="http://schemas.microsoft.com/office/drawing/2014/main" id="{EA2CFFCF-F007-F945-AB49-FAB96F233A4B}"/>
              </a:ext>
            </a:extLst>
          </p:cNvPr>
          <p:cNvPicPr>
            <a:picLocks noChangeAspect="1"/>
          </p:cNvPicPr>
          <p:nvPr/>
        </p:nvPicPr>
        <p:blipFill>
          <a:blip r:embed="rId80" cstate="print">
            <a:extLst>
              <a:ext uri="{28A0092B-C50C-407E-A947-70E740481C1C}">
                <a14:useLocalDpi xmlns:a14="http://schemas.microsoft.com/office/drawing/2010/main" val="0"/>
              </a:ext>
              <a:ext uri="{96DAC541-7B7A-43D3-8B79-37D633B846F1}">
                <asvg:svgBlip xmlns:asvg="http://schemas.microsoft.com/office/drawing/2016/SVG/main" r:embed="rId81"/>
              </a:ext>
            </a:extLst>
          </a:blip>
          <a:stretch>
            <a:fillRect/>
          </a:stretch>
        </p:blipFill>
        <p:spPr>
          <a:xfrm>
            <a:off x="6181407" y="5308678"/>
            <a:ext cx="369872" cy="308227"/>
          </a:xfrm>
          <a:prstGeom prst="rect">
            <a:avLst/>
          </a:prstGeom>
        </p:spPr>
      </p:pic>
      <p:pic>
        <p:nvPicPr>
          <p:cNvPr id="184" name="Graphic 183">
            <a:extLst>
              <a:ext uri="{FF2B5EF4-FFF2-40B4-BE49-F238E27FC236}">
                <a16:creationId xmlns:a16="http://schemas.microsoft.com/office/drawing/2014/main" id="{E2B8A302-06B2-CB47-8901-CDCDA3B74040}"/>
              </a:ext>
            </a:extLst>
          </p:cNvPr>
          <p:cNvPicPr>
            <a:picLocks noChangeAspect="1"/>
          </p:cNvPicPr>
          <p:nvPr/>
        </p:nvPicPr>
        <p:blipFill>
          <a:blip r:embed="rId82" cstate="print">
            <a:extLst>
              <a:ext uri="{28A0092B-C50C-407E-A947-70E740481C1C}">
                <a14:useLocalDpi xmlns:a14="http://schemas.microsoft.com/office/drawing/2010/main" val="0"/>
              </a:ext>
              <a:ext uri="{96DAC541-7B7A-43D3-8B79-37D633B846F1}">
                <asvg:svgBlip xmlns:asvg="http://schemas.microsoft.com/office/drawing/2016/SVG/main" r:embed="rId83"/>
              </a:ext>
            </a:extLst>
          </a:blip>
          <a:stretch>
            <a:fillRect/>
          </a:stretch>
        </p:blipFill>
        <p:spPr>
          <a:xfrm>
            <a:off x="7053751" y="5230319"/>
            <a:ext cx="450814" cy="450814"/>
          </a:xfrm>
          <a:prstGeom prst="rect">
            <a:avLst/>
          </a:prstGeom>
        </p:spPr>
      </p:pic>
      <p:pic>
        <p:nvPicPr>
          <p:cNvPr id="185" name="Graphic 184">
            <a:extLst>
              <a:ext uri="{FF2B5EF4-FFF2-40B4-BE49-F238E27FC236}">
                <a16:creationId xmlns:a16="http://schemas.microsoft.com/office/drawing/2014/main" id="{B0D199F7-339C-3D40-A090-A1953D03E201}"/>
              </a:ext>
            </a:extLst>
          </p:cNvPr>
          <p:cNvPicPr>
            <a:picLocks noChangeAspect="1"/>
          </p:cNvPicPr>
          <p:nvPr/>
        </p:nvPicPr>
        <p:blipFill>
          <a:blip r:embed="rId84" cstate="print">
            <a:extLst>
              <a:ext uri="{28A0092B-C50C-407E-A947-70E740481C1C}">
                <a14:useLocalDpi xmlns:a14="http://schemas.microsoft.com/office/drawing/2010/main" val="0"/>
              </a:ext>
              <a:ext uri="{96DAC541-7B7A-43D3-8B79-37D633B846F1}">
                <asvg:svgBlip xmlns:asvg="http://schemas.microsoft.com/office/drawing/2016/SVG/main" r:embed="rId85"/>
              </a:ext>
            </a:extLst>
          </a:blip>
          <a:stretch>
            <a:fillRect/>
          </a:stretch>
        </p:blipFill>
        <p:spPr>
          <a:xfrm>
            <a:off x="5244445" y="5272457"/>
            <a:ext cx="412101" cy="357877"/>
          </a:xfrm>
          <a:prstGeom prst="rect">
            <a:avLst/>
          </a:prstGeom>
        </p:spPr>
      </p:pic>
      <p:pic>
        <p:nvPicPr>
          <p:cNvPr id="186" name="Graphic 185">
            <a:extLst>
              <a:ext uri="{FF2B5EF4-FFF2-40B4-BE49-F238E27FC236}">
                <a16:creationId xmlns:a16="http://schemas.microsoft.com/office/drawing/2014/main" id="{06E09D8E-161D-7248-AA10-7EE114DE78A3}"/>
              </a:ext>
            </a:extLst>
          </p:cNvPr>
          <p:cNvPicPr>
            <a:picLocks noChangeAspect="1"/>
          </p:cNvPicPr>
          <p:nvPr/>
        </p:nvPicPr>
        <p:blipFill>
          <a:blip r:embed="rId86" cstate="print">
            <a:extLst>
              <a:ext uri="{28A0092B-C50C-407E-A947-70E740481C1C}">
                <a14:useLocalDpi xmlns:a14="http://schemas.microsoft.com/office/drawing/2010/main" val="0"/>
              </a:ext>
              <a:ext uri="{96DAC541-7B7A-43D3-8B79-37D633B846F1}">
                <asvg:svgBlip xmlns:asvg="http://schemas.microsoft.com/office/drawing/2016/SVG/main" r:embed="rId87"/>
              </a:ext>
            </a:extLst>
          </a:blip>
          <a:stretch>
            <a:fillRect/>
          </a:stretch>
        </p:blipFill>
        <p:spPr>
          <a:xfrm>
            <a:off x="8020893" y="5253203"/>
            <a:ext cx="349565" cy="402530"/>
          </a:xfrm>
          <a:prstGeom prst="rect">
            <a:avLst/>
          </a:prstGeom>
        </p:spPr>
      </p:pic>
      <p:pic>
        <p:nvPicPr>
          <p:cNvPr id="187" name="Graphic 186">
            <a:extLst>
              <a:ext uri="{FF2B5EF4-FFF2-40B4-BE49-F238E27FC236}">
                <a16:creationId xmlns:a16="http://schemas.microsoft.com/office/drawing/2014/main" id="{8BCC788D-8F50-C644-92D0-87C0986384C9}"/>
              </a:ext>
            </a:extLst>
          </p:cNvPr>
          <p:cNvPicPr>
            <a:picLocks noChangeAspect="1"/>
          </p:cNvPicPr>
          <p:nvPr/>
        </p:nvPicPr>
        <p:blipFill>
          <a:blip r:embed="rId88" cstate="print">
            <a:extLst>
              <a:ext uri="{28A0092B-C50C-407E-A947-70E740481C1C}">
                <a14:useLocalDpi xmlns:a14="http://schemas.microsoft.com/office/drawing/2010/main" val="0"/>
              </a:ext>
              <a:ext uri="{96DAC541-7B7A-43D3-8B79-37D633B846F1}">
                <asvg:svgBlip xmlns:asvg="http://schemas.microsoft.com/office/drawing/2016/SVG/main" r:embed="rId89"/>
              </a:ext>
            </a:extLst>
          </a:blip>
          <a:stretch>
            <a:fillRect/>
          </a:stretch>
        </p:blipFill>
        <p:spPr>
          <a:xfrm>
            <a:off x="678445" y="5233330"/>
            <a:ext cx="381788" cy="432023"/>
          </a:xfrm>
          <a:prstGeom prst="rect">
            <a:avLst/>
          </a:prstGeom>
        </p:spPr>
      </p:pic>
      <p:pic>
        <p:nvPicPr>
          <p:cNvPr id="188" name="Graphic 187">
            <a:extLst>
              <a:ext uri="{FF2B5EF4-FFF2-40B4-BE49-F238E27FC236}">
                <a16:creationId xmlns:a16="http://schemas.microsoft.com/office/drawing/2014/main" id="{940C879C-27A1-9446-AC2F-11F82E961AFF}"/>
              </a:ext>
            </a:extLst>
          </p:cNvPr>
          <p:cNvPicPr>
            <a:picLocks noChangeAspect="1"/>
          </p:cNvPicPr>
          <p:nvPr/>
        </p:nvPicPr>
        <p:blipFill>
          <a:blip r:embed="rId90" cstate="print">
            <a:extLst>
              <a:ext uri="{28A0092B-C50C-407E-A947-70E740481C1C}">
                <a14:useLocalDpi xmlns:a14="http://schemas.microsoft.com/office/drawing/2010/main" val="0"/>
              </a:ext>
              <a:ext uri="{96DAC541-7B7A-43D3-8B79-37D633B846F1}">
                <asvg:svgBlip xmlns:asvg="http://schemas.microsoft.com/office/drawing/2016/SVG/main" r:embed="rId91"/>
              </a:ext>
            </a:extLst>
          </a:blip>
          <a:stretch>
            <a:fillRect/>
          </a:stretch>
        </p:blipFill>
        <p:spPr>
          <a:xfrm>
            <a:off x="1594469" y="5286260"/>
            <a:ext cx="369091" cy="360507"/>
          </a:xfrm>
          <a:prstGeom prst="rect">
            <a:avLst/>
          </a:prstGeom>
        </p:spPr>
      </p:pic>
      <p:sp>
        <p:nvSpPr>
          <p:cNvPr id="189" name="TextBox 188">
            <a:extLst>
              <a:ext uri="{FF2B5EF4-FFF2-40B4-BE49-F238E27FC236}">
                <a16:creationId xmlns:a16="http://schemas.microsoft.com/office/drawing/2014/main" id="{B5962F94-8E2E-BC43-AF5B-885BFECE38CA}"/>
              </a:ext>
            </a:extLst>
          </p:cNvPr>
          <p:cNvSpPr txBox="1"/>
          <p:nvPr/>
        </p:nvSpPr>
        <p:spPr>
          <a:xfrm>
            <a:off x="3612177" y="1021805"/>
            <a:ext cx="6398406" cy="523220"/>
          </a:xfrm>
          <a:prstGeom prst="rect">
            <a:avLst/>
          </a:prstGeom>
          <a:noFill/>
        </p:spPr>
        <p:txBody>
          <a:bodyPr wrap="square" rtlCol="0">
            <a:spAutoFit/>
          </a:bodyPr>
          <a:lstStyle/>
          <a:p>
            <a:r>
              <a:rPr lang="en-US" sz="1400" dirty="0">
                <a:solidFill>
                  <a:srgbClr val="FF5959"/>
                </a:solidFill>
                <a:latin typeface="Century Gothic" panose="020B0502020202020204" pitchFamily="34" charset="0"/>
              </a:rPr>
              <a:t>Additional icons that can be used in your presentation.</a:t>
            </a:r>
          </a:p>
          <a:p>
            <a:r>
              <a:rPr lang="en-US" sz="1400" dirty="0">
                <a:solidFill>
                  <a:srgbClr val="FF5959"/>
                </a:solidFill>
                <a:latin typeface="Century Gothic" panose="020B0502020202020204" pitchFamily="34" charset="0"/>
              </a:rPr>
              <a:t>The color of SVG Icons and circles can be edited within PowerPoint. </a:t>
            </a:r>
          </a:p>
        </p:txBody>
      </p:sp>
      <p:sp>
        <p:nvSpPr>
          <p:cNvPr id="97" name="Oval 96">
            <a:extLst>
              <a:ext uri="{FF2B5EF4-FFF2-40B4-BE49-F238E27FC236}">
                <a16:creationId xmlns:a16="http://schemas.microsoft.com/office/drawing/2014/main" id="{718FA1E6-8B44-7449-B6ED-40F1FDA664F7}"/>
              </a:ext>
            </a:extLst>
          </p:cNvPr>
          <p:cNvSpPr/>
          <p:nvPr/>
        </p:nvSpPr>
        <p:spPr>
          <a:xfrm>
            <a:off x="8741505" y="176200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1" name="Oval 190">
            <a:extLst>
              <a:ext uri="{FF2B5EF4-FFF2-40B4-BE49-F238E27FC236}">
                <a16:creationId xmlns:a16="http://schemas.microsoft.com/office/drawing/2014/main" id="{44C26192-87FA-E243-96C2-7E5684770803}"/>
              </a:ext>
            </a:extLst>
          </p:cNvPr>
          <p:cNvSpPr/>
          <p:nvPr/>
        </p:nvSpPr>
        <p:spPr>
          <a:xfrm>
            <a:off x="9655660" y="1762513"/>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2" name="Oval 191">
            <a:extLst>
              <a:ext uri="{FF2B5EF4-FFF2-40B4-BE49-F238E27FC236}">
                <a16:creationId xmlns:a16="http://schemas.microsoft.com/office/drawing/2014/main" id="{91380170-3D9B-4642-AA32-9E29398595CB}"/>
              </a:ext>
            </a:extLst>
          </p:cNvPr>
          <p:cNvSpPr/>
          <p:nvPr/>
        </p:nvSpPr>
        <p:spPr>
          <a:xfrm>
            <a:off x="10569819" y="176200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Oval 192">
            <a:extLst>
              <a:ext uri="{FF2B5EF4-FFF2-40B4-BE49-F238E27FC236}">
                <a16:creationId xmlns:a16="http://schemas.microsoft.com/office/drawing/2014/main" id="{FC2699DF-CF50-A740-AEC9-73D2B1AB8132}"/>
              </a:ext>
            </a:extLst>
          </p:cNvPr>
          <p:cNvSpPr/>
          <p:nvPr/>
        </p:nvSpPr>
        <p:spPr>
          <a:xfrm>
            <a:off x="8741505" y="2577876"/>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Oval 193">
            <a:extLst>
              <a:ext uri="{FF2B5EF4-FFF2-40B4-BE49-F238E27FC236}">
                <a16:creationId xmlns:a16="http://schemas.microsoft.com/office/drawing/2014/main" id="{765DB8FE-1637-B949-8887-B71570E9D3ED}"/>
              </a:ext>
            </a:extLst>
          </p:cNvPr>
          <p:cNvSpPr/>
          <p:nvPr/>
        </p:nvSpPr>
        <p:spPr>
          <a:xfrm>
            <a:off x="9673610" y="258518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5" name="Oval 194">
            <a:extLst>
              <a:ext uri="{FF2B5EF4-FFF2-40B4-BE49-F238E27FC236}">
                <a16:creationId xmlns:a16="http://schemas.microsoft.com/office/drawing/2014/main" id="{564B1BFD-F34E-434F-AED0-0FBA41F4AF93}"/>
              </a:ext>
            </a:extLst>
          </p:cNvPr>
          <p:cNvSpPr/>
          <p:nvPr/>
        </p:nvSpPr>
        <p:spPr>
          <a:xfrm>
            <a:off x="10569819" y="2586345"/>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6" name="Oval 195">
            <a:extLst>
              <a:ext uri="{FF2B5EF4-FFF2-40B4-BE49-F238E27FC236}">
                <a16:creationId xmlns:a16="http://schemas.microsoft.com/office/drawing/2014/main" id="{40B47BDA-3470-1F4A-9B6D-55F704C3CDBF}"/>
              </a:ext>
            </a:extLst>
          </p:cNvPr>
          <p:cNvSpPr/>
          <p:nvPr/>
        </p:nvSpPr>
        <p:spPr>
          <a:xfrm>
            <a:off x="8741505" y="341674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7" name="Oval 196">
            <a:extLst>
              <a:ext uri="{FF2B5EF4-FFF2-40B4-BE49-F238E27FC236}">
                <a16:creationId xmlns:a16="http://schemas.microsoft.com/office/drawing/2014/main" id="{CC6E50FE-1D8E-A944-B147-341C275D9DF2}"/>
              </a:ext>
            </a:extLst>
          </p:cNvPr>
          <p:cNvSpPr/>
          <p:nvPr/>
        </p:nvSpPr>
        <p:spPr>
          <a:xfrm>
            <a:off x="9655660" y="3417257"/>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8" name="Oval 197">
            <a:extLst>
              <a:ext uri="{FF2B5EF4-FFF2-40B4-BE49-F238E27FC236}">
                <a16:creationId xmlns:a16="http://schemas.microsoft.com/office/drawing/2014/main" id="{10909360-2F82-CE45-9ADA-20DD7B7B407C}"/>
              </a:ext>
            </a:extLst>
          </p:cNvPr>
          <p:cNvSpPr/>
          <p:nvPr/>
        </p:nvSpPr>
        <p:spPr>
          <a:xfrm>
            <a:off x="10569819" y="3416744"/>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9" name="Oval 198">
            <a:extLst>
              <a:ext uri="{FF2B5EF4-FFF2-40B4-BE49-F238E27FC236}">
                <a16:creationId xmlns:a16="http://schemas.microsoft.com/office/drawing/2014/main" id="{BEE8C903-A985-114E-BBCD-895723AF815D}"/>
              </a:ext>
            </a:extLst>
          </p:cNvPr>
          <p:cNvSpPr/>
          <p:nvPr/>
        </p:nvSpPr>
        <p:spPr>
          <a:xfrm>
            <a:off x="8741505"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0" name="Oval 199">
            <a:extLst>
              <a:ext uri="{FF2B5EF4-FFF2-40B4-BE49-F238E27FC236}">
                <a16:creationId xmlns:a16="http://schemas.microsoft.com/office/drawing/2014/main" id="{E5266787-F4A0-5F4E-9A22-913DC0777DC2}"/>
              </a:ext>
            </a:extLst>
          </p:cNvPr>
          <p:cNvSpPr/>
          <p:nvPr/>
        </p:nvSpPr>
        <p:spPr>
          <a:xfrm>
            <a:off x="9655660"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1" name="Oval 200">
            <a:extLst>
              <a:ext uri="{FF2B5EF4-FFF2-40B4-BE49-F238E27FC236}">
                <a16:creationId xmlns:a16="http://schemas.microsoft.com/office/drawing/2014/main" id="{DC5AAD6C-30D2-1F4F-AFBC-156B64A0AE5D}"/>
              </a:ext>
            </a:extLst>
          </p:cNvPr>
          <p:cNvSpPr/>
          <p:nvPr/>
        </p:nvSpPr>
        <p:spPr>
          <a:xfrm>
            <a:off x="10569819" y="424009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2" name="Oval 201">
            <a:extLst>
              <a:ext uri="{FF2B5EF4-FFF2-40B4-BE49-F238E27FC236}">
                <a16:creationId xmlns:a16="http://schemas.microsoft.com/office/drawing/2014/main" id="{6BCA8EFB-CB34-284E-999A-310287BEF65E}"/>
              </a:ext>
            </a:extLst>
          </p:cNvPr>
          <p:cNvSpPr/>
          <p:nvPr/>
        </p:nvSpPr>
        <p:spPr>
          <a:xfrm>
            <a:off x="8741505"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3" name="Oval 202">
            <a:extLst>
              <a:ext uri="{FF2B5EF4-FFF2-40B4-BE49-F238E27FC236}">
                <a16:creationId xmlns:a16="http://schemas.microsoft.com/office/drawing/2014/main" id="{6AD81979-3FA1-E84D-97F5-E9DA16DB42BC}"/>
              </a:ext>
            </a:extLst>
          </p:cNvPr>
          <p:cNvSpPr/>
          <p:nvPr/>
        </p:nvSpPr>
        <p:spPr>
          <a:xfrm>
            <a:off x="9673610" y="5091561"/>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4" name="Oval 203">
            <a:extLst>
              <a:ext uri="{FF2B5EF4-FFF2-40B4-BE49-F238E27FC236}">
                <a16:creationId xmlns:a16="http://schemas.microsoft.com/office/drawing/2014/main" id="{C51A2488-D59C-9643-A298-C2552A49C73B}"/>
              </a:ext>
            </a:extLst>
          </p:cNvPr>
          <p:cNvSpPr/>
          <p:nvPr/>
        </p:nvSpPr>
        <p:spPr>
          <a:xfrm>
            <a:off x="10569819" y="5089670"/>
            <a:ext cx="726863" cy="726863"/>
          </a:xfrm>
          <a:prstGeom prst="ellipse">
            <a:avLst/>
          </a:prstGeom>
          <a:solidFill>
            <a:srgbClr val="1E22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a:extLst>
              <a:ext uri="{FF2B5EF4-FFF2-40B4-BE49-F238E27FC236}">
                <a16:creationId xmlns:a16="http://schemas.microsoft.com/office/drawing/2014/main" id="{5E6D9F8B-DF54-0C48-BA34-94D718ACFA66}"/>
              </a:ext>
            </a:extLst>
          </p:cNvPr>
          <p:cNvPicPr>
            <a:picLocks noChangeAspect="1"/>
          </p:cNvPicPr>
          <p:nvPr/>
        </p:nvPicPr>
        <p:blipFill>
          <a:blip r:embed="rId92" cstate="print">
            <a:extLst>
              <a:ext uri="{28A0092B-C50C-407E-A947-70E740481C1C}">
                <a14:useLocalDpi xmlns:a14="http://schemas.microsoft.com/office/drawing/2010/main" val="0"/>
              </a:ext>
              <a:ext uri="{96DAC541-7B7A-43D3-8B79-37D633B846F1}">
                <asvg:svgBlip xmlns:asvg="http://schemas.microsoft.com/office/drawing/2016/SVG/main" r:embed="rId93"/>
              </a:ext>
            </a:extLst>
          </a:blip>
          <a:stretch>
            <a:fillRect/>
          </a:stretch>
        </p:blipFill>
        <p:spPr>
          <a:xfrm>
            <a:off x="8624926" y="1652427"/>
            <a:ext cx="953402" cy="953402"/>
          </a:xfrm>
          <a:prstGeom prst="rect">
            <a:avLst/>
          </a:prstGeom>
        </p:spPr>
      </p:pic>
      <p:pic>
        <p:nvPicPr>
          <p:cNvPr id="11" name="Graphic 10">
            <a:extLst>
              <a:ext uri="{FF2B5EF4-FFF2-40B4-BE49-F238E27FC236}">
                <a16:creationId xmlns:a16="http://schemas.microsoft.com/office/drawing/2014/main" id="{AC4A42F7-D575-504C-AB94-9D08CCC8D597}"/>
              </a:ext>
            </a:extLst>
          </p:cNvPr>
          <p:cNvPicPr>
            <a:picLocks noChangeAspect="1"/>
          </p:cNvPicPr>
          <p:nvPr/>
        </p:nvPicPr>
        <p:blipFill rotWithShape="1">
          <a:blip r:embed="rId94" cstate="print">
            <a:extLst>
              <a:ext uri="{28A0092B-C50C-407E-A947-70E740481C1C}">
                <a14:useLocalDpi xmlns:a14="http://schemas.microsoft.com/office/drawing/2010/main" val="0"/>
              </a:ext>
              <a:ext uri="{96DAC541-7B7A-43D3-8B79-37D633B846F1}">
                <asvg:svgBlip xmlns:asvg="http://schemas.microsoft.com/office/drawing/2016/SVG/main" r:embed="rId95"/>
              </a:ext>
            </a:extLst>
          </a:blip>
          <a:srcRect l="24032" t="31204" r="23669" b="32294"/>
          <a:stretch/>
        </p:blipFill>
        <p:spPr>
          <a:xfrm>
            <a:off x="8803411" y="2755307"/>
            <a:ext cx="604434" cy="421845"/>
          </a:xfrm>
          <a:prstGeom prst="rect">
            <a:avLst/>
          </a:prstGeom>
        </p:spPr>
      </p:pic>
      <p:pic>
        <p:nvPicPr>
          <p:cNvPr id="13" name="Graphic 12">
            <a:extLst>
              <a:ext uri="{FF2B5EF4-FFF2-40B4-BE49-F238E27FC236}">
                <a16:creationId xmlns:a16="http://schemas.microsoft.com/office/drawing/2014/main" id="{83A120BF-6B3D-2C48-9EA8-398762364AD1}"/>
              </a:ext>
            </a:extLst>
          </p:cNvPr>
          <p:cNvPicPr>
            <a:picLocks noChangeAspect="1"/>
          </p:cNvPicPr>
          <p:nvPr/>
        </p:nvPicPr>
        <p:blipFill rotWithShape="1">
          <a:blip r:embed="rId96" cstate="print">
            <a:extLst>
              <a:ext uri="{28A0092B-C50C-407E-A947-70E740481C1C}">
                <a14:useLocalDpi xmlns:a14="http://schemas.microsoft.com/office/drawing/2010/main" val="0"/>
              </a:ext>
              <a:ext uri="{96DAC541-7B7A-43D3-8B79-37D633B846F1}">
                <asvg:svgBlip xmlns:asvg="http://schemas.microsoft.com/office/drawing/2016/SVG/main" r:embed="rId97"/>
              </a:ext>
            </a:extLst>
          </a:blip>
          <a:srcRect l="25511" t="22638" r="22785" b="25658"/>
          <a:stretch/>
        </p:blipFill>
        <p:spPr>
          <a:xfrm>
            <a:off x="8873153" y="3525864"/>
            <a:ext cx="503695" cy="503695"/>
          </a:xfrm>
          <a:prstGeom prst="rect">
            <a:avLst/>
          </a:prstGeom>
        </p:spPr>
      </p:pic>
      <p:pic>
        <p:nvPicPr>
          <p:cNvPr id="19" name="Graphic 18">
            <a:extLst>
              <a:ext uri="{FF2B5EF4-FFF2-40B4-BE49-F238E27FC236}">
                <a16:creationId xmlns:a16="http://schemas.microsoft.com/office/drawing/2014/main" id="{381A80C8-D18D-1D44-8A74-FF782D735FB3}"/>
              </a:ext>
            </a:extLst>
          </p:cNvPr>
          <p:cNvPicPr>
            <a:picLocks noChangeAspect="1"/>
          </p:cNvPicPr>
          <p:nvPr/>
        </p:nvPicPr>
        <p:blipFill rotWithShape="1">
          <a:blip r:embed="rId98" cstate="print">
            <a:extLst>
              <a:ext uri="{28A0092B-C50C-407E-A947-70E740481C1C}">
                <a14:useLocalDpi xmlns:a14="http://schemas.microsoft.com/office/drawing/2010/main" val="0"/>
              </a:ext>
              <a:ext uri="{96DAC541-7B7A-43D3-8B79-37D633B846F1}">
                <asvg:svgBlip xmlns:asvg="http://schemas.microsoft.com/office/drawing/2016/SVG/main" r:embed="rId99"/>
              </a:ext>
            </a:extLst>
          </a:blip>
          <a:srcRect l="25463" t="25175" r="22995" b="25595"/>
          <a:stretch/>
        </p:blipFill>
        <p:spPr>
          <a:xfrm>
            <a:off x="8856437" y="5199016"/>
            <a:ext cx="503696" cy="481113"/>
          </a:xfrm>
          <a:prstGeom prst="rect">
            <a:avLst/>
          </a:prstGeom>
        </p:spPr>
      </p:pic>
      <p:pic>
        <p:nvPicPr>
          <p:cNvPr id="21" name="Graphic 20">
            <a:extLst>
              <a:ext uri="{FF2B5EF4-FFF2-40B4-BE49-F238E27FC236}">
                <a16:creationId xmlns:a16="http://schemas.microsoft.com/office/drawing/2014/main" id="{A7340530-5228-A347-BD58-31FF9AA8E4A0}"/>
              </a:ext>
            </a:extLst>
          </p:cNvPr>
          <p:cNvPicPr>
            <a:picLocks noChangeAspect="1"/>
          </p:cNvPicPr>
          <p:nvPr/>
        </p:nvPicPr>
        <p:blipFill rotWithShape="1">
          <a:blip r:embed="rId100" cstate="print">
            <a:extLst>
              <a:ext uri="{28A0092B-C50C-407E-A947-70E740481C1C}">
                <a14:useLocalDpi xmlns:a14="http://schemas.microsoft.com/office/drawing/2010/main" val="0"/>
              </a:ext>
              <a:ext uri="{96DAC541-7B7A-43D3-8B79-37D633B846F1}">
                <asvg:svgBlip xmlns:asvg="http://schemas.microsoft.com/office/drawing/2016/SVG/main" r:embed="rId101"/>
              </a:ext>
            </a:extLst>
          </a:blip>
          <a:srcRect l="29024" t="28965" r="29028" b="31265"/>
          <a:stretch/>
        </p:blipFill>
        <p:spPr>
          <a:xfrm>
            <a:off x="9764306" y="1864326"/>
            <a:ext cx="534691" cy="506915"/>
          </a:xfrm>
          <a:prstGeom prst="rect">
            <a:avLst/>
          </a:prstGeom>
        </p:spPr>
      </p:pic>
      <p:pic>
        <p:nvPicPr>
          <p:cNvPr id="27" name="Graphic 26">
            <a:extLst>
              <a:ext uri="{FF2B5EF4-FFF2-40B4-BE49-F238E27FC236}">
                <a16:creationId xmlns:a16="http://schemas.microsoft.com/office/drawing/2014/main" id="{E8B3206F-2343-DC42-9851-3B5B70193FA7}"/>
              </a:ext>
            </a:extLst>
          </p:cNvPr>
          <p:cNvPicPr>
            <a:picLocks noChangeAspect="1"/>
          </p:cNvPicPr>
          <p:nvPr/>
        </p:nvPicPr>
        <p:blipFill rotWithShape="1">
          <a:blip r:embed="rId102" cstate="print">
            <a:extLst>
              <a:ext uri="{28A0092B-C50C-407E-A947-70E740481C1C}">
                <a14:useLocalDpi xmlns:a14="http://schemas.microsoft.com/office/drawing/2010/main" val="0"/>
              </a:ext>
              <a:ext uri="{96DAC541-7B7A-43D3-8B79-37D633B846F1}">
                <asvg:svgBlip xmlns:asvg="http://schemas.microsoft.com/office/drawing/2016/SVG/main" r:embed="rId103"/>
              </a:ext>
            </a:extLst>
          </a:blip>
          <a:srcRect l="26013" t="27773" r="23968" b="29458"/>
          <a:stretch/>
        </p:blipFill>
        <p:spPr>
          <a:xfrm>
            <a:off x="9798492" y="2736477"/>
            <a:ext cx="463925" cy="396689"/>
          </a:xfrm>
          <a:prstGeom prst="rect">
            <a:avLst/>
          </a:prstGeom>
        </p:spPr>
      </p:pic>
      <p:pic>
        <p:nvPicPr>
          <p:cNvPr id="31" name="Graphic 30">
            <a:extLst>
              <a:ext uri="{FF2B5EF4-FFF2-40B4-BE49-F238E27FC236}">
                <a16:creationId xmlns:a16="http://schemas.microsoft.com/office/drawing/2014/main" id="{EA8AF785-4546-2E4F-9025-F1DDA9810E9B}"/>
              </a:ext>
            </a:extLst>
          </p:cNvPr>
          <p:cNvPicPr>
            <a:picLocks noChangeAspect="1"/>
          </p:cNvPicPr>
          <p:nvPr/>
        </p:nvPicPr>
        <p:blipFill rotWithShape="1">
          <a:blip r:embed="rId104" cstate="print">
            <a:extLst>
              <a:ext uri="{28A0092B-C50C-407E-A947-70E740481C1C}">
                <a14:useLocalDpi xmlns:a14="http://schemas.microsoft.com/office/drawing/2010/main" val="0"/>
              </a:ext>
              <a:ext uri="{96DAC541-7B7A-43D3-8B79-37D633B846F1}">
                <asvg:svgBlip xmlns:asvg="http://schemas.microsoft.com/office/drawing/2016/SVG/main" r:embed="rId105"/>
              </a:ext>
            </a:extLst>
          </a:blip>
          <a:srcRect l="27073" t="25000" r="23662" b="26470"/>
          <a:stretch/>
        </p:blipFill>
        <p:spPr>
          <a:xfrm>
            <a:off x="9778267" y="3536688"/>
            <a:ext cx="506322" cy="498763"/>
          </a:xfrm>
          <a:prstGeom prst="rect">
            <a:avLst/>
          </a:prstGeom>
        </p:spPr>
      </p:pic>
      <p:pic>
        <p:nvPicPr>
          <p:cNvPr id="35" name="Graphic 34">
            <a:extLst>
              <a:ext uri="{FF2B5EF4-FFF2-40B4-BE49-F238E27FC236}">
                <a16:creationId xmlns:a16="http://schemas.microsoft.com/office/drawing/2014/main" id="{F541666A-AAB6-FD4C-B09E-5CE9B7306170}"/>
              </a:ext>
            </a:extLst>
          </p:cNvPr>
          <p:cNvPicPr>
            <a:picLocks noChangeAspect="1"/>
          </p:cNvPicPr>
          <p:nvPr/>
        </p:nvPicPr>
        <p:blipFill rotWithShape="1">
          <a:blip r:embed="rId106" cstate="print">
            <a:extLst>
              <a:ext uri="{28A0092B-C50C-407E-A947-70E740481C1C}">
                <a14:useLocalDpi xmlns:a14="http://schemas.microsoft.com/office/drawing/2010/main" val="0"/>
              </a:ext>
              <a:ext uri="{96DAC541-7B7A-43D3-8B79-37D633B846F1}">
                <asvg:svgBlip xmlns:asvg="http://schemas.microsoft.com/office/drawing/2016/SVG/main" r:embed="rId107"/>
              </a:ext>
            </a:extLst>
          </a:blip>
          <a:srcRect l="25097" t="23163" r="26025" b="25280"/>
          <a:stretch/>
        </p:blipFill>
        <p:spPr>
          <a:xfrm>
            <a:off x="9800938" y="4373217"/>
            <a:ext cx="433450" cy="457200"/>
          </a:xfrm>
          <a:prstGeom prst="rect">
            <a:avLst/>
          </a:prstGeom>
        </p:spPr>
      </p:pic>
      <p:pic>
        <p:nvPicPr>
          <p:cNvPr id="41" name="Graphic 40">
            <a:extLst>
              <a:ext uri="{FF2B5EF4-FFF2-40B4-BE49-F238E27FC236}">
                <a16:creationId xmlns:a16="http://schemas.microsoft.com/office/drawing/2014/main" id="{3D81ADA4-252C-5A45-81A3-6AE2E866C582}"/>
              </a:ext>
            </a:extLst>
          </p:cNvPr>
          <p:cNvPicPr>
            <a:picLocks noChangeAspect="1"/>
          </p:cNvPicPr>
          <p:nvPr/>
        </p:nvPicPr>
        <p:blipFill rotWithShape="1">
          <a:blip r:embed="rId108" cstate="print">
            <a:extLst>
              <a:ext uri="{28A0092B-C50C-407E-A947-70E740481C1C}">
                <a14:useLocalDpi xmlns:a14="http://schemas.microsoft.com/office/drawing/2010/main" val="0"/>
              </a:ext>
              <a:ext uri="{96DAC541-7B7A-43D3-8B79-37D633B846F1}">
                <asvg:svgBlip xmlns:asvg="http://schemas.microsoft.com/office/drawing/2016/SVG/main" r:embed="rId109"/>
              </a:ext>
            </a:extLst>
          </a:blip>
          <a:srcRect l="28993" t="25786" r="27133" b="26876"/>
          <a:stretch/>
        </p:blipFill>
        <p:spPr>
          <a:xfrm>
            <a:off x="10732572" y="4371278"/>
            <a:ext cx="423746" cy="457200"/>
          </a:xfrm>
          <a:prstGeom prst="rect">
            <a:avLst/>
          </a:prstGeom>
        </p:spPr>
      </p:pic>
      <p:pic>
        <p:nvPicPr>
          <p:cNvPr id="45" name="Graphic 44">
            <a:extLst>
              <a:ext uri="{FF2B5EF4-FFF2-40B4-BE49-F238E27FC236}">
                <a16:creationId xmlns:a16="http://schemas.microsoft.com/office/drawing/2014/main" id="{400EBE6F-AA13-464F-A183-C2786E76274F}"/>
              </a:ext>
            </a:extLst>
          </p:cNvPr>
          <p:cNvPicPr>
            <a:picLocks noChangeAspect="1"/>
          </p:cNvPicPr>
          <p:nvPr/>
        </p:nvPicPr>
        <p:blipFill rotWithShape="1">
          <a:blip r:embed="rId110" cstate="print">
            <a:extLst>
              <a:ext uri="{28A0092B-C50C-407E-A947-70E740481C1C}">
                <a14:useLocalDpi xmlns:a14="http://schemas.microsoft.com/office/drawing/2010/main" val="0"/>
              </a:ext>
              <a:ext uri="{96DAC541-7B7A-43D3-8B79-37D633B846F1}">
                <asvg:svgBlip xmlns:asvg="http://schemas.microsoft.com/office/drawing/2016/SVG/main" r:embed="rId111"/>
              </a:ext>
            </a:extLst>
          </a:blip>
          <a:srcRect l="21004" t="21308" r="23606" b="20575"/>
          <a:stretch/>
        </p:blipFill>
        <p:spPr>
          <a:xfrm>
            <a:off x="10704879" y="3521123"/>
            <a:ext cx="459595" cy="482220"/>
          </a:xfrm>
          <a:prstGeom prst="rect">
            <a:avLst/>
          </a:prstGeom>
        </p:spPr>
      </p:pic>
      <p:pic>
        <p:nvPicPr>
          <p:cNvPr id="49" name="Graphic 48">
            <a:extLst>
              <a:ext uri="{FF2B5EF4-FFF2-40B4-BE49-F238E27FC236}">
                <a16:creationId xmlns:a16="http://schemas.microsoft.com/office/drawing/2014/main" id="{93B0369A-0574-2F4F-BE2A-BF35E9CE43C9}"/>
              </a:ext>
            </a:extLst>
          </p:cNvPr>
          <p:cNvPicPr>
            <a:picLocks noChangeAspect="1"/>
          </p:cNvPicPr>
          <p:nvPr/>
        </p:nvPicPr>
        <p:blipFill rotWithShape="1">
          <a:blip r:embed="rId112" cstate="print">
            <a:extLst>
              <a:ext uri="{28A0092B-C50C-407E-A947-70E740481C1C}">
                <a14:useLocalDpi xmlns:a14="http://schemas.microsoft.com/office/drawing/2010/main" val="0"/>
              </a:ext>
              <a:ext uri="{96DAC541-7B7A-43D3-8B79-37D633B846F1}">
                <asvg:svgBlip xmlns:asvg="http://schemas.microsoft.com/office/drawing/2016/SVG/main" r:embed="rId113"/>
              </a:ext>
            </a:extLst>
          </a:blip>
          <a:srcRect l="27585" t="22705" r="23413" b="19147"/>
          <a:stretch/>
        </p:blipFill>
        <p:spPr>
          <a:xfrm>
            <a:off x="10752790" y="1889090"/>
            <a:ext cx="376813" cy="447152"/>
          </a:xfrm>
          <a:prstGeom prst="rect">
            <a:avLst/>
          </a:prstGeom>
        </p:spPr>
      </p:pic>
      <p:pic>
        <p:nvPicPr>
          <p:cNvPr id="51" name="Graphic 50">
            <a:extLst>
              <a:ext uri="{FF2B5EF4-FFF2-40B4-BE49-F238E27FC236}">
                <a16:creationId xmlns:a16="http://schemas.microsoft.com/office/drawing/2014/main" id="{97A32D53-A9A2-584D-B8F2-00CE8D81C488}"/>
              </a:ext>
            </a:extLst>
          </p:cNvPr>
          <p:cNvPicPr>
            <a:picLocks noChangeAspect="1"/>
          </p:cNvPicPr>
          <p:nvPr/>
        </p:nvPicPr>
        <p:blipFill rotWithShape="1">
          <a:blip r:embed="rId114" cstate="print">
            <a:extLst>
              <a:ext uri="{28A0092B-C50C-407E-A947-70E740481C1C}">
                <a14:useLocalDpi xmlns:a14="http://schemas.microsoft.com/office/drawing/2010/main" val="0"/>
              </a:ext>
              <a:ext uri="{96DAC541-7B7A-43D3-8B79-37D633B846F1}">
                <asvg:svgBlip xmlns:asvg="http://schemas.microsoft.com/office/drawing/2016/SVG/main" r:embed="rId115"/>
              </a:ext>
            </a:extLst>
          </a:blip>
          <a:srcRect l="29368" t="25847" r="29179" b="25874"/>
          <a:stretch/>
        </p:blipFill>
        <p:spPr>
          <a:xfrm>
            <a:off x="10742742" y="5194998"/>
            <a:ext cx="427055" cy="497393"/>
          </a:xfrm>
          <a:prstGeom prst="rect">
            <a:avLst/>
          </a:prstGeom>
        </p:spPr>
      </p:pic>
      <p:pic>
        <p:nvPicPr>
          <p:cNvPr id="53" name="Graphic 52">
            <a:extLst>
              <a:ext uri="{FF2B5EF4-FFF2-40B4-BE49-F238E27FC236}">
                <a16:creationId xmlns:a16="http://schemas.microsoft.com/office/drawing/2014/main" id="{223F82FE-646A-6F48-AA4B-6FA7312CAD7B}"/>
              </a:ext>
            </a:extLst>
          </p:cNvPr>
          <p:cNvPicPr>
            <a:picLocks noChangeAspect="1"/>
          </p:cNvPicPr>
          <p:nvPr/>
        </p:nvPicPr>
        <p:blipFill rotWithShape="1">
          <a:blip r:embed="rId116" cstate="print">
            <a:extLst>
              <a:ext uri="{28A0092B-C50C-407E-A947-70E740481C1C}">
                <a14:useLocalDpi xmlns:a14="http://schemas.microsoft.com/office/drawing/2010/main" val="0"/>
              </a:ext>
              <a:ext uri="{96DAC541-7B7A-43D3-8B79-37D633B846F1}">
                <asvg:svgBlip xmlns:asvg="http://schemas.microsoft.com/office/drawing/2016/SVG/main" r:embed="rId117"/>
              </a:ext>
            </a:extLst>
          </a:blip>
          <a:srcRect l="26616" t="24668" r="25692" b="25996"/>
          <a:stretch/>
        </p:blipFill>
        <p:spPr>
          <a:xfrm>
            <a:off x="10698231" y="2680479"/>
            <a:ext cx="491863" cy="508824"/>
          </a:xfrm>
          <a:prstGeom prst="rect">
            <a:avLst/>
          </a:prstGeom>
        </p:spPr>
      </p:pic>
      <p:pic>
        <p:nvPicPr>
          <p:cNvPr id="55" name="Graphic 54">
            <a:extLst>
              <a:ext uri="{FF2B5EF4-FFF2-40B4-BE49-F238E27FC236}">
                <a16:creationId xmlns:a16="http://schemas.microsoft.com/office/drawing/2014/main" id="{4DC8EFE1-D648-6643-AD69-CC1C598DE39F}"/>
              </a:ext>
            </a:extLst>
          </p:cNvPr>
          <p:cNvPicPr>
            <a:picLocks noChangeAspect="1"/>
          </p:cNvPicPr>
          <p:nvPr/>
        </p:nvPicPr>
        <p:blipFill rotWithShape="1">
          <a:blip r:embed="rId118" cstate="print">
            <a:extLst>
              <a:ext uri="{28A0092B-C50C-407E-A947-70E740481C1C}">
                <a14:useLocalDpi xmlns:a14="http://schemas.microsoft.com/office/drawing/2010/main" val="0"/>
              </a:ext>
              <a:ext uri="{96DAC541-7B7A-43D3-8B79-37D633B846F1}">
                <asvg:svgBlip xmlns:asvg="http://schemas.microsoft.com/office/drawing/2016/SVG/main" r:embed="rId119"/>
              </a:ext>
            </a:extLst>
          </a:blip>
          <a:srcRect l="18894" t="29763" r="17447" b="31822"/>
          <a:stretch/>
        </p:blipFill>
        <p:spPr>
          <a:xfrm>
            <a:off x="9734537" y="5296830"/>
            <a:ext cx="585439" cy="353282"/>
          </a:xfrm>
          <a:prstGeom prst="rect">
            <a:avLst/>
          </a:prstGeom>
        </p:spPr>
      </p:pic>
      <p:pic>
        <p:nvPicPr>
          <p:cNvPr id="220" name="Graphic 219">
            <a:extLst>
              <a:ext uri="{FF2B5EF4-FFF2-40B4-BE49-F238E27FC236}">
                <a16:creationId xmlns:a16="http://schemas.microsoft.com/office/drawing/2014/main" id="{7386ACA8-C389-A04C-9A11-6BB1713ABFF4}"/>
              </a:ext>
            </a:extLst>
          </p:cNvPr>
          <p:cNvPicPr>
            <a:picLocks noChangeAspect="1"/>
          </p:cNvPicPr>
          <p:nvPr/>
        </p:nvPicPr>
        <p:blipFill rotWithShape="1">
          <a:blip r:embed="rId120" cstate="print">
            <a:extLst>
              <a:ext uri="{28A0092B-C50C-407E-A947-70E740481C1C}">
                <a14:useLocalDpi xmlns:a14="http://schemas.microsoft.com/office/drawing/2010/main" val="0"/>
              </a:ext>
              <a:ext uri="{96DAC541-7B7A-43D3-8B79-37D633B846F1}">
                <asvg:svgBlip xmlns:asvg="http://schemas.microsoft.com/office/drawing/2016/SVG/main" r:embed="rId121"/>
              </a:ext>
            </a:extLst>
          </a:blip>
          <a:srcRect l="25762" t="26597" r="23948" b="26705"/>
          <a:stretch/>
        </p:blipFill>
        <p:spPr>
          <a:xfrm>
            <a:off x="8883153" y="4407195"/>
            <a:ext cx="446567" cy="414670"/>
          </a:xfrm>
          <a:prstGeom prst="rect">
            <a:avLst/>
          </a:prstGeom>
        </p:spPr>
      </p:pic>
      <p:sp>
        <p:nvSpPr>
          <p:cNvPr id="4" name="Footer Placeholder 3">
            <a:extLst>
              <a:ext uri="{FF2B5EF4-FFF2-40B4-BE49-F238E27FC236}">
                <a16:creationId xmlns:a16="http://schemas.microsoft.com/office/drawing/2014/main" id="{0ABFC4BE-84CE-954C-A715-EAD6DADB1D0F}"/>
              </a:ext>
            </a:extLst>
          </p:cNvPr>
          <p:cNvSpPr>
            <a:spLocks noGrp="1"/>
          </p:cNvSpPr>
          <p:nvPr>
            <p:ph type="ftr" sz="quarter" idx="13"/>
          </p:nvPr>
        </p:nvSpPr>
        <p:spPr/>
        <p:txBody>
          <a:bodyPr/>
          <a:lstStyle/>
          <a:p>
            <a:r>
              <a:rPr lang="en-US"/>
              <a:t>PRESENTATION TITLE (To customize: Insert &gt; Header Footer &gt; Edit Footer Text &gt; Apply to All)</a:t>
            </a:r>
            <a:endParaRPr lang="en-US" dirty="0"/>
          </a:p>
        </p:txBody>
      </p:sp>
      <p:sp>
        <p:nvSpPr>
          <p:cNvPr id="6" name="Slide Number Placeholder 1">
            <a:extLst>
              <a:ext uri="{FF2B5EF4-FFF2-40B4-BE49-F238E27FC236}">
                <a16:creationId xmlns:a16="http://schemas.microsoft.com/office/drawing/2014/main" id="{3025CE95-10EF-872E-FCAB-F6963EE5C21A}"/>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61</a:t>
            </a:fld>
            <a:endParaRPr lang="en-US" dirty="0"/>
          </a:p>
        </p:txBody>
      </p:sp>
    </p:spTree>
    <p:extLst>
      <p:ext uri="{BB962C8B-B14F-4D97-AF65-F5344CB8AC3E}">
        <p14:creationId xmlns:p14="http://schemas.microsoft.com/office/powerpoint/2010/main" val="76650719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Phone</a:t>
            </a:r>
            <a:br>
              <a:rPr lang="en-US" dirty="0"/>
            </a:br>
            <a:r>
              <a:rPr lang="en-US" dirty="0"/>
              <a:t>Device</a:t>
            </a:r>
            <a:br>
              <a:rPr lang="en-US" dirty="0"/>
            </a:br>
            <a:r>
              <a:rPr lang="en-US" dirty="0"/>
              <a:t>Slide</a:t>
            </a:r>
          </a:p>
        </p:txBody>
      </p:sp>
      <p:sp>
        <p:nvSpPr>
          <p:cNvPr id="9" name="Picture Placeholder 8">
            <a:extLst>
              <a:ext uri="{FF2B5EF4-FFF2-40B4-BE49-F238E27FC236}">
                <a16:creationId xmlns:a16="http://schemas.microsoft.com/office/drawing/2014/main" id="{61EA94D0-790A-CA43-9282-A81828602241}"/>
              </a:ext>
            </a:extLst>
          </p:cNvPr>
          <p:cNvSpPr>
            <a:spLocks noGrp="1"/>
          </p:cNvSpPr>
          <p:nvPr>
            <p:ph type="pic" sz="quarter" idx="14"/>
          </p:nvPr>
        </p:nvSpPr>
        <p:spPr>
          <a:xfrm>
            <a:off x="6227060" y="1441082"/>
            <a:ext cx="1915373" cy="3962400"/>
          </a:xfrm>
        </p:spPr>
        <p:txBody>
          <a:bodyPr/>
          <a:lstStyle/>
          <a:p>
            <a:endParaRPr lang="en-US"/>
          </a:p>
        </p:txBody>
      </p:sp>
      <p:pic>
        <p:nvPicPr>
          <p:cNvPr id="21" name="Picture 20">
            <a:extLst>
              <a:ext uri="{FF2B5EF4-FFF2-40B4-BE49-F238E27FC236}">
                <a16:creationId xmlns:a16="http://schemas.microsoft.com/office/drawing/2014/main" id="{93031E35-0150-014D-A6E4-1C88707A03F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996589" y="1152222"/>
            <a:ext cx="2477106" cy="4470990"/>
          </a:xfrm>
          <a:prstGeom prst="rect">
            <a:avLst/>
          </a:prstGeom>
        </p:spPr>
      </p:pic>
      <p:sp>
        <p:nvSpPr>
          <p:cNvPr id="4" name="Footer Placeholder 3">
            <a:extLst>
              <a:ext uri="{FF2B5EF4-FFF2-40B4-BE49-F238E27FC236}">
                <a16:creationId xmlns:a16="http://schemas.microsoft.com/office/drawing/2014/main" id="{5289031A-BF8D-FD4C-B680-9F2FE72313DF}"/>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18" name="TextBox 17">
            <a:extLst>
              <a:ext uri="{FF2B5EF4-FFF2-40B4-BE49-F238E27FC236}">
                <a16:creationId xmlns:a16="http://schemas.microsoft.com/office/drawing/2014/main" id="{739C4036-892A-E145-A26B-F17C882C369D}"/>
              </a:ext>
            </a:extLst>
          </p:cNvPr>
          <p:cNvSpPr txBox="1"/>
          <p:nvPr/>
        </p:nvSpPr>
        <p:spPr>
          <a:xfrm>
            <a:off x="3460214" y="1778453"/>
            <a:ext cx="220511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a:t>
            </a:r>
          </a:p>
        </p:txBody>
      </p:sp>
      <p:sp>
        <p:nvSpPr>
          <p:cNvPr id="24" name="TextBox 23">
            <a:extLst>
              <a:ext uri="{FF2B5EF4-FFF2-40B4-BE49-F238E27FC236}">
                <a16:creationId xmlns:a16="http://schemas.microsoft.com/office/drawing/2014/main" id="{70415C55-CC52-1C44-928A-EF2790342934}"/>
              </a:ext>
            </a:extLst>
          </p:cNvPr>
          <p:cNvSpPr txBox="1"/>
          <p:nvPr/>
        </p:nvSpPr>
        <p:spPr>
          <a:xfrm>
            <a:off x="3460214" y="4967929"/>
            <a:ext cx="220511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a:t>
            </a:r>
          </a:p>
        </p:txBody>
      </p:sp>
      <p:sp>
        <p:nvSpPr>
          <p:cNvPr id="26" name="TextBox 25">
            <a:extLst>
              <a:ext uri="{FF2B5EF4-FFF2-40B4-BE49-F238E27FC236}">
                <a16:creationId xmlns:a16="http://schemas.microsoft.com/office/drawing/2014/main" id="{11ACE6B3-10E4-924F-8673-CA5E96D25A48}"/>
              </a:ext>
            </a:extLst>
          </p:cNvPr>
          <p:cNvSpPr txBox="1"/>
          <p:nvPr/>
        </p:nvSpPr>
        <p:spPr>
          <a:xfrm>
            <a:off x="3460214" y="3418716"/>
            <a:ext cx="2205113" cy="738664"/>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a:t>
            </a:r>
          </a:p>
        </p:txBody>
      </p:sp>
      <p:sp>
        <p:nvSpPr>
          <p:cNvPr id="27" name="Oval 26">
            <a:extLst>
              <a:ext uri="{FF2B5EF4-FFF2-40B4-BE49-F238E27FC236}">
                <a16:creationId xmlns:a16="http://schemas.microsoft.com/office/drawing/2014/main" id="{8E2EF5A0-8B84-2A49-AEC5-D857F778FAD5}"/>
              </a:ext>
            </a:extLst>
          </p:cNvPr>
          <p:cNvSpPr/>
          <p:nvPr/>
        </p:nvSpPr>
        <p:spPr>
          <a:xfrm>
            <a:off x="2461847" y="1447800"/>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28" name="Oval 27">
            <a:extLst>
              <a:ext uri="{FF2B5EF4-FFF2-40B4-BE49-F238E27FC236}">
                <a16:creationId xmlns:a16="http://schemas.microsoft.com/office/drawing/2014/main" id="{38D436B7-3706-7B42-8D76-B42DEBC31FEC}"/>
              </a:ext>
            </a:extLst>
          </p:cNvPr>
          <p:cNvSpPr/>
          <p:nvPr/>
        </p:nvSpPr>
        <p:spPr>
          <a:xfrm>
            <a:off x="2461847" y="3057677"/>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33" name="Oval 32">
            <a:extLst>
              <a:ext uri="{FF2B5EF4-FFF2-40B4-BE49-F238E27FC236}">
                <a16:creationId xmlns:a16="http://schemas.microsoft.com/office/drawing/2014/main" id="{6F1B7AAC-81C7-D040-BBDA-2A0C54B58ABE}"/>
              </a:ext>
            </a:extLst>
          </p:cNvPr>
          <p:cNvSpPr/>
          <p:nvPr/>
        </p:nvSpPr>
        <p:spPr>
          <a:xfrm>
            <a:off x="2461847" y="4590425"/>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34" name="TextBox 33">
            <a:extLst>
              <a:ext uri="{FF2B5EF4-FFF2-40B4-BE49-F238E27FC236}">
                <a16:creationId xmlns:a16="http://schemas.microsoft.com/office/drawing/2014/main" id="{C876C931-B8E4-F84F-8FDA-7541A20A84B1}"/>
              </a:ext>
            </a:extLst>
          </p:cNvPr>
          <p:cNvSpPr txBox="1"/>
          <p:nvPr/>
        </p:nvSpPr>
        <p:spPr>
          <a:xfrm>
            <a:off x="3344445" y="1470898"/>
            <a:ext cx="2087382" cy="338554"/>
          </a:xfrm>
          <a:prstGeom prst="rect">
            <a:avLst/>
          </a:prstGeom>
          <a:noFill/>
        </p:spPr>
        <p:txBody>
          <a:bodyPr wrap="square" rtlCol="0">
            <a:spAutoFit/>
          </a:bodyPr>
          <a:lstStyle/>
          <a:p>
            <a:r>
              <a:rPr lang="en-US" sz="1600" dirty="0">
                <a:solidFill>
                  <a:schemeClr val="tx2"/>
                </a:solidFill>
                <a:latin typeface="Prometo Medium" panose="020B0704030203060203" pitchFamily="34" charset="0"/>
              </a:rPr>
              <a:t>Service Title</a:t>
            </a:r>
          </a:p>
        </p:txBody>
      </p:sp>
      <p:sp>
        <p:nvSpPr>
          <p:cNvPr id="35" name="TextBox 34">
            <a:extLst>
              <a:ext uri="{FF2B5EF4-FFF2-40B4-BE49-F238E27FC236}">
                <a16:creationId xmlns:a16="http://schemas.microsoft.com/office/drawing/2014/main" id="{CE44584A-55D5-4A43-905F-011F82E48ACA}"/>
              </a:ext>
            </a:extLst>
          </p:cNvPr>
          <p:cNvSpPr txBox="1"/>
          <p:nvPr/>
        </p:nvSpPr>
        <p:spPr>
          <a:xfrm>
            <a:off x="3344445" y="3119474"/>
            <a:ext cx="2087382" cy="338554"/>
          </a:xfrm>
          <a:prstGeom prst="rect">
            <a:avLst/>
          </a:prstGeom>
          <a:noFill/>
        </p:spPr>
        <p:txBody>
          <a:bodyPr wrap="square" rtlCol="0">
            <a:spAutoFit/>
          </a:bodyPr>
          <a:lstStyle/>
          <a:p>
            <a:r>
              <a:rPr lang="en-US" sz="1600" dirty="0">
                <a:solidFill>
                  <a:schemeClr val="tx2"/>
                </a:solidFill>
                <a:latin typeface="Prometo Medium" panose="020B0704030203060203" pitchFamily="34" charset="0"/>
              </a:rPr>
              <a:t>Service Title</a:t>
            </a:r>
          </a:p>
        </p:txBody>
      </p:sp>
      <p:sp>
        <p:nvSpPr>
          <p:cNvPr id="36" name="TextBox 35">
            <a:extLst>
              <a:ext uri="{FF2B5EF4-FFF2-40B4-BE49-F238E27FC236}">
                <a16:creationId xmlns:a16="http://schemas.microsoft.com/office/drawing/2014/main" id="{E27D2C30-36DE-E849-87DB-C53CD77C019D}"/>
              </a:ext>
            </a:extLst>
          </p:cNvPr>
          <p:cNvSpPr txBox="1"/>
          <p:nvPr/>
        </p:nvSpPr>
        <p:spPr>
          <a:xfrm>
            <a:off x="3344445" y="4668687"/>
            <a:ext cx="2087382" cy="338554"/>
          </a:xfrm>
          <a:prstGeom prst="rect">
            <a:avLst/>
          </a:prstGeom>
          <a:noFill/>
        </p:spPr>
        <p:txBody>
          <a:bodyPr wrap="square" rtlCol="0">
            <a:spAutoFit/>
          </a:bodyPr>
          <a:lstStyle/>
          <a:p>
            <a:r>
              <a:rPr lang="en-US" sz="1600" dirty="0">
                <a:solidFill>
                  <a:schemeClr val="tx2"/>
                </a:solidFill>
                <a:latin typeface="Prometo Medium" panose="020B0704030203060203" pitchFamily="34" charset="0"/>
              </a:rPr>
              <a:t>Service Title</a:t>
            </a:r>
          </a:p>
        </p:txBody>
      </p:sp>
      <p:sp>
        <p:nvSpPr>
          <p:cNvPr id="6" name="TextBox 5">
            <a:extLst>
              <a:ext uri="{FF2B5EF4-FFF2-40B4-BE49-F238E27FC236}">
                <a16:creationId xmlns:a16="http://schemas.microsoft.com/office/drawing/2014/main" id="{6D8BFF15-7526-09B4-1AFA-2766F4E23BCC}"/>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5" name="Slide Number Placeholder 1">
            <a:extLst>
              <a:ext uri="{FF2B5EF4-FFF2-40B4-BE49-F238E27FC236}">
                <a16:creationId xmlns:a16="http://schemas.microsoft.com/office/drawing/2014/main" id="{90A01264-6928-1B5E-58FA-2E6A352EC9EF}"/>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62</a:t>
            </a:fld>
            <a:endParaRPr lang="en-US" dirty="0"/>
          </a:p>
        </p:txBody>
      </p:sp>
    </p:spTree>
    <p:extLst>
      <p:ext uri="{BB962C8B-B14F-4D97-AF65-F5344CB8AC3E}">
        <p14:creationId xmlns:p14="http://schemas.microsoft.com/office/powerpoint/2010/main" val="40151933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Watch</a:t>
            </a:r>
            <a:br>
              <a:rPr lang="en-US" dirty="0"/>
            </a:br>
            <a:r>
              <a:rPr lang="en-US" dirty="0"/>
              <a:t>Device</a:t>
            </a:r>
            <a:br>
              <a:rPr lang="en-US" dirty="0"/>
            </a:br>
            <a:r>
              <a:rPr lang="en-US" dirty="0"/>
              <a:t>Slide</a:t>
            </a:r>
          </a:p>
        </p:txBody>
      </p:sp>
      <p:sp>
        <p:nvSpPr>
          <p:cNvPr id="4" name="Picture Placeholder 3">
            <a:extLst>
              <a:ext uri="{FF2B5EF4-FFF2-40B4-BE49-F238E27FC236}">
                <a16:creationId xmlns:a16="http://schemas.microsoft.com/office/drawing/2014/main" id="{A7F588F6-930C-9B46-993F-562A05126204}"/>
              </a:ext>
            </a:extLst>
          </p:cNvPr>
          <p:cNvSpPr>
            <a:spLocks noGrp="1"/>
          </p:cNvSpPr>
          <p:nvPr>
            <p:ph type="pic" sz="quarter" idx="14"/>
          </p:nvPr>
        </p:nvSpPr>
        <p:spPr/>
        <p:txBody>
          <a:bodyPr/>
          <a:lstStyle/>
          <a:p>
            <a:endParaRPr lang="en-US"/>
          </a:p>
        </p:txBody>
      </p:sp>
      <p:sp>
        <p:nvSpPr>
          <p:cNvPr id="18" name="TextBox 17">
            <a:extLst>
              <a:ext uri="{FF2B5EF4-FFF2-40B4-BE49-F238E27FC236}">
                <a16:creationId xmlns:a16="http://schemas.microsoft.com/office/drawing/2014/main" id="{E0EAC1DC-C061-0648-87CB-1CD0F60EF3A5}"/>
              </a:ext>
            </a:extLst>
          </p:cNvPr>
          <p:cNvSpPr txBox="1"/>
          <p:nvPr/>
        </p:nvSpPr>
        <p:spPr>
          <a:xfrm>
            <a:off x="8347379" y="1927308"/>
            <a:ext cx="2689815"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4" name="TextBox 23">
            <a:extLst>
              <a:ext uri="{FF2B5EF4-FFF2-40B4-BE49-F238E27FC236}">
                <a16:creationId xmlns:a16="http://schemas.microsoft.com/office/drawing/2014/main" id="{817E9960-4182-1C4F-8F1C-B3F97289C85D}"/>
              </a:ext>
            </a:extLst>
          </p:cNvPr>
          <p:cNvSpPr txBox="1"/>
          <p:nvPr/>
        </p:nvSpPr>
        <p:spPr>
          <a:xfrm>
            <a:off x="8347379" y="4989459"/>
            <a:ext cx="2689815"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6" name="TextBox 25">
            <a:extLst>
              <a:ext uri="{FF2B5EF4-FFF2-40B4-BE49-F238E27FC236}">
                <a16:creationId xmlns:a16="http://schemas.microsoft.com/office/drawing/2014/main" id="{08FF12AC-23D2-404E-9C5F-BE8BB4E2BD25}"/>
              </a:ext>
            </a:extLst>
          </p:cNvPr>
          <p:cNvSpPr txBox="1"/>
          <p:nvPr/>
        </p:nvSpPr>
        <p:spPr>
          <a:xfrm>
            <a:off x="8347379" y="3509696"/>
            <a:ext cx="2689815" cy="954107"/>
          </a:xfrm>
          <a:prstGeom prst="rect">
            <a:avLst/>
          </a:prstGeom>
          <a:noFill/>
        </p:spPr>
        <p:txBody>
          <a:bodyPr wrap="square" lIns="0" rIns="0" rtlCol="0">
            <a:spAutoFit/>
          </a:bodyPr>
          <a:lstStyle/>
          <a:p>
            <a:r>
              <a:rPr lang="en-US" sz="1400" dirty="0">
                <a:latin typeface="Century Gothic" panose="020B0502020202020204" pitchFamily="34" charset="0"/>
              </a:rPr>
              <a:t>Lorem ipsum dolor sit amet, consectetur adipiscing elit. Sed et tellus dapibus, venenatis purus eget, dignissim metus.</a:t>
            </a:r>
          </a:p>
        </p:txBody>
      </p:sp>
      <p:sp>
        <p:nvSpPr>
          <p:cNvPr id="27" name="Oval 26">
            <a:extLst>
              <a:ext uri="{FF2B5EF4-FFF2-40B4-BE49-F238E27FC236}">
                <a16:creationId xmlns:a16="http://schemas.microsoft.com/office/drawing/2014/main" id="{1D216ACB-B9A1-4345-AD22-FEF89595081B}"/>
              </a:ext>
            </a:extLst>
          </p:cNvPr>
          <p:cNvSpPr/>
          <p:nvPr/>
        </p:nvSpPr>
        <p:spPr>
          <a:xfrm>
            <a:off x="7450612" y="1596655"/>
            <a:ext cx="701268" cy="70126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1</a:t>
            </a:r>
          </a:p>
        </p:txBody>
      </p:sp>
      <p:sp>
        <p:nvSpPr>
          <p:cNvPr id="28" name="Oval 27">
            <a:extLst>
              <a:ext uri="{FF2B5EF4-FFF2-40B4-BE49-F238E27FC236}">
                <a16:creationId xmlns:a16="http://schemas.microsoft.com/office/drawing/2014/main" id="{968D637C-EDBA-8B44-918C-174EBB9F8646}"/>
              </a:ext>
            </a:extLst>
          </p:cNvPr>
          <p:cNvSpPr/>
          <p:nvPr/>
        </p:nvSpPr>
        <p:spPr>
          <a:xfrm>
            <a:off x="7450612" y="3148657"/>
            <a:ext cx="701268" cy="701268"/>
          </a:xfrm>
          <a:prstGeom prst="ellipse">
            <a:avLst/>
          </a:prstGeom>
          <a:solidFill>
            <a:srgbClr val="D064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2</a:t>
            </a:r>
          </a:p>
        </p:txBody>
      </p:sp>
      <p:sp>
        <p:nvSpPr>
          <p:cNvPr id="29" name="Oval 28">
            <a:extLst>
              <a:ext uri="{FF2B5EF4-FFF2-40B4-BE49-F238E27FC236}">
                <a16:creationId xmlns:a16="http://schemas.microsoft.com/office/drawing/2014/main" id="{B816B616-7D98-B843-83BF-99021A2CE5E7}"/>
              </a:ext>
            </a:extLst>
          </p:cNvPr>
          <p:cNvSpPr/>
          <p:nvPr/>
        </p:nvSpPr>
        <p:spPr>
          <a:xfrm>
            <a:off x="7450612" y="4611955"/>
            <a:ext cx="701268" cy="70126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i="1" dirty="0">
                <a:solidFill>
                  <a:schemeClr val="bg1"/>
                </a:solidFill>
                <a:latin typeface="Prometo Medium" panose="020B0704030203060203" pitchFamily="34" charset="0"/>
              </a:rPr>
              <a:t>3</a:t>
            </a:r>
          </a:p>
        </p:txBody>
      </p:sp>
      <p:sp>
        <p:nvSpPr>
          <p:cNvPr id="30" name="TextBox 29">
            <a:extLst>
              <a:ext uri="{FF2B5EF4-FFF2-40B4-BE49-F238E27FC236}">
                <a16:creationId xmlns:a16="http://schemas.microsoft.com/office/drawing/2014/main" id="{0FD3FE2E-7A71-ED4A-9F70-2AB933B68C05}"/>
              </a:ext>
            </a:extLst>
          </p:cNvPr>
          <p:cNvSpPr txBox="1"/>
          <p:nvPr/>
        </p:nvSpPr>
        <p:spPr>
          <a:xfrm>
            <a:off x="8231610" y="1588931"/>
            <a:ext cx="2087382" cy="338554"/>
          </a:xfrm>
          <a:prstGeom prst="rect">
            <a:avLst/>
          </a:prstGeom>
          <a:noFill/>
        </p:spPr>
        <p:txBody>
          <a:bodyPr wrap="square" rtlCol="0">
            <a:spAutoFit/>
          </a:bodyPr>
          <a:lstStyle/>
          <a:p>
            <a:r>
              <a:rPr lang="en-US" sz="1600" dirty="0">
                <a:solidFill>
                  <a:schemeClr val="tx2"/>
                </a:solidFill>
                <a:latin typeface="Prometo Medium" panose="020B0704030203060203" pitchFamily="34" charset="0"/>
              </a:rPr>
              <a:t>Service Title</a:t>
            </a:r>
          </a:p>
        </p:txBody>
      </p:sp>
      <p:sp>
        <p:nvSpPr>
          <p:cNvPr id="31" name="TextBox 30">
            <a:extLst>
              <a:ext uri="{FF2B5EF4-FFF2-40B4-BE49-F238E27FC236}">
                <a16:creationId xmlns:a16="http://schemas.microsoft.com/office/drawing/2014/main" id="{2395D285-1484-014D-929D-7DC58BFE8BA4}"/>
              </a:ext>
            </a:extLst>
          </p:cNvPr>
          <p:cNvSpPr txBox="1"/>
          <p:nvPr/>
        </p:nvSpPr>
        <p:spPr>
          <a:xfrm>
            <a:off x="8231610" y="3179632"/>
            <a:ext cx="2087382" cy="338554"/>
          </a:xfrm>
          <a:prstGeom prst="rect">
            <a:avLst/>
          </a:prstGeom>
          <a:noFill/>
        </p:spPr>
        <p:txBody>
          <a:bodyPr wrap="square" rtlCol="0">
            <a:spAutoFit/>
          </a:bodyPr>
          <a:lstStyle/>
          <a:p>
            <a:r>
              <a:rPr lang="en-US" sz="1600" dirty="0">
                <a:solidFill>
                  <a:schemeClr val="tx2"/>
                </a:solidFill>
                <a:latin typeface="Prometo Medium" panose="020B0704030203060203" pitchFamily="34" charset="0"/>
              </a:rPr>
              <a:t>Service Title</a:t>
            </a:r>
          </a:p>
        </p:txBody>
      </p:sp>
      <p:sp>
        <p:nvSpPr>
          <p:cNvPr id="32" name="TextBox 31">
            <a:extLst>
              <a:ext uri="{FF2B5EF4-FFF2-40B4-BE49-F238E27FC236}">
                <a16:creationId xmlns:a16="http://schemas.microsoft.com/office/drawing/2014/main" id="{B8EEFAC0-4C5F-CD4C-8047-9E6EBEE0438A}"/>
              </a:ext>
            </a:extLst>
          </p:cNvPr>
          <p:cNvSpPr txBox="1"/>
          <p:nvPr/>
        </p:nvSpPr>
        <p:spPr>
          <a:xfrm>
            <a:off x="8231610" y="4659395"/>
            <a:ext cx="2087382" cy="338554"/>
          </a:xfrm>
          <a:prstGeom prst="rect">
            <a:avLst/>
          </a:prstGeom>
          <a:noFill/>
        </p:spPr>
        <p:txBody>
          <a:bodyPr wrap="square" rtlCol="0">
            <a:spAutoFit/>
          </a:bodyPr>
          <a:lstStyle/>
          <a:p>
            <a:r>
              <a:rPr lang="en-US" sz="1600" dirty="0">
                <a:solidFill>
                  <a:schemeClr val="tx2"/>
                </a:solidFill>
                <a:latin typeface="Prometo Medium" panose="020B0704030203060203" pitchFamily="34" charset="0"/>
              </a:rPr>
              <a:t>Service Title</a:t>
            </a:r>
          </a:p>
        </p:txBody>
      </p:sp>
      <p:sp>
        <p:nvSpPr>
          <p:cNvPr id="6" name="TextBox 5">
            <a:extLst>
              <a:ext uri="{FF2B5EF4-FFF2-40B4-BE49-F238E27FC236}">
                <a16:creationId xmlns:a16="http://schemas.microsoft.com/office/drawing/2014/main" id="{3A102696-BFC5-E622-DC87-53374A7B7940}"/>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7" name="TextBox 6">
            <a:extLst>
              <a:ext uri="{FF2B5EF4-FFF2-40B4-BE49-F238E27FC236}">
                <a16:creationId xmlns:a16="http://schemas.microsoft.com/office/drawing/2014/main" id="{EDC587E9-8697-56A6-7491-E3C9138C3C84}"/>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10" name="Rectangle 9">
            <a:extLst>
              <a:ext uri="{FF2B5EF4-FFF2-40B4-BE49-F238E27FC236}">
                <a16:creationId xmlns:a16="http://schemas.microsoft.com/office/drawing/2014/main" id="{17968BDD-2D53-7FB1-A006-1780723DF668}"/>
              </a:ext>
            </a:extLst>
          </p:cNvPr>
          <p:cNvSpPr/>
          <p:nvPr/>
        </p:nvSpPr>
        <p:spPr>
          <a:xfrm>
            <a:off x="0" y="-410097"/>
            <a:ext cx="12192000" cy="95410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ooter Placeholder 4">
            <a:extLst>
              <a:ext uri="{FF2B5EF4-FFF2-40B4-BE49-F238E27FC236}">
                <a16:creationId xmlns:a16="http://schemas.microsoft.com/office/drawing/2014/main" id="{9F6AF163-CC94-74E0-3AB2-1EB0DEF5E94E}"/>
              </a:ext>
            </a:extLst>
          </p:cNvPr>
          <p:cNvSpPr txBox="1">
            <a:spLocks/>
          </p:cNvSpPr>
          <p:nvPr/>
        </p:nvSpPr>
        <p:spPr>
          <a:xfrm>
            <a:off x="507420" y="91227"/>
            <a:ext cx="10570781" cy="365125"/>
          </a:xfrm>
          <a:prstGeom prst="rect">
            <a:avLst/>
          </a:prstGeom>
        </p:spPr>
        <p:txBody>
          <a:bodyPr vert="horz" lIns="0" tIns="0" rIns="0" bIns="0" rtlCol="0" anchor="ctr"/>
          <a:lstStyle>
            <a:defPPr>
              <a:defRPr lang="en-US"/>
            </a:defPPr>
            <a:lvl1pPr marL="0" algn="l" defTabSz="914400" rtl="0" eaLnBrk="1" latinLnBrk="0" hangingPunct="1">
              <a:defRPr lang="en-US" sz="1000" b="0" i="0" kern="1200" spc="0" baseline="0">
                <a:solidFill>
                  <a:schemeClr val="bg1"/>
                </a:solidFill>
                <a:latin typeface="Century Gothic" panose="020B0502020202020204" pitchFamily="34" charset="0"/>
                <a:ea typeface="+mj-ea"/>
                <a:cs typeface="+mj-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accent2"/>
                </a:solidFill>
              </a:rPr>
              <a:t>PRESENTATION TITLE (To customize: Insert &gt; Header Footer &gt; Edit Footer Text &gt; Apply to All)</a:t>
            </a:r>
          </a:p>
        </p:txBody>
      </p:sp>
      <p:sp>
        <p:nvSpPr>
          <p:cNvPr id="5" name="Slide Number Placeholder 1">
            <a:extLst>
              <a:ext uri="{FF2B5EF4-FFF2-40B4-BE49-F238E27FC236}">
                <a16:creationId xmlns:a16="http://schemas.microsoft.com/office/drawing/2014/main" id="{B03E2F1E-459F-5760-3568-56062EC15038}"/>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63</a:t>
            </a:fld>
            <a:endParaRPr lang="en-US" dirty="0"/>
          </a:p>
        </p:txBody>
      </p:sp>
    </p:spTree>
    <p:extLst>
      <p:ext uri="{BB962C8B-B14F-4D97-AF65-F5344CB8AC3E}">
        <p14:creationId xmlns:p14="http://schemas.microsoft.com/office/powerpoint/2010/main" val="26560402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A96AADE-4DDB-F847-8B8F-F0E3BCA49FEF}"/>
              </a:ext>
            </a:extLst>
          </p:cNvPr>
          <p:cNvSpPr>
            <a:spLocks noGrp="1"/>
          </p:cNvSpPr>
          <p:nvPr>
            <p:ph type="pic" sz="quarter" idx="14"/>
          </p:nvPr>
        </p:nvSpPr>
        <p:spPr/>
        <p:txBody>
          <a:bodyPr/>
          <a:lstStyle/>
          <a:p>
            <a:endParaRPr lang="en-US"/>
          </a:p>
        </p:txBody>
      </p:sp>
      <p:sp>
        <p:nvSpPr>
          <p:cNvPr id="14" name="Title 13">
            <a:extLst>
              <a:ext uri="{FF2B5EF4-FFF2-40B4-BE49-F238E27FC236}">
                <a16:creationId xmlns:a16="http://schemas.microsoft.com/office/drawing/2014/main" id="{89807974-B11E-AC4D-A76A-2E0A2D314AD2}"/>
              </a:ext>
            </a:extLst>
          </p:cNvPr>
          <p:cNvSpPr>
            <a:spLocks noGrp="1"/>
          </p:cNvSpPr>
          <p:nvPr>
            <p:ph type="title"/>
          </p:nvPr>
        </p:nvSpPr>
        <p:spPr/>
        <p:txBody>
          <a:bodyPr/>
          <a:lstStyle/>
          <a:p>
            <a:r>
              <a:rPr lang="en-US" dirty="0"/>
              <a:t>Monitor</a:t>
            </a:r>
            <a:br>
              <a:rPr lang="en-US" dirty="0"/>
            </a:br>
            <a:r>
              <a:rPr lang="en-US" dirty="0"/>
              <a:t>Device</a:t>
            </a:r>
            <a:br>
              <a:rPr lang="en-US" dirty="0"/>
            </a:br>
            <a:r>
              <a:rPr lang="en-US" dirty="0"/>
              <a:t>Slide</a:t>
            </a:r>
          </a:p>
        </p:txBody>
      </p:sp>
      <p:sp>
        <p:nvSpPr>
          <p:cNvPr id="2" name="Footer Placeholder 1">
            <a:extLst>
              <a:ext uri="{FF2B5EF4-FFF2-40B4-BE49-F238E27FC236}">
                <a16:creationId xmlns:a16="http://schemas.microsoft.com/office/drawing/2014/main" id="{9E477DF7-13E7-5D4D-9351-F979A67AF3F3}"/>
              </a:ext>
            </a:extLst>
          </p:cNvPr>
          <p:cNvSpPr>
            <a:spLocks noGrp="1"/>
          </p:cNvSpPr>
          <p:nvPr>
            <p:ph type="ftr" sz="quarter" idx="16"/>
          </p:nvPr>
        </p:nvSpPr>
        <p:spPr/>
        <p:txBody>
          <a:bodyPr/>
          <a:lstStyle/>
          <a:p>
            <a:r>
              <a:rPr lang="en-US"/>
              <a:t>PRESENTATION TITLE (To customize: Insert &gt; Header Footer &gt; Edit Footer Text &gt; Apply to All)</a:t>
            </a:r>
            <a:endParaRPr lang="en-US" dirty="0"/>
          </a:p>
        </p:txBody>
      </p:sp>
      <p:sp>
        <p:nvSpPr>
          <p:cNvPr id="3" name="TextBox 2">
            <a:extLst>
              <a:ext uri="{FF2B5EF4-FFF2-40B4-BE49-F238E27FC236}">
                <a16:creationId xmlns:a16="http://schemas.microsoft.com/office/drawing/2014/main" id="{ED41750D-7593-B3E0-F34C-7A1E5788AB17}"/>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solidFill>
                  <a:schemeClr val="tx2"/>
                </a:solidFill>
                <a:latin typeface="Century Gothic" panose="020B0502020202020204" pitchFamily="34" charset="0"/>
              </a:rPr>
              <a:t>Lorem ipsum dolor sit amet, consectetur adipiscing elit. Sed et tellus dapibus, venenatis purus eget, dignissim metus.</a:t>
            </a:r>
          </a:p>
        </p:txBody>
      </p:sp>
      <p:sp>
        <p:nvSpPr>
          <p:cNvPr id="5" name="TextBox 4">
            <a:extLst>
              <a:ext uri="{FF2B5EF4-FFF2-40B4-BE49-F238E27FC236}">
                <a16:creationId xmlns:a16="http://schemas.microsoft.com/office/drawing/2014/main" id="{CD638E4E-8FCB-16CD-21BD-9F120B102873}"/>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6" name="Slide Number Placeholder 1">
            <a:extLst>
              <a:ext uri="{FF2B5EF4-FFF2-40B4-BE49-F238E27FC236}">
                <a16:creationId xmlns:a16="http://schemas.microsoft.com/office/drawing/2014/main" id="{792FF998-D9B0-9D65-8408-31239C8349B8}"/>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64</a:t>
            </a:fld>
            <a:endParaRPr lang="en-US" dirty="0"/>
          </a:p>
        </p:txBody>
      </p:sp>
    </p:spTree>
    <p:extLst>
      <p:ext uri="{BB962C8B-B14F-4D97-AF65-F5344CB8AC3E}">
        <p14:creationId xmlns:p14="http://schemas.microsoft.com/office/powerpoint/2010/main" val="243360420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7ACFFB-8A56-0C43-9F8D-925CE5528931}"/>
              </a:ext>
            </a:extLst>
          </p:cNvPr>
          <p:cNvSpPr>
            <a:spLocks noGrp="1"/>
          </p:cNvSpPr>
          <p:nvPr>
            <p:ph type="pic" sz="quarter" idx="14"/>
          </p:nvPr>
        </p:nvSpPr>
        <p:spPr/>
        <p:txBody>
          <a:bodyPr/>
          <a:lstStyle/>
          <a:p>
            <a:endParaRPr lang="en-US"/>
          </a:p>
        </p:txBody>
      </p:sp>
      <p:sp>
        <p:nvSpPr>
          <p:cNvPr id="9" name="Title 8">
            <a:extLst>
              <a:ext uri="{FF2B5EF4-FFF2-40B4-BE49-F238E27FC236}">
                <a16:creationId xmlns:a16="http://schemas.microsoft.com/office/drawing/2014/main" id="{FBBDDCA8-AB8B-C348-BDDD-6B3E0FA28F65}"/>
              </a:ext>
            </a:extLst>
          </p:cNvPr>
          <p:cNvSpPr>
            <a:spLocks noGrp="1"/>
          </p:cNvSpPr>
          <p:nvPr>
            <p:ph type="title"/>
          </p:nvPr>
        </p:nvSpPr>
        <p:spPr/>
        <p:txBody>
          <a:bodyPr/>
          <a:lstStyle/>
          <a:p>
            <a:r>
              <a:rPr lang="en-US" dirty="0"/>
              <a:t>Laptop</a:t>
            </a:r>
            <a:br>
              <a:rPr lang="en-US" dirty="0"/>
            </a:br>
            <a:r>
              <a:rPr lang="en-US" dirty="0"/>
              <a:t>Device</a:t>
            </a:r>
            <a:br>
              <a:rPr lang="en-US" dirty="0"/>
            </a:br>
            <a:r>
              <a:rPr lang="en-US" dirty="0"/>
              <a:t>Slide</a:t>
            </a:r>
          </a:p>
        </p:txBody>
      </p:sp>
      <p:sp>
        <p:nvSpPr>
          <p:cNvPr id="2" name="Footer Placeholder 1">
            <a:extLst>
              <a:ext uri="{FF2B5EF4-FFF2-40B4-BE49-F238E27FC236}">
                <a16:creationId xmlns:a16="http://schemas.microsoft.com/office/drawing/2014/main" id="{A04021F6-58D7-5147-BF99-E62AAAD9AAE2}"/>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3" name="TextBox 2">
            <a:extLst>
              <a:ext uri="{FF2B5EF4-FFF2-40B4-BE49-F238E27FC236}">
                <a16:creationId xmlns:a16="http://schemas.microsoft.com/office/drawing/2014/main" id="{44AF951C-6627-EABD-8AC9-7D18B36A7FED}"/>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5" name="TextBox 4">
            <a:extLst>
              <a:ext uri="{FF2B5EF4-FFF2-40B4-BE49-F238E27FC236}">
                <a16:creationId xmlns:a16="http://schemas.microsoft.com/office/drawing/2014/main" id="{099FDF22-97EF-A2E7-2CBA-0FA52873F800}"/>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7" name="Slide Number Placeholder 1">
            <a:extLst>
              <a:ext uri="{FF2B5EF4-FFF2-40B4-BE49-F238E27FC236}">
                <a16:creationId xmlns:a16="http://schemas.microsoft.com/office/drawing/2014/main" id="{327606F5-BADF-1444-4A27-D002996B14A6}"/>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65</a:t>
            </a:fld>
            <a:endParaRPr lang="en-US" dirty="0"/>
          </a:p>
        </p:txBody>
      </p:sp>
    </p:spTree>
    <p:extLst>
      <p:ext uri="{BB962C8B-B14F-4D97-AF65-F5344CB8AC3E}">
        <p14:creationId xmlns:p14="http://schemas.microsoft.com/office/powerpoint/2010/main" val="14363034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38A969E0-2D42-3C46-B548-843B9AF28C14}"/>
              </a:ext>
            </a:extLst>
          </p:cNvPr>
          <p:cNvSpPr>
            <a:spLocks noGrp="1"/>
          </p:cNvSpPr>
          <p:nvPr>
            <p:ph type="pic" sz="quarter" idx="14"/>
          </p:nvPr>
        </p:nvSpPr>
        <p:spPr/>
        <p:txBody>
          <a:bodyPr/>
          <a:lstStyle/>
          <a:p>
            <a:endParaRPr lang="en-US"/>
          </a:p>
        </p:txBody>
      </p:sp>
      <p:sp>
        <p:nvSpPr>
          <p:cNvPr id="3" name="Title 2"/>
          <p:cNvSpPr>
            <a:spLocks noGrp="1"/>
          </p:cNvSpPr>
          <p:nvPr>
            <p:ph type="title"/>
          </p:nvPr>
        </p:nvSpPr>
        <p:spPr/>
        <p:txBody>
          <a:bodyPr/>
          <a:lstStyle/>
          <a:p>
            <a:r>
              <a:rPr lang="en-US" dirty="0"/>
              <a:t>Tablet</a:t>
            </a:r>
            <a:br>
              <a:rPr lang="en-US" dirty="0"/>
            </a:br>
            <a:r>
              <a:rPr lang="en-US" dirty="0"/>
              <a:t>Device</a:t>
            </a:r>
            <a:br>
              <a:rPr lang="en-US" dirty="0"/>
            </a:br>
            <a:r>
              <a:rPr lang="en-US" dirty="0"/>
              <a:t>Slide</a:t>
            </a:r>
          </a:p>
        </p:txBody>
      </p:sp>
      <p:sp>
        <p:nvSpPr>
          <p:cNvPr id="5" name="Footer Placeholder 4">
            <a:extLst>
              <a:ext uri="{FF2B5EF4-FFF2-40B4-BE49-F238E27FC236}">
                <a16:creationId xmlns:a16="http://schemas.microsoft.com/office/drawing/2014/main" id="{41C5963C-FB17-8741-8F9B-FE97FB898D29}"/>
              </a:ext>
            </a:extLst>
          </p:cNvPr>
          <p:cNvSpPr>
            <a:spLocks noGrp="1"/>
          </p:cNvSpPr>
          <p:nvPr>
            <p:ph type="ftr" sz="quarter" idx="15"/>
          </p:nvPr>
        </p:nvSpPr>
        <p:spPr/>
        <p:txBody>
          <a:bodyPr/>
          <a:lstStyle/>
          <a:p>
            <a:r>
              <a:rPr lang="en-US"/>
              <a:t>PRESENTATION TITLE (To customize: Insert &gt; Header Footer &gt; Edit Footer Text &gt; Apply to All)</a:t>
            </a:r>
            <a:endParaRPr lang="en-US" dirty="0"/>
          </a:p>
        </p:txBody>
      </p:sp>
      <p:sp>
        <p:nvSpPr>
          <p:cNvPr id="7" name="TextBox 6">
            <a:extLst>
              <a:ext uri="{FF2B5EF4-FFF2-40B4-BE49-F238E27FC236}">
                <a16:creationId xmlns:a16="http://schemas.microsoft.com/office/drawing/2014/main" id="{AC2160F8-FF6E-3486-CCC2-04AB5AFC75C0}"/>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9" name="TextBox 8">
            <a:extLst>
              <a:ext uri="{FF2B5EF4-FFF2-40B4-BE49-F238E27FC236}">
                <a16:creationId xmlns:a16="http://schemas.microsoft.com/office/drawing/2014/main" id="{7DDE8DC2-22BB-B6BA-F33E-13F0B26ACCF0}"/>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6" name="Slide Number Placeholder 1">
            <a:extLst>
              <a:ext uri="{FF2B5EF4-FFF2-40B4-BE49-F238E27FC236}">
                <a16:creationId xmlns:a16="http://schemas.microsoft.com/office/drawing/2014/main" id="{DF8E52CD-4DEC-2F68-D04B-47A94F6930DA}"/>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66</a:t>
            </a:fld>
            <a:endParaRPr lang="en-US" dirty="0"/>
          </a:p>
        </p:txBody>
      </p:sp>
    </p:spTree>
    <p:extLst>
      <p:ext uri="{BB962C8B-B14F-4D97-AF65-F5344CB8AC3E}">
        <p14:creationId xmlns:p14="http://schemas.microsoft.com/office/powerpoint/2010/main" val="11198949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41069EE5-8433-7B45-BA11-9B9042331B60}"/>
              </a:ext>
            </a:extLst>
          </p:cNvPr>
          <p:cNvSpPr>
            <a:spLocks noGrp="1"/>
          </p:cNvSpPr>
          <p:nvPr>
            <p:ph type="pic" sz="quarter" idx="14"/>
          </p:nvPr>
        </p:nvSpPr>
        <p:spPr/>
        <p:txBody>
          <a:bodyPr/>
          <a:lstStyle/>
          <a:p>
            <a:endParaRPr lang="en-US"/>
          </a:p>
        </p:txBody>
      </p:sp>
      <p:sp>
        <p:nvSpPr>
          <p:cNvPr id="18" name="Picture Placeholder 17">
            <a:extLst>
              <a:ext uri="{FF2B5EF4-FFF2-40B4-BE49-F238E27FC236}">
                <a16:creationId xmlns:a16="http://schemas.microsoft.com/office/drawing/2014/main" id="{0EC7C084-D5C5-2341-BFD4-3C97DC7455D9}"/>
              </a:ext>
            </a:extLst>
          </p:cNvPr>
          <p:cNvSpPr>
            <a:spLocks noGrp="1"/>
          </p:cNvSpPr>
          <p:nvPr>
            <p:ph type="pic" sz="quarter" idx="15"/>
          </p:nvPr>
        </p:nvSpPr>
        <p:spPr/>
        <p:txBody>
          <a:bodyPr/>
          <a:lstStyle/>
          <a:p>
            <a:endParaRPr lang="en-US"/>
          </a:p>
        </p:txBody>
      </p:sp>
      <p:sp>
        <p:nvSpPr>
          <p:cNvPr id="19" name="Picture Placeholder 18">
            <a:extLst>
              <a:ext uri="{FF2B5EF4-FFF2-40B4-BE49-F238E27FC236}">
                <a16:creationId xmlns:a16="http://schemas.microsoft.com/office/drawing/2014/main" id="{2AA2DB64-BB09-D941-B539-E427195C7F2A}"/>
              </a:ext>
            </a:extLst>
          </p:cNvPr>
          <p:cNvSpPr>
            <a:spLocks noGrp="1"/>
          </p:cNvSpPr>
          <p:nvPr>
            <p:ph type="pic" sz="quarter" idx="16"/>
          </p:nvPr>
        </p:nvSpPr>
        <p:spPr/>
        <p:txBody>
          <a:bodyPr/>
          <a:lstStyle/>
          <a:p>
            <a:endParaRPr lang="en-US"/>
          </a:p>
        </p:txBody>
      </p:sp>
      <p:sp>
        <p:nvSpPr>
          <p:cNvPr id="3" name="Title 2"/>
          <p:cNvSpPr>
            <a:spLocks noGrp="1"/>
          </p:cNvSpPr>
          <p:nvPr>
            <p:ph type="title"/>
          </p:nvPr>
        </p:nvSpPr>
        <p:spPr/>
        <p:txBody>
          <a:bodyPr/>
          <a:lstStyle/>
          <a:p>
            <a:r>
              <a:rPr lang="en-US" dirty="0"/>
              <a:t>Phone</a:t>
            </a:r>
            <a:br>
              <a:rPr lang="en-US" dirty="0"/>
            </a:br>
            <a:r>
              <a:rPr lang="en-US" dirty="0"/>
              <a:t>Device</a:t>
            </a:r>
            <a:br>
              <a:rPr lang="en-US" dirty="0"/>
            </a:br>
            <a:r>
              <a:rPr lang="en-US" dirty="0"/>
              <a:t>Slide</a:t>
            </a:r>
          </a:p>
        </p:txBody>
      </p:sp>
      <p:pic>
        <p:nvPicPr>
          <p:cNvPr id="20" name="Picture 19" descr="A picture containing text&#10;&#10;Description automatically generated">
            <a:extLst>
              <a:ext uri="{FF2B5EF4-FFF2-40B4-BE49-F238E27FC236}">
                <a16:creationId xmlns:a16="http://schemas.microsoft.com/office/drawing/2014/main" id="{F3E894AC-ABE1-5A4D-8162-35771ADFDB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00282" y="830374"/>
            <a:ext cx="2936992" cy="5301048"/>
          </a:xfrm>
          <a:prstGeom prst="rect">
            <a:avLst/>
          </a:prstGeom>
        </p:spPr>
      </p:pic>
      <p:pic>
        <p:nvPicPr>
          <p:cNvPr id="21" name="Picture 20" descr="A picture containing text&#10;&#10;Description automatically generated">
            <a:extLst>
              <a:ext uri="{FF2B5EF4-FFF2-40B4-BE49-F238E27FC236}">
                <a16:creationId xmlns:a16="http://schemas.microsoft.com/office/drawing/2014/main" id="{84183A4A-7F19-854A-9FDE-CDA445434D3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6071" y="830374"/>
            <a:ext cx="2936992" cy="5301048"/>
          </a:xfrm>
          <a:prstGeom prst="rect">
            <a:avLst/>
          </a:prstGeom>
        </p:spPr>
      </p:pic>
      <p:pic>
        <p:nvPicPr>
          <p:cNvPr id="22" name="Picture 21" descr="A picture containing text&#10;&#10;Description automatically generated">
            <a:extLst>
              <a:ext uri="{FF2B5EF4-FFF2-40B4-BE49-F238E27FC236}">
                <a16:creationId xmlns:a16="http://schemas.microsoft.com/office/drawing/2014/main" id="{6C8DB468-7C44-1040-AB0D-DA4C950961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11860" y="830374"/>
            <a:ext cx="2936992" cy="5301048"/>
          </a:xfrm>
          <a:prstGeom prst="rect">
            <a:avLst/>
          </a:prstGeom>
        </p:spPr>
      </p:pic>
      <p:sp>
        <p:nvSpPr>
          <p:cNvPr id="5" name="Footer Placeholder 4">
            <a:extLst>
              <a:ext uri="{FF2B5EF4-FFF2-40B4-BE49-F238E27FC236}">
                <a16:creationId xmlns:a16="http://schemas.microsoft.com/office/drawing/2014/main" id="{5CA1A704-3078-D24A-AC84-F3EAE82CAE08}"/>
              </a:ext>
            </a:extLst>
          </p:cNvPr>
          <p:cNvSpPr>
            <a:spLocks noGrp="1"/>
          </p:cNvSpPr>
          <p:nvPr>
            <p:ph type="ftr" sz="quarter" idx="17"/>
          </p:nvPr>
        </p:nvSpPr>
        <p:spPr/>
        <p:txBody>
          <a:bodyPr/>
          <a:lstStyle/>
          <a:p>
            <a:r>
              <a:rPr lang="en-US"/>
              <a:t>PRESENTATION TITLE (To customize: Insert &gt; Header Footer &gt; Edit Footer Text &gt; Apply to All)</a:t>
            </a:r>
            <a:endParaRPr lang="en-US" dirty="0"/>
          </a:p>
        </p:txBody>
      </p:sp>
      <p:sp>
        <p:nvSpPr>
          <p:cNvPr id="6" name="TextBox 5">
            <a:extLst>
              <a:ext uri="{FF2B5EF4-FFF2-40B4-BE49-F238E27FC236}">
                <a16:creationId xmlns:a16="http://schemas.microsoft.com/office/drawing/2014/main" id="{A11EE6E1-1210-03EA-3BA5-9566E419CFE4}"/>
              </a:ext>
            </a:extLst>
          </p:cNvPr>
          <p:cNvSpPr txBox="1"/>
          <p:nvPr/>
        </p:nvSpPr>
        <p:spPr>
          <a:xfrm>
            <a:off x="535127" y="4671996"/>
            <a:ext cx="3180273" cy="997774"/>
          </a:xfrm>
          <a:prstGeom prst="rect">
            <a:avLst/>
          </a:prstGeom>
          <a:noFill/>
        </p:spPr>
        <p:txBody>
          <a:bodyPr wrap="square" lIns="0" rIns="0" rtlCol="0">
            <a:spAutoFit/>
          </a:bodyPr>
          <a:lstStyle/>
          <a:p>
            <a:pPr>
              <a:lnSpc>
                <a:spcPts val="1800"/>
              </a:lnSpc>
            </a:pPr>
            <a:r>
              <a:rPr lang="en-US" sz="1400" dirty="0">
                <a:latin typeface="Century Gothic" panose="020B0502020202020204" pitchFamily="34" charset="0"/>
              </a:rPr>
              <a:t>Lorem ipsum dolor sit amet, consectetur adipiscing elit. Sed et tellus dapibus, venenatis purus eget, dignissim metus.</a:t>
            </a:r>
          </a:p>
        </p:txBody>
      </p:sp>
      <p:sp>
        <p:nvSpPr>
          <p:cNvPr id="7" name="TextBox 6">
            <a:extLst>
              <a:ext uri="{FF2B5EF4-FFF2-40B4-BE49-F238E27FC236}">
                <a16:creationId xmlns:a16="http://schemas.microsoft.com/office/drawing/2014/main" id="{B22303E7-1B16-36C4-38F0-630DE9A72D8A}"/>
              </a:ext>
            </a:extLst>
          </p:cNvPr>
          <p:cNvSpPr txBox="1"/>
          <p:nvPr/>
        </p:nvSpPr>
        <p:spPr>
          <a:xfrm>
            <a:off x="535128" y="4183142"/>
            <a:ext cx="900888" cy="338554"/>
          </a:xfrm>
          <a:prstGeom prst="rect">
            <a:avLst/>
          </a:prstGeom>
          <a:noFill/>
        </p:spPr>
        <p:txBody>
          <a:bodyPr wrap="none" lIns="0" rIns="0" rtlCol="0">
            <a:spAutoFit/>
          </a:bodyPr>
          <a:lstStyle/>
          <a:p>
            <a:r>
              <a:rPr lang="en-US" sz="1600" b="1" dirty="0">
                <a:solidFill>
                  <a:schemeClr val="accent2"/>
                </a:solidFill>
                <a:latin typeface="Century Gothic" panose="020B0502020202020204" pitchFamily="34" charset="0"/>
              </a:rPr>
              <a:t>SUBHEAD</a:t>
            </a:r>
          </a:p>
        </p:txBody>
      </p:sp>
      <p:sp>
        <p:nvSpPr>
          <p:cNvPr id="2" name="Slide Number Placeholder 1">
            <a:extLst>
              <a:ext uri="{FF2B5EF4-FFF2-40B4-BE49-F238E27FC236}">
                <a16:creationId xmlns:a16="http://schemas.microsoft.com/office/drawing/2014/main" id="{DD534D1B-7ACF-8A5F-BC96-92D6B7EC68BA}"/>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67</a:t>
            </a:fld>
            <a:endParaRPr lang="en-US" dirty="0"/>
          </a:p>
        </p:txBody>
      </p:sp>
    </p:spTree>
    <p:extLst>
      <p:ext uri="{BB962C8B-B14F-4D97-AF65-F5344CB8AC3E}">
        <p14:creationId xmlns:p14="http://schemas.microsoft.com/office/powerpoint/2010/main" val="384066630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5ED51B-2D30-BF46-AB24-802F3FF27B20}"/>
              </a:ext>
            </a:extLst>
          </p:cNvPr>
          <p:cNvSpPr>
            <a:spLocks noGrp="1"/>
          </p:cNvSpPr>
          <p:nvPr>
            <p:ph type="pic" sz="quarter" idx="15"/>
          </p:nvPr>
        </p:nvSpPr>
        <p:spPr/>
        <p:txBody>
          <a:bodyPr/>
          <a:lstStyle/>
          <a:p>
            <a:endParaRPr lang="en-US"/>
          </a:p>
        </p:txBody>
      </p:sp>
      <p:sp>
        <p:nvSpPr>
          <p:cNvPr id="4" name="Picture Placeholder 3">
            <a:extLst>
              <a:ext uri="{FF2B5EF4-FFF2-40B4-BE49-F238E27FC236}">
                <a16:creationId xmlns:a16="http://schemas.microsoft.com/office/drawing/2014/main" id="{7CC30A9E-9E72-3F41-9B7A-9043F703662F}"/>
              </a:ext>
            </a:extLst>
          </p:cNvPr>
          <p:cNvSpPr>
            <a:spLocks noGrp="1"/>
          </p:cNvSpPr>
          <p:nvPr>
            <p:ph type="pic" sz="quarter" idx="16"/>
          </p:nvPr>
        </p:nvSpPr>
        <p:spPr/>
        <p:txBody>
          <a:bodyPr/>
          <a:lstStyle/>
          <a:p>
            <a:endParaRPr lang="en-US"/>
          </a:p>
        </p:txBody>
      </p:sp>
      <p:sp>
        <p:nvSpPr>
          <p:cNvPr id="5" name="Title 4">
            <a:extLst>
              <a:ext uri="{FF2B5EF4-FFF2-40B4-BE49-F238E27FC236}">
                <a16:creationId xmlns:a16="http://schemas.microsoft.com/office/drawing/2014/main" id="{91A7D71F-61BC-A245-9CAD-8F4001F7EB37}"/>
              </a:ext>
            </a:extLst>
          </p:cNvPr>
          <p:cNvSpPr>
            <a:spLocks noGrp="1"/>
          </p:cNvSpPr>
          <p:nvPr>
            <p:ph type="title"/>
          </p:nvPr>
        </p:nvSpPr>
        <p:spPr/>
        <p:txBody>
          <a:bodyPr/>
          <a:lstStyle/>
          <a:p>
            <a:endParaRPr lang="en-US" dirty="0"/>
          </a:p>
        </p:txBody>
      </p:sp>
      <p:sp>
        <p:nvSpPr>
          <p:cNvPr id="6" name="Content Placeholder 5">
            <a:extLst>
              <a:ext uri="{FF2B5EF4-FFF2-40B4-BE49-F238E27FC236}">
                <a16:creationId xmlns:a16="http://schemas.microsoft.com/office/drawing/2014/main" id="{3F73A95A-5F20-DB40-A2CA-F50C107F59EF}"/>
              </a:ext>
            </a:extLst>
          </p:cNvPr>
          <p:cNvSpPr>
            <a:spLocks noGrp="1"/>
          </p:cNvSpPr>
          <p:nvPr>
            <p:ph sz="quarter" idx="17"/>
          </p:nvPr>
        </p:nvSpPr>
        <p:spPr/>
        <p:txBody>
          <a:bodyPr/>
          <a:lstStyle/>
          <a:p>
            <a:endParaRPr lang="en-US"/>
          </a:p>
        </p:txBody>
      </p:sp>
      <p:sp>
        <p:nvSpPr>
          <p:cNvPr id="7" name="Footer Placeholder 6">
            <a:extLst>
              <a:ext uri="{FF2B5EF4-FFF2-40B4-BE49-F238E27FC236}">
                <a16:creationId xmlns:a16="http://schemas.microsoft.com/office/drawing/2014/main" id="{87EAAD64-D0B7-F645-AE52-CDCC96A8FCCF}"/>
              </a:ext>
            </a:extLst>
          </p:cNvPr>
          <p:cNvSpPr>
            <a:spLocks noGrp="1"/>
          </p:cNvSpPr>
          <p:nvPr>
            <p:ph type="ftr" sz="quarter" idx="18"/>
          </p:nvPr>
        </p:nvSpPr>
        <p:spPr/>
        <p:txBody>
          <a:bodyPr/>
          <a:lstStyle/>
          <a:p>
            <a:r>
              <a:rPr lang="en-US" dirty="0"/>
              <a:t>PRESENTATION TITLE (To customize: Insert &gt; Header Footer &gt; Edit Footer Text &gt; Apply to All)</a:t>
            </a:r>
          </a:p>
        </p:txBody>
      </p:sp>
      <p:sp>
        <p:nvSpPr>
          <p:cNvPr id="8" name="Slide Number Placeholder 1">
            <a:extLst>
              <a:ext uri="{FF2B5EF4-FFF2-40B4-BE49-F238E27FC236}">
                <a16:creationId xmlns:a16="http://schemas.microsoft.com/office/drawing/2014/main" id="{54F9AF07-2231-1444-42B8-B35044638EDB}"/>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68</a:t>
            </a:fld>
            <a:endParaRPr lang="en-US" dirty="0"/>
          </a:p>
        </p:txBody>
      </p:sp>
    </p:spTree>
    <p:extLst>
      <p:ext uri="{BB962C8B-B14F-4D97-AF65-F5344CB8AC3E}">
        <p14:creationId xmlns:p14="http://schemas.microsoft.com/office/powerpoint/2010/main" val="17435783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42621" y="3054641"/>
            <a:ext cx="2318263" cy="1169551"/>
          </a:xfrm>
          <a:prstGeom prst="rect">
            <a:avLst/>
          </a:prstGeom>
          <a:noFill/>
        </p:spPr>
        <p:txBody>
          <a:bodyPr wrap="none" rtlCol="0">
            <a:spAutoFit/>
          </a:bodyPr>
          <a:lstStyle/>
          <a:p>
            <a:r>
              <a:rPr lang="en-US" sz="4200" i="1" dirty="0" err="1">
                <a:latin typeface="Prometo Medium" panose="020B0604030203060203" pitchFamily="34" charset="77"/>
              </a:rPr>
              <a:t>Prometo</a:t>
            </a:r>
            <a:br>
              <a:rPr lang="en-US" sz="3200" i="1" dirty="0">
                <a:latin typeface="Prometo Medium" panose="020B0604030203060203" pitchFamily="34" charset="77"/>
              </a:rPr>
            </a:br>
            <a:r>
              <a:rPr lang="en-US" sz="2700" i="1" dirty="0">
                <a:latin typeface="Prometo Medium" panose="020B0604030203060203" pitchFamily="34" charset="77"/>
              </a:rPr>
              <a:t>Medium Italic</a:t>
            </a:r>
          </a:p>
        </p:txBody>
      </p:sp>
      <p:sp>
        <p:nvSpPr>
          <p:cNvPr id="4" name="TextBox 3"/>
          <p:cNvSpPr txBox="1"/>
          <p:nvPr/>
        </p:nvSpPr>
        <p:spPr>
          <a:xfrm>
            <a:off x="523842" y="1228829"/>
            <a:ext cx="10717937" cy="1415772"/>
          </a:xfrm>
          <a:prstGeom prst="rect">
            <a:avLst/>
          </a:prstGeom>
          <a:noFill/>
        </p:spPr>
        <p:txBody>
          <a:bodyPr wrap="square" lIns="0" rIns="0" rtlCol="0">
            <a:spAutoFit/>
          </a:bodyPr>
          <a:lstStyle/>
          <a:p>
            <a:r>
              <a:rPr lang="en-US" sz="1400" dirty="0">
                <a:solidFill>
                  <a:schemeClr val="accent3"/>
                </a:solidFill>
                <a:latin typeface="+mj-lt"/>
                <a:cs typeface="Arial" panose="020B0604020202020204" pitchFamily="34" charset="0"/>
              </a:rPr>
              <a:t>FONT CHECK</a:t>
            </a:r>
          </a:p>
          <a:p>
            <a:r>
              <a:rPr lang="en-US" sz="2400" dirty="0">
                <a:latin typeface="+mj-lt"/>
                <a:cs typeface="Arial" panose="020B0604020202020204" pitchFamily="34" charset="0"/>
              </a:rPr>
              <a:t>The samples below should appear identical, with the font on the left matching the image on the right. If they do not match, you will need to download and install the indicated font. </a:t>
            </a:r>
            <a:r>
              <a:rPr lang="en-US" sz="1400" dirty="0">
                <a:solidFill>
                  <a:schemeClr val="accent1"/>
                </a:solidFill>
                <a:latin typeface="+mj-lt"/>
                <a:cs typeface="Arial" panose="020B0604020202020204" pitchFamily="34" charset="0"/>
                <a:hlinkClick r:id="rId2">
                  <a:extLst>
                    <a:ext uri="{A12FA001-AC4F-418D-AE19-62706E023703}">
                      <ahyp:hlinkClr xmlns:ahyp="http://schemas.microsoft.com/office/drawing/2018/hyperlinkcolor" val="tx"/>
                    </a:ext>
                  </a:extLst>
                </a:hlinkClick>
              </a:rPr>
              <a:t>PROMETO CAN BE INSTANTLY DOWNLOADED HERE.</a:t>
            </a:r>
            <a:endParaRPr lang="en-US" sz="1400" dirty="0">
              <a:solidFill>
                <a:schemeClr val="accent1"/>
              </a:solidFill>
              <a:latin typeface="+mj-lt"/>
              <a:cs typeface="Arial" panose="020B0604020202020204" pitchFamily="34" charset="0"/>
            </a:endParaRPr>
          </a:p>
        </p:txBody>
      </p:sp>
      <p:sp>
        <p:nvSpPr>
          <p:cNvPr id="8" name="TextBox 7">
            <a:extLst>
              <a:ext uri="{FF2B5EF4-FFF2-40B4-BE49-F238E27FC236}">
                <a16:creationId xmlns:a16="http://schemas.microsoft.com/office/drawing/2014/main" id="{A414AF20-7E64-C144-B86D-CC89EDF1DFBB}"/>
              </a:ext>
            </a:extLst>
          </p:cNvPr>
          <p:cNvSpPr txBox="1"/>
          <p:nvPr/>
        </p:nvSpPr>
        <p:spPr>
          <a:xfrm>
            <a:off x="1742621" y="4475009"/>
            <a:ext cx="4198585" cy="1154162"/>
          </a:xfrm>
          <a:prstGeom prst="rect">
            <a:avLst/>
          </a:prstGeom>
          <a:noFill/>
        </p:spPr>
        <p:txBody>
          <a:bodyPr wrap="none" rtlCol="0">
            <a:spAutoFit/>
          </a:bodyPr>
          <a:lstStyle/>
          <a:p>
            <a:r>
              <a:rPr lang="en-US" sz="4200" dirty="0">
                <a:latin typeface="Century Gothic" panose="020B0502020202020204" pitchFamily="34" charset="0"/>
              </a:rPr>
              <a:t>Century Gothic</a:t>
            </a:r>
            <a:br>
              <a:rPr lang="en-US" sz="3200" dirty="0">
                <a:latin typeface="Century Gothic" panose="020B0502020202020204" pitchFamily="34" charset="0"/>
              </a:rPr>
            </a:br>
            <a:r>
              <a:rPr lang="en-US" sz="2700" dirty="0">
                <a:latin typeface="Century Gothic" panose="020B0502020202020204" pitchFamily="34" charset="0"/>
              </a:rPr>
              <a:t>Regular</a:t>
            </a:r>
          </a:p>
        </p:txBody>
      </p:sp>
      <p:pic>
        <p:nvPicPr>
          <p:cNvPr id="5" name="Picture 4" descr="Graphical user interface, application&#10;&#10;Description automatically generated with medium confidence">
            <a:extLst>
              <a:ext uri="{FF2B5EF4-FFF2-40B4-BE49-F238E27FC236}">
                <a16:creationId xmlns:a16="http://schemas.microsoft.com/office/drawing/2014/main" id="{727BBBA5-F48B-4A41-87B3-F74E5B77301D}"/>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6789975" y="2951459"/>
            <a:ext cx="4451804" cy="3027228"/>
          </a:xfrm>
          <a:prstGeom prst="rect">
            <a:avLst/>
          </a:prstGeom>
        </p:spPr>
      </p:pic>
      <p:cxnSp>
        <p:nvCxnSpPr>
          <p:cNvPr id="10" name="Straight Connector 9">
            <a:extLst>
              <a:ext uri="{FF2B5EF4-FFF2-40B4-BE49-F238E27FC236}">
                <a16:creationId xmlns:a16="http://schemas.microsoft.com/office/drawing/2014/main" id="{36118D93-0D76-3E45-8714-FA42E5D017E5}"/>
              </a:ext>
            </a:extLst>
          </p:cNvPr>
          <p:cNvCxnSpPr>
            <a:cxnSpLocks/>
          </p:cNvCxnSpPr>
          <p:nvPr/>
        </p:nvCxnSpPr>
        <p:spPr>
          <a:xfrm flipV="1">
            <a:off x="1769129" y="3759596"/>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E060EA58-9246-CC49-947B-03058E7F22BF}"/>
              </a:ext>
            </a:extLst>
          </p:cNvPr>
          <p:cNvCxnSpPr>
            <a:cxnSpLocks/>
          </p:cNvCxnSpPr>
          <p:nvPr/>
        </p:nvCxnSpPr>
        <p:spPr>
          <a:xfrm flipV="1">
            <a:off x="1769129" y="3361663"/>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B541B5AD-6385-074D-8BC8-31CA6E970DA2}"/>
              </a:ext>
            </a:extLst>
          </p:cNvPr>
          <p:cNvGrpSpPr/>
          <p:nvPr/>
        </p:nvGrpSpPr>
        <p:grpSpPr>
          <a:xfrm>
            <a:off x="1769129" y="4626759"/>
            <a:ext cx="9334832" cy="423333"/>
            <a:chOff x="1595438" y="4584533"/>
            <a:chExt cx="7443796" cy="423333"/>
          </a:xfrm>
        </p:grpSpPr>
        <p:cxnSp>
          <p:nvCxnSpPr>
            <p:cNvPr id="12" name="Straight Connector 11">
              <a:extLst>
                <a:ext uri="{FF2B5EF4-FFF2-40B4-BE49-F238E27FC236}">
                  <a16:creationId xmlns:a16="http://schemas.microsoft.com/office/drawing/2014/main" id="{E32DD89B-23D8-244D-9B7B-C768F4687AC2}"/>
                </a:ext>
              </a:extLst>
            </p:cNvPr>
            <p:cNvCxnSpPr>
              <a:cxnSpLocks/>
            </p:cNvCxnSpPr>
            <p:nvPr/>
          </p:nvCxnSpPr>
          <p:spPr>
            <a:xfrm flipV="1">
              <a:off x="1595438" y="5007866"/>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8DE0441-7B7A-444F-BED5-D9A478C99EE6}"/>
                </a:ext>
              </a:extLst>
            </p:cNvPr>
            <p:cNvCxnSpPr>
              <a:cxnSpLocks/>
            </p:cNvCxnSpPr>
            <p:nvPr/>
          </p:nvCxnSpPr>
          <p:spPr>
            <a:xfrm flipV="1">
              <a:off x="1595438" y="4584533"/>
              <a:ext cx="7443796" cy="0"/>
            </a:xfrm>
            <a:prstGeom prst="line">
              <a:avLst/>
            </a:prstGeom>
            <a:ln>
              <a:solidFill>
                <a:schemeClr val="accent3"/>
              </a:solidFill>
              <a:prstDash val="lgDash"/>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1746016" y="2807717"/>
            <a:ext cx="3363310" cy="276999"/>
          </a:xfrm>
          <a:prstGeom prst="rect">
            <a:avLst/>
          </a:prstGeom>
          <a:noFill/>
        </p:spPr>
        <p:txBody>
          <a:bodyPr wrap="square" rtlCol="0">
            <a:spAutoFit/>
          </a:bodyPr>
          <a:lstStyle/>
          <a:p>
            <a:r>
              <a:rPr lang="en-US" sz="1200" b="1" dirty="0">
                <a:solidFill>
                  <a:schemeClr val="accent3"/>
                </a:solidFill>
              </a:rPr>
              <a:t>FONT</a:t>
            </a:r>
          </a:p>
        </p:txBody>
      </p:sp>
      <p:sp>
        <p:nvSpPr>
          <p:cNvPr id="16" name="TextBox 15"/>
          <p:cNvSpPr txBox="1"/>
          <p:nvPr/>
        </p:nvSpPr>
        <p:spPr>
          <a:xfrm>
            <a:off x="6976466" y="2831002"/>
            <a:ext cx="3363310" cy="276999"/>
          </a:xfrm>
          <a:prstGeom prst="rect">
            <a:avLst/>
          </a:prstGeom>
          <a:noFill/>
        </p:spPr>
        <p:txBody>
          <a:bodyPr wrap="square" rtlCol="0">
            <a:spAutoFit/>
          </a:bodyPr>
          <a:lstStyle/>
          <a:p>
            <a:r>
              <a:rPr lang="en-US" sz="1200" b="1" dirty="0">
                <a:solidFill>
                  <a:schemeClr val="accent3"/>
                </a:solidFill>
              </a:rPr>
              <a:t>IMAGE</a:t>
            </a:r>
          </a:p>
        </p:txBody>
      </p:sp>
      <p:sp>
        <p:nvSpPr>
          <p:cNvPr id="17" name="Title 1">
            <a:extLst>
              <a:ext uri="{FF2B5EF4-FFF2-40B4-BE49-F238E27FC236}">
                <a16:creationId xmlns:a16="http://schemas.microsoft.com/office/drawing/2014/main" id="{780DCD6C-D7CE-E34D-9269-901BC11A618D}"/>
              </a:ext>
            </a:extLst>
          </p:cNvPr>
          <p:cNvSpPr txBox="1">
            <a:spLocks/>
          </p:cNvSpPr>
          <p:nvPr/>
        </p:nvSpPr>
        <p:spPr>
          <a:xfrm>
            <a:off x="528767" y="589281"/>
            <a:ext cx="4187371" cy="361695"/>
          </a:xfrm>
          <a:prstGeom prst="rect">
            <a:avLst/>
          </a:prstGeom>
        </p:spPr>
        <p:txBody>
          <a:bodyPr lIns="0" tIns="0" rIns="0" bIns="0"/>
          <a:lstStyle>
            <a:lvl1pPr algn="l" defTabSz="914318" rtl="0" eaLnBrk="1" latinLnBrk="0" hangingPunct="1">
              <a:lnSpc>
                <a:spcPct val="75000"/>
              </a:lnSpc>
              <a:spcBef>
                <a:spcPct val="0"/>
              </a:spcBef>
              <a:buNone/>
              <a:defRPr sz="4000" b="0" i="1" kern="1200" spc="0" baseline="0">
                <a:solidFill>
                  <a:srgbClr val="1E22AA"/>
                </a:solidFill>
                <a:latin typeface="Prometo Medium" panose="020B0604030203060203" pitchFamily="34" charset="77"/>
                <a:ea typeface="+mj-ea"/>
                <a:cs typeface="+mj-cs"/>
              </a:defRPr>
            </a:lvl1pPr>
          </a:lstStyle>
          <a:p>
            <a:r>
              <a:rPr lang="en-US" sz="1200" b="1" i="0" dirty="0">
                <a:solidFill>
                  <a:schemeClr val="accent3"/>
                </a:solidFill>
                <a:latin typeface="Century Gothic" panose="020B0502020202020204" pitchFamily="34" charset="0"/>
              </a:rPr>
              <a:t>FOR REFERENCE ONLY</a:t>
            </a:r>
          </a:p>
        </p:txBody>
      </p:sp>
      <p:sp>
        <p:nvSpPr>
          <p:cNvPr id="7" name="Slide Number Placeholder 1">
            <a:extLst>
              <a:ext uri="{FF2B5EF4-FFF2-40B4-BE49-F238E27FC236}">
                <a16:creationId xmlns:a16="http://schemas.microsoft.com/office/drawing/2014/main" id="{FFB5810D-1AD0-6733-D346-F01F6054EE6C}"/>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69</a:t>
            </a:fld>
            <a:endParaRPr lang="en-US" dirty="0"/>
          </a:p>
        </p:txBody>
      </p:sp>
    </p:spTree>
    <p:extLst>
      <p:ext uri="{BB962C8B-B14F-4D97-AF65-F5344CB8AC3E}">
        <p14:creationId xmlns:p14="http://schemas.microsoft.com/office/powerpoint/2010/main" val="3657812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085C01E-65FB-3FE1-FAEB-A3806A53D899}"/>
              </a:ext>
            </a:extLst>
          </p:cNvPr>
          <p:cNvSpPr>
            <a:spLocks noGrp="1"/>
          </p:cNvSpPr>
          <p:nvPr>
            <p:ph type="sldNum" sz="quarter" idx="10"/>
          </p:nvPr>
        </p:nvSpPr>
        <p:spPr/>
        <p:txBody>
          <a:bodyPr/>
          <a:lstStyle/>
          <a:p>
            <a:pPr algn="ctr"/>
            <a:fld id="{D8D877B3-D348-4611-9BDB-C5374591D951}" type="slidenum">
              <a:rPr lang="en-US" smtClean="0"/>
              <a:pPr algn="ctr"/>
              <a:t>7</a:t>
            </a:fld>
            <a:endParaRPr lang="en-US" dirty="0"/>
          </a:p>
        </p:txBody>
      </p:sp>
      <p:sp>
        <p:nvSpPr>
          <p:cNvPr id="4" name="Footer Placeholder 3">
            <a:extLst>
              <a:ext uri="{FF2B5EF4-FFF2-40B4-BE49-F238E27FC236}">
                <a16:creationId xmlns:a16="http://schemas.microsoft.com/office/drawing/2014/main" id="{81BB2AF3-C90A-9B87-4F88-201A09137B5D}"/>
              </a:ext>
            </a:extLst>
          </p:cNvPr>
          <p:cNvSpPr>
            <a:spLocks noGrp="1"/>
          </p:cNvSpPr>
          <p:nvPr>
            <p:ph type="ftr" sz="quarter" idx="11"/>
          </p:nvPr>
        </p:nvSpPr>
        <p:spPr/>
        <p:txBody>
          <a:bodyPr/>
          <a:lstStyle/>
          <a:p>
            <a:r>
              <a:rPr lang="en-US"/>
              <a:t>PRESENTATION TITLE (To customize: Insert &gt; Header Footer &gt; Edit Footer Text &gt; Apply to All)</a:t>
            </a:r>
            <a:endParaRPr lang="en-US" dirty="0"/>
          </a:p>
        </p:txBody>
      </p:sp>
      <p:sp>
        <p:nvSpPr>
          <p:cNvPr id="5" name="Title 2">
            <a:extLst>
              <a:ext uri="{FF2B5EF4-FFF2-40B4-BE49-F238E27FC236}">
                <a16:creationId xmlns:a16="http://schemas.microsoft.com/office/drawing/2014/main" id="{0126EF52-D92F-05E2-BAAF-9F08323F63A0}"/>
              </a:ext>
            </a:extLst>
          </p:cNvPr>
          <p:cNvSpPr>
            <a:spLocks noGrp="1"/>
          </p:cNvSpPr>
          <p:nvPr>
            <p:ph type="title"/>
          </p:nvPr>
        </p:nvSpPr>
        <p:spPr>
          <a:xfrm>
            <a:off x="514110" y="824194"/>
            <a:ext cx="10591800" cy="999994"/>
          </a:xfrm>
        </p:spPr>
        <p:txBody>
          <a:bodyPr/>
          <a:lstStyle/>
          <a:p>
            <a:r>
              <a:rPr lang="en-US" i="0" dirty="0"/>
              <a:t>Standard Bullet Slides </a:t>
            </a:r>
          </a:p>
        </p:txBody>
      </p:sp>
      <p:sp>
        <p:nvSpPr>
          <p:cNvPr id="6" name="Content Placeholder 3">
            <a:extLst>
              <a:ext uri="{FF2B5EF4-FFF2-40B4-BE49-F238E27FC236}">
                <a16:creationId xmlns:a16="http://schemas.microsoft.com/office/drawing/2014/main" id="{663FDCBE-12E2-7358-F2C6-DC8A53EC1CD0}"/>
              </a:ext>
            </a:extLst>
          </p:cNvPr>
          <p:cNvSpPr txBox="1">
            <a:spLocks/>
          </p:cNvSpPr>
          <p:nvPr/>
        </p:nvSpPr>
        <p:spPr>
          <a:xfrm>
            <a:off x="486401" y="1788269"/>
            <a:ext cx="10591800" cy="4210812"/>
          </a:xfrm>
          <a:prstGeom prst="rect">
            <a:avLst/>
          </a:prstGeom>
        </p:spPr>
        <p:txBody>
          <a:bodyPr lIns="0"/>
          <a:lstStyle>
            <a:lvl1pPr marL="185738" marR="0" indent="-185738" algn="l" defTabSz="914318" rtl="0" eaLnBrk="1" fontAlgn="auto" latinLnBrk="0" hangingPunct="1">
              <a:lnSpc>
                <a:spcPct val="110000"/>
              </a:lnSpc>
              <a:spcBef>
                <a:spcPts val="1000"/>
              </a:spcBef>
              <a:spcAft>
                <a:spcPts val="500"/>
              </a:spcAft>
              <a:buClr>
                <a:schemeClr val="accent3"/>
              </a:buClr>
              <a:buSzTx/>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1pPr>
            <a:lvl2pPr marL="406400" indent="-177800" algn="l" defTabSz="914318" rtl="0" eaLnBrk="1" latinLnBrk="0" hangingPunct="1">
              <a:lnSpc>
                <a:spcPct val="110000"/>
              </a:lnSpc>
              <a:spcBef>
                <a:spcPts val="499"/>
              </a:spcBef>
              <a:spcAft>
                <a:spcPts val="500"/>
              </a:spcAft>
              <a:buClr>
                <a:schemeClr val="accent1"/>
              </a:buClr>
              <a:buFont typeface="Arial" panose="020B0604020202020204" pitchFamily="34" charset="0"/>
              <a:buChar char="•"/>
              <a:tabLst/>
              <a:defRPr sz="1800" kern="1200">
                <a:solidFill>
                  <a:schemeClr val="tx1"/>
                </a:solidFill>
                <a:latin typeface="Century Gothic" panose="020B0502020202020204" pitchFamily="34" charset="0"/>
                <a:ea typeface="+mn-ea"/>
                <a:cs typeface="+mn-cs"/>
              </a:defRPr>
            </a:lvl2pPr>
            <a:lvl3pPr marL="635000" indent="-177800" algn="l" defTabSz="914318" rtl="0" eaLnBrk="1" latinLnBrk="0" hangingPunct="1">
              <a:lnSpc>
                <a:spcPct val="110000"/>
              </a:lnSpc>
              <a:spcBef>
                <a:spcPts val="499"/>
              </a:spcBef>
              <a:spcAft>
                <a:spcPts val="500"/>
              </a:spcAft>
              <a:buClr>
                <a:schemeClr val="accent2"/>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3pPr>
            <a:lvl4pPr marL="922338" indent="-177800" algn="l" defTabSz="914318" rtl="0" eaLnBrk="1" latinLnBrk="0" hangingPunct="1">
              <a:lnSpc>
                <a:spcPct val="110000"/>
              </a:lnSpc>
              <a:spcBef>
                <a:spcPts val="499"/>
              </a:spcBef>
              <a:spcAft>
                <a:spcPts val="500"/>
              </a:spcAft>
              <a:buClr>
                <a:schemeClr val="accent4"/>
              </a:buClr>
              <a:buFont typeface="Arial" panose="020B0604020202020204" pitchFamily="34" charset="0"/>
              <a:buChar char="•"/>
              <a:tabLst/>
              <a:defRPr sz="1800" b="0" i="0" kern="1200">
                <a:solidFill>
                  <a:schemeClr val="tx1"/>
                </a:solidFill>
                <a:latin typeface="Century Gothic" panose="020B0502020202020204" pitchFamily="34" charset="0"/>
                <a:ea typeface="+mn-ea"/>
                <a:cs typeface="+mn-cs"/>
              </a:defRPr>
            </a:lvl4pPr>
            <a:lvl5pPr marL="1150938" indent="-177800" algn="l" defTabSz="914318" rtl="0" eaLnBrk="1" latinLnBrk="0" hangingPunct="1">
              <a:lnSpc>
                <a:spcPct val="110000"/>
              </a:lnSpc>
              <a:spcBef>
                <a:spcPts val="499"/>
              </a:spcBef>
              <a:spcAft>
                <a:spcPts val="500"/>
              </a:spcAft>
              <a:buClr>
                <a:schemeClr val="accent3"/>
              </a:buClr>
              <a:buFont typeface="Arial" panose="020B0604020202020204" pitchFamily="34" charset="0"/>
              <a:buChar char="•"/>
              <a:tabLst/>
              <a:defRPr sz="1800" b="0" i="0" kern="1200" baseline="0">
                <a:solidFill>
                  <a:schemeClr val="tx1"/>
                </a:solidFill>
                <a:latin typeface="Century Gothic" panose="020B0502020202020204" pitchFamily="34" charset="0"/>
                <a:ea typeface="+mn-ea"/>
                <a:cs typeface="+mn-cs"/>
              </a:defRPr>
            </a:lvl5pPr>
            <a:lvl6pPr marL="688975" indent="-169863" algn="l" defTabSz="914318" rtl="0" eaLnBrk="1" latinLnBrk="0" hangingPunct="1">
              <a:lnSpc>
                <a:spcPct val="90000"/>
              </a:lnSpc>
              <a:spcBef>
                <a:spcPts val="499"/>
              </a:spcBef>
              <a:buClr>
                <a:schemeClr val="accent3"/>
              </a:buClr>
              <a:buFont typeface="Arial" panose="020B0604020202020204" pitchFamily="34" charset="0"/>
              <a:buChar char="•"/>
              <a:tabLst/>
              <a:defRPr sz="1800" kern="1200">
                <a:solidFill>
                  <a:schemeClr val="tx1"/>
                </a:solidFill>
                <a:latin typeface="+mn-lt"/>
                <a:ea typeface="+mn-ea"/>
                <a:cs typeface="+mn-cs"/>
              </a:defRPr>
            </a:lvl6pPr>
            <a:lvl7pPr marL="2971534"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7pPr>
            <a:lvl8pPr marL="3428692"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8pPr>
            <a:lvl9pPr marL="3885850" indent="-228580" algn="l" defTabSz="914318" rtl="0" eaLnBrk="1" latinLnBrk="0" hangingPunct="1">
              <a:lnSpc>
                <a:spcPct val="90000"/>
              </a:lnSpc>
              <a:spcBef>
                <a:spcPts val="499"/>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br>
              <a:rPr lang="en-US" dirty="0"/>
            </a:br>
            <a:r>
              <a:rPr lang="en-US" dirty="0" err="1"/>
              <a:t>ut</a:t>
            </a:r>
            <a:r>
              <a:rPr lang="en-US" dirty="0"/>
              <a:t> labore et dolore magna </a:t>
            </a:r>
            <a:r>
              <a:rPr lang="en-US" dirty="0" err="1"/>
              <a:t>aliqua</a:t>
            </a:r>
            <a:r>
              <a:rPr lang="en-US" dirty="0"/>
              <a:t>. </a:t>
            </a:r>
          </a:p>
          <a:p>
            <a:pPr lvl="1"/>
            <a:r>
              <a:rPr lang="en-US" dirty="0"/>
              <a:t>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p>
          <a:p>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r>
              <a:rPr lang="en-US" dirty="0" err="1"/>
              <a:t>consequat</a:t>
            </a:r>
            <a:r>
              <a:rPr lang="en-US" dirty="0"/>
              <a:t>.</a:t>
            </a:r>
          </a:p>
        </p:txBody>
      </p:sp>
    </p:spTree>
    <p:extLst>
      <p:ext uri="{BB962C8B-B14F-4D97-AF65-F5344CB8AC3E}">
        <p14:creationId xmlns:p14="http://schemas.microsoft.com/office/powerpoint/2010/main" val="20917588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0730D6-1E8C-3C45-911F-CEFF5C37A831}"/>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8</a:t>
            </a:fld>
            <a:endParaRPr lang="en-US" dirty="0"/>
          </a:p>
        </p:txBody>
      </p:sp>
      <p:sp>
        <p:nvSpPr>
          <p:cNvPr id="3" name="Title 2">
            <a:extLst>
              <a:ext uri="{FF2B5EF4-FFF2-40B4-BE49-F238E27FC236}">
                <a16:creationId xmlns:a16="http://schemas.microsoft.com/office/drawing/2014/main" id="{F2F7BC07-ABB1-A041-AF7A-4F188313201A}"/>
              </a:ext>
            </a:extLst>
          </p:cNvPr>
          <p:cNvSpPr>
            <a:spLocks noGrp="1"/>
          </p:cNvSpPr>
          <p:nvPr>
            <p:ph type="title"/>
          </p:nvPr>
        </p:nvSpPr>
        <p:spPr/>
        <p:txBody>
          <a:bodyPr/>
          <a:lstStyle/>
          <a:p>
            <a:r>
              <a:rPr lang="en-US" dirty="0"/>
              <a:t>Standard Bullet Slides </a:t>
            </a:r>
          </a:p>
        </p:txBody>
      </p:sp>
      <p:sp>
        <p:nvSpPr>
          <p:cNvPr id="4" name="Content Placeholder 3">
            <a:extLst>
              <a:ext uri="{FF2B5EF4-FFF2-40B4-BE49-F238E27FC236}">
                <a16:creationId xmlns:a16="http://schemas.microsoft.com/office/drawing/2014/main" id="{82003A9B-ECDF-6640-A170-826D147C03F9}"/>
              </a:ext>
            </a:extLst>
          </p:cNvPr>
          <p:cNvSpPr>
            <a:spLocks noGrp="1"/>
          </p:cNvSpPr>
          <p:nvPr>
            <p:ph sz="quarter" idx="13"/>
          </p:nvPr>
        </p:nvSpPr>
        <p:spPr/>
        <p:txBody>
          <a:bodyPr/>
          <a:lstStyle/>
          <a:p>
            <a:pPr marL="0" indent="0">
              <a:buNone/>
            </a:pPr>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br>
              <a:rPr lang="en-US" dirty="0"/>
            </a:br>
            <a:r>
              <a:rPr lang="en-US" dirty="0" err="1"/>
              <a:t>ut</a:t>
            </a:r>
            <a:r>
              <a:rPr lang="en-US" dirty="0"/>
              <a:t> </a:t>
            </a:r>
            <a:r>
              <a:rPr lang="en-US" dirty="0" err="1"/>
              <a:t>labore</a:t>
            </a:r>
            <a:r>
              <a:rPr lang="en-US" dirty="0"/>
              <a:t> et dolore magna </a:t>
            </a:r>
            <a:r>
              <a:rPr lang="en-US" dirty="0" err="1"/>
              <a:t>aliqua</a:t>
            </a:r>
            <a:r>
              <a:rPr lang="en-US" dirty="0"/>
              <a:t>. </a:t>
            </a:r>
          </a:p>
          <a:p>
            <a:pPr lvl="1"/>
            <a:r>
              <a:rPr lang="en-US" dirty="0"/>
              <a:t>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p>
          <a:p>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r>
              <a:rPr lang="en-US" dirty="0" err="1"/>
              <a:t>consequat</a:t>
            </a:r>
            <a:r>
              <a:rPr lang="en-US" dirty="0"/>
              <a:t>.</a:t>
            </a:r>
          </a:p>
        </p:txBody>
      </p:sp>
      <p:sp>
        <p:nvSpPr>
          <p:cNvPr id="5" name="Footer Placeholder 4">
            <a:extLst>
              <a:ext uri="{FF2B5EF4-FFF2-40B4-BE49-F238E27FC236}">
                <a16:creationId xmlns:a16="http://schemas.microsoft.com/office/drawing/2014/main" id="{0128539D-20E1-FD4E-87EB-C0ADEB07EF3F}"/>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Tree>
    <p:extLst>
      <p:ext uri="{BB962C8B-B14F-4D97-AF65-F5344CB8AC3E}">
        <p14:creationId xmlns:p14="http://schemas.microsoft.com/office/powerpoint/2010/main" val="2937574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128539D-20E1-FD4E-87EB-C0ADEB07EF3F}"/>
              </a:ext>
            </a:extLst>
          </p:cNvPr>
          <p:cNvSpPr>
            <a:spLocks noGrp="1"/>
          </p:cNvSpPr>
          <p:nvPr>
            <p:ph type="ftr" sz="quarter" idx="14"/>
          </p:nvPr>
        </p:nvSpPr>
        <p:spPr/>
        <p:txBody>
          <a:bodyPr/>
          <a:lstStyle/>
          <a:p>
            <a:r>
              <a:rPr lang="en-US"/>
              <a:t>PRESENTATION TITLE (To customize: Insert &gt; Header Footer &gt; Edit Footer Text &gt; Apply to All)</a:t>
            </a:r>
            <a:endParaRPr lang="en-US" dirty="0"/>
          </a:p>
        </p:txBody>
      </p:sp>
      <p:sp>
        <p:nvSpPr>
          <p:cNvPr id="3" name="Title 2">
            <a:extLst>
              <a:ext uri="{FF2B5EF4-FFF2-40B4-BE49-F238E27FC236}">
                <a16:creationId xmlns:a16="http://schemas.microsoft.com/office/drawing/2014/main" id="{F2F7BC07-ABB1-A041-AF7A-4F188313201A}"/>
              </a:ext>
            </a:extLst>
          </p:cNvPr>
          <p:cNvSpPr>
            <a:spLocks noGrp="1"/>
          </p:cNvSpPr>
          <p:nvPr>
            <p:ph type="title" idx="4294967295"/>
          </p:nvPr>
        </p:nvSpPr>
        <p:spPr>
          <a:xfrm>
            <a:off x="486401" y="1087438"/>
            <a:ext cx="10591800" cy="1000125"/>
          </a:xfrm>
        </p:spPr>
        <p:txBody>
          <a:bodyPr/>
          <a:lstStyle/>
          <a:p>
            <a:r>
              <a:rPr lang="en-US" dirty="0"/>
              <a:t>Standard Bullet Slides </a:t>
            </a:r>
          </a:p>
        </p:txBody>
      </p:sp>
      <p:sp>
        <p:nvSpPr>
          <p:cNvPr id="4" name="Content Placeholder 3">
            <a:extLst>
              <a:ext uri="{FF2B5EF4-FFF2-40B4-BE49-F238E27FC236}">
                <a16:creationId xmlns:a16="http://schemas.microsoft.com/office/drawing/2014/main" id="{82003A9B-ECDF-6640-A170-826D147C03F9}"/>
              </a:ext>
            </a:extLst>
          </p:cNvPr>
          <p:cNvSpPr>
            <a:spLocks noGrp="1"/>
          </p:cNvSpPr>
          <p:nvPr>
            <p:ph sz="quarter" idx="4294967295"/>
          </p:nvPr>
        </p:nvSpPr>
        <p:spPr>
          <a:xfrm>
            <a:off x="486401" y="1800225"/>
            <a:ext cx="10591800" cy="4210050"/>
          </a:xfrm>
        </p:spPr>
        <p:txBody>
          <a:bodyPr/>
          <a:lstStyle/>
          <a:p>
            <a:pPr marL="0" indent="0">
              <a:buNone/>
            </a:pPr>
            <a:r>
              <a:rPr lang="en-US" dirty="0"/>
              <a:t>Lorem ipsum dolor sit </a:t>
            </a:r>
            <a:r>
              <a:rPr lang="en-US" dirty="0" err="1"/>
              <a:t>amet</a:t>
            </a:r>
            <a:endParaRPr lang="en-US" dirty="0"/>
          </a:p>
          <a:p>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br>
              <a:rPr lang="en-US" dirty="0"/>
            </a:br>
            <a:r>
              <a:rPr lang="en-US" dirty="0" err="1"/>
              <a:t>ut</a:t>
            </a:r>
            <a:r>
              <a:rPr lang="en-US" dirty="0"/>
              <a:t> </a:t>
            </a:r>
            <a:r>
              <a:rPr lang="en-US" dirty="0" err="1"/>
              <a:t>labore</a:t>
            </a:r>
            <a:r>
              <a:rPr lang="en-US" dirty="0"/>
              <a:t> et dolore magna </a:t>
            </a:r>
            <a:r>
              <a:rPr lang="en-US" dirty="0" err="1"/>
              <a:t>aliqua</a:t>
            </a:r>
            <a:r>
              <a:rPr lang="en-US" dirty="0"/>
              <a:t>. </a:t>
            </a:r>
          </a:p>
          <a:p>
            <a:pPr lvl="1"/>
            <a:r>
              <a:rPr lang="en-US" dirty="0"/>
              <a:t>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p>
          <a:p>
            <a:r>
              <a:rPr lang="en-US" dirty="0"/>
              <a:t>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a:t>
            </a:r>
            <a:r>
              <a:rPr lang="en-US" dirty="0" err="1"/>
              <a:t>consequat</a:t>
            </a:r>
            <a:r>
              <a:rPr lang="en-US" dirty="0"/>
              <a:t>.</a:t>
            </a:r>
          </a:p>
        </p:txBody>
      </p:sp>
      <p:sp>
        <p:nvSpPr>
          <p:cNvPr id="6" name="Slide Number Placeholder 1">
            <a:extLst>
              <a:ext uri="{FF2B5EF4-FFF2-40B4-BE49-F238E27FC236}">
                <a16:creationId xmlns:a16="http://schemas.microsoft.com/office/drawing/2014/main" id="{84095100-FF12-92E1-C81F-8904152E8475}"/>
              </a:ext>
            </a:extLst>
          </p:cNvPr>
          <p:cNvSpPr>
            <a:spLocks noGrp="1"/>
          </p:cNvSpPr>
          <p:nvPr>
            <p:ph type="sldNum" sz="quarter" idx="4"/>
          </p:nvPr>
        </p:nvSpPr>
        <p:spPr>
          <a:xfrm>
            <a:off x="11360517" y="6390178"/>
            <a:ext cx="513735" cy="227164"/>
          </a:xfrm>
          <a:prstGeom prst="rect">
            <a:avLst/>
          </a:prstGeom>
        </p:spPr>
        <p:txBody>
          <a:bodyPr/>
          <a:lstStyle/>
          <a:p>
            <a:pPr algn="ctr"/>
            <a:fld id="{2F8AF2E6-64A8-0F46-AF27-0A96D82A033B}" type="slidenum">
              <a:rPr lang="en-US" smtClean="0"/>
              <a:pPr algn="ctr"/>
              <a:t>9</a:t>
            </a:fld>
            <a:endParaRPr lang="en-US" dirty="0"/>
          </a:p>
        </p:txBody>
      </p:sp>
    </p:spTree>
    <p:extLst>
      <p:ext uri="{BB962C8B-B14F-4D97-AF65-F5344CB8AC3E}">
        <p14:creationId xmlns:p14="http://schemas.microsoft.com/office/powerpoint/2010/main" val="3191502872"/>
      </p:ext>
    </p:extLst>
  </p:cSld>
  <p:clrMapOvr>
    <a:masterClrMapping/>
  </p:clrMapOvr>
</p:sld>
</file>

<file path=ppt/theme/theme1.xml><?xml version="1.0" encoding="utf-8"?>
<a:theme xmlns:a="http://schemas.openxmlformats.org/drawingml/2006/main" name="HIMSS Main Template">
  <a:themeElements>
    <a:clrScheme name="HIMSS22">
      <a:dk1>
        <a:srgbClr val="333333"/>
      </a:dk1>
      <a:lt1>
        <a:srgbClr val="FFFFFF"/>
      </a:lt1>
      <a:dk2>
        <a:srgbClr val="20145E"/>
      </a:dk2>
      <a:lt2>
        <a:srgbClr val="777777"/>
      </a:lt2>
      <a:accent1>
        <a:srgbClr val="1E22AA"/>
      </a:accent1>
      <a:accent2>
        <a:srgbClr val="55C1E9"/>
      </a:accent2>
      <a:accent3>
        <a:srgbClr val="FF5959"/>
      </a:accent3>
      <a:accent4>
        <a:srgbClr val="3CD5AF"/>
      </a:accent4>
      <a:accent5>
        <a:srgbClr val="FFC72C"/>
      </a:accent5>
      <a:accent6>
        <a:srgbClr val="D064CE"/>
      </a:accent6>
      <a:hlink>
        <a:srgbClr val="20145F"/>
      </a:hlink>
      <a:folHlink>
        <a:srgbClr val="BFBFB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IMSS_Powerpoint" id="{02F49452-A24F-E947-B927-5A8A0C6DACE2}" vid="{22F9A577-ABF8-6944-901B-C9DA339A83D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a6263fe-81fc-4fcb-85be-89ec3fd9e9f9" xsi:nil="true"/>
    <lcf76f155ced4ddcb4097134ff3c332f xmlns="365c6203-8321-42df-b734-729f8418f4b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D49EE0787A77644AA0D11A6C114A91C" ma:contentTypeVersion="15" ma:contentTypeDescription="Create a new document." ma:contentTypeScope="" ma:versionID="27e3758576ced6b1e72f691dc8918402">
  <xsd:schema xmlns:xsd="http://www.w3.org/2001/XMLSchema" xmlns:xs="http://www.w3.org/2001/XMLSchema" xmlns:p="http://schemas.microsoft.com/office/2006/metadata/properties" xmlns:ns2="365c6203-8321-42df-b734-729f8418f4bb" xmlns:ns3="7a6263fe-81fc-4fcb-85be-89ec3fd9e9f9" targetNamespace="http://schemas.microsoft.com/office/2006/metadata/properties" ma:root="true" ma:fieldsID="22ccad93b0367430a54f3967d3581d9a" ns2:_="" ns3:_="">
    <xsd:import namespace="365c6203-8321-42df-b734-729f8418f4bb"/>
    <xsd:import namespace="7a6263fe-81fc-4fcb-85be-89ec3fd9e9f9"/>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5c6203-8321-42df-b734-729f8418f4bb"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bdc0606b-8e5a-4aee-a68c-f4efcab0e830"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6263fe-81fc-4fcb-85be-89ec3fd9e9f9"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ffbde290-61d9-4888-92f6-4abd941b5e33}" ma:internalName="TaxCatchAll" ma:showField="CatchAllData" ma:web="7a6263fe-81fc-4fcb-85be-89ec3fd9e9f9">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EB6ACE0-ECAA-4A34-B506-646ED0C65554}">
  <ds:schemaRefs>
    <ds:schemaRef ds:uri="http://purl.org/dc/terms/"/>
    <ds:schemaRef ds:uri="http://www.w3.org/XML/1998/namespace"/>
    <ds:schemaRef ds:uri="http://purl.org/dc/dcmitype/"/>
    <ds:schemaRef ds:uri="http://schemas.openxmlformats.org/package/2006/metadata/core-properties"/>
    <ds:schemaRef ds:uri="http://purl.org/dc/elements/1.1/"/>
    <ds:schemaRef ds:uri="http://schemas.microsoft.com/office/2006/documentManagement/types"/>
    <ds:schemaRef ds:uri="365c6203-8321-42df-b734-729f8418f4bb"/>
    <ds:schemaRef ds:uri="http://schemas.microsoft.com/office/2006/metadata/properties"/>
    <ds:schemaRef ds:uri="http://schemas.microsoft.com/office/infopath/2007/PartnerControls"/>
    <ds:schemaRef ds:uri="7a6263fe-81fc-4fcb-85be-89ec3fd9e9f9"/>
  </ds:schemaRefs>
</ds:datastoreItem>
</file>

<file path=customXml/itemProps2.xml><?xml version="1.0" encoding="utf-8"?>
<ds:datastoreItem xmlns:ds="http://schemas.openxmlformats.org/officeDocument/2006/customXml" ds:itemID="{FEDF091C-DBA6-419D-BEAD-13AA501465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5c6203-8321-42df-b734-729f8418f4bb"/>
    <ds:schemaRef ds:uri="7a6263fe-81fc-4fcb-85be-89ec3fd9e9f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914AC0F-A686-4265-A836-5AC8737B67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14157</TotalTime>
  <Words>4472</Words>
  <Application>Microsoft Macintosh PowerPoint</Application>
  <PresentationFormat>Widescreen</PresentationFormat>
  <Paragraphs>590</Paragraphs>
  <Slides>69</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Prometo Medium</vt:lpstr>
      <vt:lpstr>Prometo</vt:lpstr>
      <vt:lpstr>Arial</vt:lpstr>
      <vt:lpstr>Century Gothic</vt:lpstr>
      <vt:lpstr>Calibri</vt:lpstr>
      <vt:lpstr>HIMSS Main Template</vt:lpstr>
      <vt:lpstr>PowerPoint Presentation</vt:lpstr>
      <vt:lpstr>Welcome</vt:lpstr>
      <vt:lpstr>Welcome</vt:lpstr>
      <vt:lpstr>Thank You Sponsors</vt:lpstr>
      <vt:lpstr>PowerPoint Presentation</vt:lpstr>
      <vt:lpstr>Standard Bullet Slides With Subhead</vt:lpstr>
      <vt:lpstr>Standard Bullet Slides </vt:lpstr>
      <vt:lpstr>Standard Bullet Slides </vt:lpstr>
      <vt:lpstr>Standard Bullet Slides </vt:lpstr>
      <vt:lpstr>Standard  Bullet Slides</vt:lpstr>
      <vt:lpstr>PowerPoint Presentation</vt:lpstr>
      <vt:lpstr>Two Columns Text</vt:lpstr>
      <vt:lpstr>Three Columns Text</vt:lpstr>
      <vt:lpstr>One Column  With Picture</vt:lpstr>
      <vt:lpstr>Bulleted List Sample</vt:lpstr>
      <vt:lpstr>Bulleted List Sample</vt:lpstr>
      <vt:lpstr>PowerPoint Presentation</vt:lpstr>
      <vt:lpstr>The  Speakers</vt:lpstr>
      <vt:lpstr>Meet Our Speakers</vt:lpstr>
      <vt:lpstr>PowerPoint Presentation</vt:lpstr>
      <vt:lpstr>PowerPoint Presentation</vt:lpstr>
      <vt:lpstr>PowerPoint Presentation</vt:lpstr>
      <vt:lpstr>PowerPoint Presentation</vt:lpstr>
      <vt:lpstr>PowerPoint Presentation</vt:lpstr>
      <vt:lpstr>Our Organization</vt:lpstr>
      <vt:lpstr>Two Presenters Slide</vt:lpstr>
      <vt:lpstr>PowerPoint Presentation</vt:lpstr>
      <vt:lpstr>PowerPoint Presentation</vt:lpstr>
      <vt:lpstr>PowerPoint Presentation</vt:lpstr>
      <vt:lpstr>Circle List</vt:lpstr>
      <vt:lpstr>Interesting Metrics</vt:lpstr>
      <vt:lpstr>Process Services</vt:lpstr>
      <vt:lpstr>PowerPoint Presentation</vt:lpstr>
      <vt:lpstr>PowerPoint Presentation</vt:lpstr>
      <vt:lpstr>Our Services List</vt:lpstr>
      <vt:lpstr>Our Services List</vt:lpstr>
      <vt:lpstr>Small Bubble Services</vt:lpstr>
      <vt:lpstr>Title</vt:lpstr>
      <vt:lpstr>Circle Graphic  Slides</vt:lpstr>
      <vt:lpstr>Bubble Services</vt:lpstr>
      <vt:lpstr>Smart  Art Slides</vt:lpstr>
      <vt:lpstr>PowerPoint Presentation</vt:lpstr>
      <vt:lpstr>Smart Art Slides</vt:lpstr>
      <vt:lpstr>Smart  Art Slides</vt:lpstr>
      <vt:lpstr>PowerPoint Presentation</vt:lpstr>
      <vt:lpstr>Line Chart</vt:lpstr>
      <vt:lpstr>Clustered Chart Style</vt:lpstr>
      <vt:lpstr>Clustered Chart Style</vt:lpstr>
      <vt:lpstr>Bar Chart Style</vt:lpstr>
      <vt:lpstr>Clustered Bar  Chart</vt:lpstr>
      <vt:lpstr>Stacked Chart Style</vt:lpstr>
      <vt:lpstr>Pie Chart Style</vt:lpstr>
      <vt:lpstr>Area Chart Style</vt:lpstr>
      <vt:lpstr>Stacked Chart With Callout</vt:lpstr>
      <vt:lpstr>Stacked Bar Chart</vt:lpstr>
      <vt:lpstr>Vertical Bar Chart With X in X Callout</vt:lpstr>
      <vt:lpstr>Donut Charts</vt:lpstr>
      <vt:lpstr>Donut Charts With Categories and Data Callout</vt:lpstr>
      <vt:lpstr>Donut Chart With Callouts and Text</vt:lpstr>
      <vt:lpstr>Sample Table Style</vt:lpstr>
      <vt:lpstr>Icons</vt:lpstr>
      <vt:lpstr>Phone Device Slide</vt:lpstr>
      <vt:lpstr>Watch Device Slide</vt:lpstr>
      <vt:lpstr>Monitor Device Slide</vt:lpstr>
      <vt:lpstr>Laptop Device Slide</vt:lpstr>
      <vt:lpstr>Tablet Device Slide</vt:lpstr>
      <vt:lpstr>Phone Device Slide</vt:lpstr>
      <vt:lpstr>PowerPoint Presentation</vt:lpstr>
      <vt:lpstr>PowerPoint Presentation</vt:lpstr>
    </vt:vector>
  </TitlesOfParts>
  <Manager/>
  <Company>HIMSS</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Williams, Darla</cp:lastModifiedBy>
  <cp:revision>167</cp:revision>
  <dcterms:created xsi:type="dcterms:W3CDTF">2019-10-16T19:16:43Z</dcterms:created>
  <dcterms:modified xsi:type="dcterms:W3CDTF">2024-12-11T14:20:00Z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0x0101000D49EE0787A77644AA0D11A6C114A91C</vt:lpwstr>
  </property>
  <property fmtid="{D5CDD505-2E9C-101B-9397-08002B2CF9AE}" pid="3" name="MSIP_Label_2bbab825-a111-45e4-86a1-18cee0005896_Enabled">
    <vt:lpwstr>true</vt:lpwstr>
  </property>
  <property fmtid="{D5CDD505-2E9C-101B-9397-08002B2CF9AE}" pid="4" name="MSIP_Label_2bbab825-a111-45e4-86a1-18cee0005896_SetDate">
    <vt:lpwstr>2024-01-31T22:07:04Z</vt:lpwstr>
  </property>
  <property fmtid="{D5CDD505-2E9C-101B-9397-08002B2CF9AE}" pid="5" name="MSIP_Label_2bbab825-a111-45e4-86a1-18cee0005896_Method">
    <vt:lpwstr>Standard</vt:lpwstr>
  </property>
  <property fmtid="{D5CDD505-2E9C-101B-9397-08002B2CF9AE}" pid="6" name="MSIP_Label_2bbab825-a111-45e4-86a1-18cee0005896_Name">
    <vt:lpwstr>2bbab825-a111-45e4-86a1-18cee0005896</vt:lpwstr>
  </property>
  <property fmtid="{D5CDD505-2E9C-101B-9397-08002B2CF9AE}" pid="7" name="MSIP_Label_2bbab825-a111-45e4-86a1-18cee0005896_SiteId">
    <vt:lpwstr>2567d566-604c-408a-8a60-55d0dc9d9d6b</vt:lpwstr>
  </property>
  <property fmtid="{D5CDD505-2E9C-101B-9397-08002B2CF9AE}" pid="8" name="MSIP_Label_2bbab825-a111-45e4-86a1-18cee0005896_ActionId">
    <vt:lpwstr>00383c95-0f3e-4434-98af-4cd18e673785</vt:lpwstr>
  </property>
  <property fmtid="{D5CDD505-2E9C-101B-9397-08002B2CF9AE}" pid="9" name="MSIP_Label_2bbab825-a111-45e4-86a1-18cee0005896_ContentBits">
    <vt:lpwstr>2</vt:lpwstr>
  </property>
  <property fmtid="{D5CDD505-2E9C-101B-9397-08002B2CF9AE}" pid="10" name="ClassificationContentMarkingFooterLocations">
    <vt:lpwstr>HIMSS Main Template:9</vt:lpwstr>
  </property>
  <property fmtid="{D5CDD505-2E9C-101B-9397-08002B2CF9AE}" pid="11" name="ClassificationContentMarkingFooterText">
    <vt:lpwstr>Information Classification: General</vt:lpwstr>
  </property>
  <property fmtid="{D5CDD505-2E9C-101B-9397-08002B2CF9AE}" pid="12" name="MediaServiceImageTags">
    <vt:lpwstr/>
  </property>
</Properties>
</file>