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theme/themeOverride1.xml" ContentType="application/vnd.openxmlformats-officedocument.themeOverride+xml"/>
  <Override PartName="/ppt/charts/chart13.xml" ContentType="application/vnd.openxmlformats-officedocument.drawingml.chart+xml"/>
  <Override PartName="/ppt/theme/themeOverride2.xml" ContentType="application/vnd.openxmlformats-officedocument.themeOverride+xml"/>
  <Override PartName="/ppt/charts/chart14.xml" ContentType="application/vnd.openxmlformats-officedocument.drawingml.chart+xml"/>
  <Override PartName="/ppt/theme/themeOverride3.xml" ContentType="application/vnd.openxmlformats-officedocument.themeOverride+xml"/>
  <Override PartName="/ppt/charts/chart15.xml" ContentType="application/vnd.openxmlformats-officedocument.drawingml.chart+xml"/>
  <Override PartName="/ppt/theme/themeOverride4.xml" ContentType="application/vnd.openxmlformats-officedocument.themeOverride+xml"/>
  <Override PartName="/ppt/charts/chart16.xml" ContentType="application/vnd.openxmlformats-officedocument.drawingml.chart+xml"/>
  <Override PartName="/ppt/theme/themeOverride5.xml" ContentType="application/vnd.openxmlformats-officedocument.themeOverride+xml"/>
  <Override PartName="/ppt/charts/chart17.xml" ContentType="application/vnd.openxmlformats-officedocument.drawingml.chart+xml"/>
  <Override PartName="/ppt/theme/themeOverride6.xml" ContentType="application/vnd.openxmlformats-officedocument.themeOverride+xml"/>
  <Override PartName="/ppt/charts/chart18.xml" ContentType="application/vnd.openxmlformats-officedocument.drawingml.chart+xml"/>
  <Override PartName="/ppt/theme/themeOverride7.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2" r:id="rId4"/>
  </p:sldMasterIdLst>
  <p:notesMasterIdLst>
    <p:notesMasterId r:id="rId74"/>
  </p:notesMasterIdLst>
  <p:handoutMasterIdLst>
    <p:handoutMasterId r:id="rId75"/>
  </p:handoutMasterIdLst>
  <p:sldIdLst>
    <p:sldId id="257" r:id="rId5"/>
    <p:sldId id="390" r:id="rId6"/>
    <p:sldId id="391" r:id="rId7"/>
    <p:sldId id="300" r:id="rId8"/>
    <p:sldId id="388" r:id="rId9"/>
    <p:sldId id="389" r:id="rId10"/>
    <p:sldId id="362" r:id="rId11"/>
    <p:sldId id="386" r:id="rId12"/>
    <p:sldId id="363" r:id="rId13"/>
    <p:sldId id="387" r:id="rId14"/>
    <p:sldId id="261" r:id="rId15"/>
    <p:sldId id="382" r:id="rId16"/>
    <p:sldId id="272" r:id="rId17"/>
    <p:sldId id="273" r:id="rId18"/>
    <p:sldId id="274" r:id="rId19"/>
    <p:sldId id="275" r:id="rId20"/>
    <p:sldId id="276" r:id="rId21"/>
    <p:sldId id="282" r:id="rId22"/>
    <p:sldId id="302" r:id="rId23"/>
    <p:sldId id="283" r:id="rId24"/>
    <p:sldId id="284" r:id="rId25"/>
    <p:sldId id="285" r:id="rId26"/>
    <p:sldId id="286" r:id="rId27"/>
    <p:sldId id="287" r:id="rId28"/>
    <p:sldId id="291" r:id="rId29"/>
    <p:sldId id="337" r:id="rId30"/>
    <p:sldId id="304" r:id="rId31"/>
    <p:sldId id="384" r:id="rId32"/>
    <p:sldId id="385" r:id="rId33"/>
    <p:sldId id="292" r:id="rId34"/>
    <p:sldId id="293" r:id="rId35"/>
    <p:sldId id="294" r:id="rId36"/>
    <p:sldId id="295" r:id="rId37"/>
    <p:sldId id="296" r:id="rId38"/>
    <p:sldId id="297" r:id="rId39"/>
    <p:sldId id="305" r:id="rId40"/>
    <p:sldId id="306" r:id="rId41"/>
    <p:sldId id="307" r:id="rId42"/>
    <p:sldId id="308" r:id="rId43"/>
    <p:sldId id="309" r:id="rId44"/>
    <p:sldId id="335" r:id="rId45"/>
    <p:sldId id="312" r:id="rId46"/>
    <p:sldId id="313" r:id="rId47"/>
    <p:sldId id="332" r:id="rId48"/>
    <p:sldId id="334" r:id="rId49"/>
    <p:sldId id="315" r:id="rId50"/>
    <p:sldId id="316" r:id="rId51"/>
    <p:sldId id="317" r:id="rId52"/>
    <p:sldId id="318" r:id="rId53"/>
    <p:sldId id="319" r:id="rId54"/>
    <p:sldId id="320" r:id="rId55"/>
    <p:sldId id="321" r:id="rId56"/>
    <p:sldId id="322" r:id="rId57"/>
    <p:sldId id="340" r:id="rId58"/>
    <p:sldId id="341" r:id="rId59"/>
    <p:sldId id="342" r:id="rId60"/>
    <p:sldId id="343" r:id="rId61"/>
    <p:sldId id="345" r:id="rId62"/>
    <p:sldId id="344" r:id="rId63"/>
    <p:sldId id="365" r:id="rId64"/>
    <p:sldId id="353" r:id="rId65"/>
    <p:sldId id="324" r:id="rId66"/>
    <p:sldId id="325" r:id="rId67"/>
    <p:sldId id="326" r:id="rId68"/>
    <p:sldId id="327" r:id="rId69"/>
    <p:sldId id="328" r:id="rId70"/>
    <p:sldId id="329" r:id="rId71"/>
    <p:sldId id="360" r:id="rId72"/>
    <p:sldId id="355" r:id="rId73"/>
  </p:sldIdLst>
  <p:sldSz cx="12192000" cy="6858000"/>
  <p:notesSz cx="6858000" cy="9144000"/>
  <p:embeddedFontLst>
    <p:embeddedFont>
      <p:font typeface="Century Gothic" panose="020B0502020202020204" pitchFamily="34" charset="0"/>
      <p:regular r:id="rId76"/>
      <p:bold r:id="rId77"/>
      <p:italic r:id="rId78"/>
      <p:boldItalic r:id="rId79"/>
    </p:embeddedFont>
    <p:embeddedFont>
      <p:font typeface="Prometo" panose="020B0604030203060203" pitchFamily="34" charset="77"/>
      <p:regular r:id="rId80"/>
      <p:bold r:id="rId81"/>
      <p:italic r:id="rId82"/>
      <p:boldItalic r:id="rId83"/>
    </p:embeddedFont>
    <p:embeddedFont>
      <p:font typeface="Prometo Medium" panose="020B0604030203060203" pitchFamily="34" charset="77"/>
      <p:regular r:id="rId84"/>
      <p:italic r:id="rId8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IMSS25 Vegas Template" id="{EC1BAD07-AE5D-4540-91E7-686AD2AF573F}">
          <p14:sldIdLst>
            <p14:sldId id="257"/>
            <p14:sldId id="390"/>
            <p14:sldId id="391"/>
            <p14:sldId id="300"/>
            <p14:sldId id="388"/>
            <p14:sldId id="389"/>
            <p14:sldId id="362"/>
            <p14:sldId id="386"/>
            <p14:sldId id="363"/>
            <p14:sldId id="387"/>
            <p14:sldId id="261"/>
            <p14:sldId id="382"/>
            <p14:sldId id="272"/>
            <p14:sldId id="273"/>
            <p14:sldId id="274"/>
            <p14:sldId id="275"/>
            <p14:sldId id="276"/>
            <p14:sldId id="282"/>
            <p14:sldId id="302"/>
            <p14:sldId id="283"/>
            <p14:sldId id="284"/>
            <p14:sldId id="285"/>
            <p14:sldId id="286"/>
            <p14:sldId id="287"/>
            <p14:sldId id="291"/>
            <p14:sldId id="337"/>
            <p14:sldId id="304"/>
            <p14:sldId id="384"/>
            <p14:sldId id="385"/>
            <p14:sldId id="292"/>
            <p14:sldId id="293"/>
            <p14:sldId id="294"/>
            <p14:sldId id="295"/>
            <p14:sldId id="296"/>
            <p14:sldId id="297"/>
            <p14:sldId id="305"/>
            <p14:sldId id="306"/>
            <p14:sldId id="307"/>
            <p14:sldId id="308"/>
            <p14:sldId id="309"/>
            <p14:sldId id="335"/>
            <p14:sldId id="312"/>
            <p14:sldId id="313"/>
            <p14:sldId id="332"/>
            <p14:sldId id="334"/>
            <p14:sldId id="315"/>
            <p14:sldId id="316"/>
            <p14:sldId id="317"/>
            <p14:sldId id="318"/>
            <p14:sldId id="319"/>
            <p14:sldId id="320"/>
            <p14:sldId id="321"/>
            <p14:sldId id="322"/>
            <p14:sldId id="340"/>
            <p14:sldId id="341"/>
            <p14:sldId id="342"/>
            <p14:sldId id="343"/>
            <p14:sldId id="345"/>
            <p14:sldId id="344"/>
            <p14:sldId id="365"/>
            <p14:sldId id="353"/>
            <p14:sldId id="324"/>
            <p14:sldId id="325"/>
            <p14:sldId id="326"/>
            <p14:sldId id="327"/>
            <p14:sldId id="328"/>
            <p14:sldId id="329"/>
            <p14:sldId id="360"/>
          </p14:sldIdLst>
        </p14:section>
        <p14:section name="Additional Resources" id="{BB56753F-B854-6042-85A6-F9F76912A6FA}">
          <p14:sldIdLst>
            <p14:sldId id="355"/>
          </p14:sldIdLst>
        </p14:section>
      </p14:sectionLst>
    </p:ext>
    <p:ext uri="{EFAFB233-063F-42B5-8137-9DF3F51BA10A}">
      <p15:sldGuideLst xmlns:p15="http://schemas.microsoft.com/office/powerpoint/2012/main">
        <p15:guide id="1" pos="1536" userDrawn="1">
          <p15:clr>
            <a:srgbClr val="A4A3A4"/>
          </p15:clr>
        </p15:guide>
        <p15:guide id="3"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llano, Chris" initials="VC" lastIdx="70" clrIdx="0">
    <p:extLst>
      <p:ext uri="{19B8F6BF-5375-455C-9EA6-DF929625EA0E}">
        <p15:presenceInfo xmlns:p15="http://schemas.microsoft.com/office/powerpoint/2012/main" userId="S::cvillano@himss.org::8a6140e9-0020-4fcb-84f3-9c920b9e87a1" providerId="AD"/>
      </p:ext>
    </p:extLst>
  </p:cmAuthor>
  <p:cmAuthor id="2" name="Smith, Nicole" initials="SN" lastIdx="2" clrIdx="1">
    <p:extLst>
      <p:ext uri="{19B8F6BF-5375-455C-9EA6-DF929625EA0E}">
        <p15:presenceInfo xmlns:p15="http://schemas.microsoft.com/office/powerpoint/2012/main" userId="S-1-5-21-365749239-1257169667-72670798-328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D5AF"/>
    <a:srgbClr val="D064CE"/>
    <a:srgbClr val="1E22AA"/>
    <a:srgbClr val="FFC72C"/>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6FC892-D8A0-7A44-8D5C-3EE5C60987C5}" v="30" dt="2024-12-05T22:48:03.5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66" autoAdjust="0"/>
    <p:restoredTop sz="96190"/>
  </p:normalViewPr>
  <p:slideViewPr>
    <p:cSldViewPr snapToGrid="0">
      <p:cViewPr varScale="1">
        <p:scale>
          <a:sx n="119" d="100"/>
          <a:sy n="119" d="100"/>
        </p:scale>
        <p:origin x="544" y="184"/>
      </p:cViewPr>
      <p:guideLst>
        <p:guide pos="1536"/>
        <p:guide orient="horz" pos="216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3744" y="2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font" Target="fonts/font9.fntdata"/><Relationship Id="rId89"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font" Target="fonts/font4.fntdata"/><Relationship Id="rId5" Type="http://schemas.openxmlformats.org/officeDocument/2006/relationships/slide" Target="slides/slide1.xml"/><Relationship Id="rId90" Type="http://schemas.openxmlformats.org/officeDocument/2006/relationships/tableStyles" Target="tableStyles.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font" Target="fonts/font2.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font" Target="fonts/font5.fntdata"/><Relationship Id="rId85" Type="http://schemas.openxmlformats.org/officeDocument/2006/relationships/font" Target="fonts/font10.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83" Type="http://schemas.openxmlformats.org/officeDocument/2006/relationships/font" Target="fonts/font8.fntdata"/><Relationship Id="rId88" Type="http://schemas.openxmlformats.org/officeDocument/2006/relationships/viewProps" Target="viewProps.xml"/><Relationship Id="rId9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font" Target="fonts/font3.fntdata"/><Relationship Id="rId81" Type="http://schemas.openxmlformats.org/officeDocument/2006/relationships/font" Target="fonts/font6.fntdata"/><Relationship Id="rId86"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1.fntdata"/><Relationship Id="rId7" Type="http://schemas.openxmlformats.org/officeDocument/2006/relationships/slide" Target="slides/slide3.xml"/><Relationship Id="rId71" Type="http://schemas.openxmlformats.org/officeDocument/2006/relationships/slide" Target="slides/slide67.xml"/><Relationship Id="rId92" Type="http://schemas.microsoft.com/office/2015/10/relationships/revisionInfo" Target="revisionInfo.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font" Target="fonts/font7.fntdata"/><Relationship Id="rId19"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s, Darla" userId="5c71d710-c729-4b2a-894f-5c263e3d17e0" providerId="ADAL" clId="{FC753C29-D87E-BE40-9EE6-00D5D5E6B5F5}"/>
    <pc:docChg chg="undo custSel addSld delSld modSld sldOrd modMainMaster modSection">
      <pc:chgData name="Williams, Darla" userId="5c71d710-c729-4b2a-894f-5c263e3d17e0" providerId="ADAL" clId="{FC753C29-D87E-BE40-9EE6-00D5D5E6B5F5}" dt="2024-09-10T20:55:08.967" v="580" actId="166"/>
      <pc:docMkLst>
        <pc:docMk/>
      </pc:docMkLst>
      <pc:sldChg chg="delSp mod">
        <pc:chgData name="Williams, Darla" userId="5c71d710-c729-4b2a-894f-5c263e3d17e0" providerId="ADAL" clId="{FC753C29-D87E-BE40-9EE6-00D5D5E6B5F5}" dt="2024-09-04T19:03:58.043" v="133" actId="478"/>
        <pc:sldMkLst>
          <pc:docMk/>
          <pc:sldMk cId="1984147667" sldId="257"/>
        </pc:sldMkLst>
      </pc:sldChg>
      <pc:sldChg chg="modSp mod">
        <pc:chgData name="Williams, Darla" userId="5c71d710-c729-4b2a-894f-5c263e3d17e0" providerId="ADAL" clId="{FC753C29-D87E-BE40-9EE6-00D5D5E6B5F5}" dt="2024-09-04T19:09:18.103" v="160" actId="122"/>
        <pc:sldMkLst>
          <pc:docMk/>
          <pc:sldMk cId="4547651" sldId="261"/>
        </pc:sldMkLst>
      </pc:sldChg>
      <pc:sldChg chg="modSp mod">
        <pc:chgData name="Williams, Darla" userId="5c71d710-c729-4b2a-894f-5c263e3d17e0" providerId="ADAL" clId="{FC753C29-D87E-BE40-9EE6-00D5D5E6B5F5}" dt="2024-09-04T19:09:32.955" v="162" actId="122"/>
        <pc:sldMkLst>
          <pc:docMk/>
          <pc:sldMk cId="1761968743" sldId="272"/>
        </pc:sldMkLst>
      </pc:sldChg>
      <pc:sldChg chg="modSp mod">
        <pc:chgData name="Williams, Darla" userId="5c71d710-c729-4b2a-894f-5c263e3d17e0" providerId="ADAL" clId="{FC753C29-D87E-BE40-9EE6-00D5D5E6B5F5}" dt="2024-09-04T19:09:39.397" v="163" actId="122"/>
        <pc:sldMkLst>
          <pc:docMk/>
          <pc:sldMk cId="2219462285" sldId="273"/>
        </pc:sldMkLst>
      </pc:sldChg>
      <pc:sldChg chg="modSp mod">
        <pc:chgData name="Williams, Darla" userId="5c71d710-c729-4b2a-894f-5c263e3d17e0" providerId="ADAL" clId="{FC753C29-D87E-BE40-9EE6-00D5D5E6B5F5}" dt="2024-09-04T19:09:45.578" v="164" actId="122"/>
        <pc:sldMkLst>
          <pc:docMk/>
          <pc:sldMk cId="3737875947" sldId="274"/>
        </pc:sldMkLst>
      </pc:sldChg>
      <pc:sldChg chg="modSp mod">
        <pc:chgData name="Williams, Darla" userId="5c71d710-c729-4b2a-894f-5c263e3d17e0" providerId="ADAL" clId="{FC753C29-D87E-BE40-9EE6-00D5D5E6B5F5}" dt="2024-09-04T19:09:51.869" v="165" actId="122"/>
        <pc:sldMkLst>
          <pc:docMk/>
          <pc:sldMk cId="1713417538" sldId="275"/>
        </pc:sldMkLst>
      </pc:sldChg>
      <pc:sldChg chg="modSp mod">
        <pc:chgData name="Williams, Darla" userId="5c71d710-c729-4b2a-894f-5c263e3d17e0" providerId="ADAL" clId="{FC753C29-D87E-BE40-9EE6-00D5D5E6B5F5}" dt="2024-09-04T19:10:02.044" v="167" actId="255"/>
        <pc:sldMkLst>
          <pc:docMk/>
          <pc:sldMk cId="981694419" sldId="276"/>
        </pc:sldMkLst>
      </pc:sldChg>
      <pc:sldChg chg="addSp delSp modSp mod">
        <pc:chgData name="Williams, Darla" userId="5c71d710-c729-4b2a-894f-5c263e3d17e0" providerId="ADAL" clId="{FC753C29-D87E-BE40-9EE6-00D5D5E6B5F5}" dt="2024-09-04T19:10:15.780" v="168" actId="255"/>
        <pc:sldMkLst>
          <pc:docMk/>
          <pc:sldMk cId="1523567899" sldId="282"/>
        </pc:sldMkLst>
      </pc:sldChg>
      <pc:sldChg chg="modSp mod">
        <pc:chgData name="Williams, Darla" userId="5c71d710-c729-4b2a-894f-5c263e3d17e0" providerId="ADAL" clId="{FC753C29-D87E-BE40-9EE6-00D5D5E6B5F5}" dt="2024-09-04T19:10:28.701" v="170" actId="122"/>
        <pc:sldMkLst>
          <pc:docMk/>
          <pc:sldMk cId="4120395736" sldId="283"/>
        </pc:sldMkLst>
      </pc:sldChg>
      <pc:sldChg chg="modSp mod">
        <pc:chgData name="Williams, Darla" userId="5c71d710-c729-4b2a-894f-5c263e3d17e0" providerId="ADAL" clId="{FC753C29-D87E-BE40-9EE6-00D5D5E6B5F5}" dt="2024-09-04T19:10:33.200" v="171" actId="122"/>
        <pc:sldMkLst>
          <pc:docMk/>
          <pc:sldMk cId="1464637957" sldId="284"/>
        </pc:sldMkLst>
      </pc:sldChg>
      <pc:sldChg chg="modSp mod">
        <pc:chgData name="Williams, Darla" userId="5c71d710-c729-4b2a-894f-5c263e3d17e0" providerId="ADAL" clId="{FC753C29-D87E-BE40-9EE6-00D5D5E6B5F5}" dt="2024-09-04T19:10:39.545" v="172" actId="122"/>
        <pc:sldMkLst>
          <pc:docMk/>
          <pc:sldMk cId="546710292" sldId="285"/>
        </pc:sldMkLst>
      </pc:sldChg>
      <pc:sldChg chg="modSp mod">
        <pc:chgData name="Williams, Darla" userId="5c71d710-c729-4b2a-894f-5c263e3d17e0" providerId="ADAL" clId="{FC753C29-D87E-BE40-9EE6-00D5D5E6B5F5}" dt="2024-09-04T19:10:47.526" v="173" actId="122"/>
        <pc:sldMkLst>
          <pc:docMk/>
          <pc:sldMk cId="2585535117" sldId="286"/>
        </pc:sldMkLst>
      </pc:sldChg>
      <pc:sldChg chg="modSp mod">
        <pc:chgData name="Williams, Darla" userId="5c71d710-c729-4b2a-894f-5c263e3d17e0" providerId="ADAL" clId="{FC753C29-D87E-BE40-9EE6-00D5D5E6B5F5}" dt="2024-09-04T19:10:53.697" v="174" actId="122"/>
        <pc:sldMkLst>
          <pc:docMk/>
          <pc:sldMk cId="460708094" sldId="287"/>
        </pc:sldMkLst>
      </pc:sldChg>
      <pc:sldChg chg="modSp mod">
        <pc:chgData name="Williams, Darla" userId="5c71d710-c729-4b2a-894f-5c263e3d17e0" providerId="ADAL" clId="{FC753C29-D87E-BE40-9EE6-00D5D5E6B5F5}" dt="2024-09-04T19:10:59.246" v="175" actId="122"/>
        <pc:sldMkLst>
          <pc:docMk/>
          <pc:sldMk cId="450891306" sldId="291"/>
        </pc:sldMkLst>
      </pc:sldChg>
      <pc:sldChg chg="modSp mod">
        <pc:chgData name="Williams, Darla" userId="5c71d710-c729-4b2a-894f-5c263e3d17e0" providerId="ADAL" clId="{FC753C29-D87E-BE40-9EE6-00D5D5E6B5F5}" dt="2024-09-04T19:11:59.354" v="182" actId="255"/>
        <pc:sldMkLst>
          <pc:docMk/>
          <pc:sldMk cId="4022959750" sldId="292"/>
        </pc:sldMkLst>
      </pc:sldChg>
      <pc:sldChg chg="modSp mod">
        <pc:chgData name="Williams, Darla" userId="5c71d710-c729-4b2a-894f-5c263e3d17e0" providerId="ADAL" clId="{FC753C29-D87E-BE40-9EE6-00D5D5E6B5F5}" dt="2024-09-04T19:12:08.103" v="183" actId="255"/>
        <pc:sldMkLst>
          <pc:docMk/>
          <pc:sldMk cId="2374011262" sldId="293"/>
        </pc:sldMkLst>
      </pc:sldChg>
      <pc:sldChg chg="addSp delSp modSp mod">
        <pc:chgData name="Williams, Darla" userId="5c71d710-c729-4b2a-894f-5c263e3d17e0" providerId="ADAL" clId="{FC753C29-D87E-BE40-9EE6-00D5D5E6B5F5}" dt="2024-09-04T19:12:13.339" v="185"/>
        <pc:sldMkLst>
          <pc:docMk/>
          <pc:sldMk cId="1010577839" sldId="294"/>
        </pc:sldMkLst>
      </pc:sldChg>
      <pc:sldChg chg="modSp mod">
        <pc:chgData name="Williams, Darla" userId="5c71d710-c729-4b2a-894f-5c263e3d17e0" providerId="ADAL" clId="{FC753C29-D87E-BE40-9EE6-00D5D5E6B5F5}" dt="2024-09-04T19:12:20.737" v="186" actId="122"/>
        <pc:sldMkLst>
          <pc:docMk/>
          <pc:sldMk cId="699439354" sldId="295"/>
        </pc:sldMkLst>
      </pc:sldChg>
      <pc:sldChg chg="modSp mod">
        <pc:chgData name="Williams, Darla" userId="5c71d710-c729-4b2a-894f-5c263e3d17e0" providerId="ADAL" clId="{FC753C29-D87E-BE40-9EE6-00D5D5E6B5F5}" dt="2024-09-04T19:12:26.429" v="187" actId="122"/>
        <pc:sldMkLst>
          <pc:docMk/>
          <pc:sldMk cId="266109527" sldId="296"/>
        </pc:sldMkLst>
      </pc:sldChg>
      <pc:sldChg chg="addSp delSp modSp mod">
        <pc:chgData name="Williams, Darla" userId="5c71d710-c729-4b2a-894f-5c263e3d17e0" providerId="ADAL" clId="{FC753C29-D87E-BE40-9EE6-00D5D5E6B5F5}" dt="2024-09-04T19:12:32.622" v="189"/>
        <pc:sldMkLst>
          <pc:docMk/>
          <pc:sldMk cId="1873622272" sldId="297"/>
        </pc:sldMkLst>
      </pc:sldChg>
      <pc:sldChg chg="addSp delSp modSp mod">
        <pc:chgData name="Williams, Darla" userId="5c71d710-c729-4b2a-894f-5c263e3d17e0" providerId="ADAL" clId="{FC753C29-D87E-BE40-9EE6-00D5D5E6B5F5}" dt="2024-09-04T19:08:22.506" v="155" actId="122"/>
        <pc:sldMkLst>
          <pc:docMk/>
          <pc:sldMk cId="696249156" sldId="300"/>
        </pc:sldMkLst>
      </pc:sldChg>
      <pc:sldChg chg="modSp mod">
        <pc:chgData name="Williams, Darla" userId="5c71d710-c729-4b2a-894f-5c263e3d17e0" providerId="ADAL" clId="{FC753C29-D87E-BE40-9EE6-00D5D5E6B5F5}" dt="2024-09-04T19:10:21.428" v="169" actId="122"/>
        <pc:sldMkLst>
          <pc:docMk/>
          <pc:sldMk cId="1849558422" sldId="302"/>
        </pc:sldMkLst>
      </pc:sldChg>
      <pc:sldChg chg="modSp mod">
        <pc:chgData name="Williams, Darla" userId="5c71d710-c729-4b2a-894f-5c263e3d17e0" providerId="ADAL" clId="{FC753C29-D87E-BE40-9EE6-00D5D5E6B5F5}" dt="2024-09-04T19:11:12.980" v="177" actId="122"/>
        <pc:sldMkLst>
          <pc:docMk/>
          <pc:sldMk cId="1725271521" sldId="304"/>
        </pc:sldMkLst>
      </pc:sldChg>
      <pc:sldChg chg="modSp mod">
        <pc:chgData name="Williams, Darla" userId="5c71d710-c729-4b2a-894f-5c263e3d17e0" providerId="ADAL" clId="{FC753C29-D87E-BE40-9EE6-00D5D5E6B5F5}" dt="2024-09-04T19:12:47.231" v="190" actId="122"/>
        <pc:sldMkLst>
          <pc:docMk/>
          <pc:sldMk cId="1274470036" sldId="305"/>
        </pc:sldMkLst>
      </pc:sldChg>
      <pc:sldChg chg="addSp delSp modSp mod">
        <pc:chgData name="Williams, Darla" userId="5c71d710-c729-4b2a-894f-5c263e3d17e0" providerId="ADAL" clId="{FC753C29-D87E-BE40-9EE6-00D5D5E6B5F5}" dt="2024-09-04T19:12:52.317" v="192"/>
        <pc:sldMkLst>
          <pc:docMk/>
          <pc:sldMk cId="2842018938" sldId="306"/>
        </pc:sldMkLst>
      </pc:sldChg>
      <pc:sldChg chg="addSp delSp modSp mod">
        <pc:chgData name="Williams, Darla" userId="5c71d710-c729-4b2a-894f-5c263e3d17e0" providerId="ADAL" clId="{FC753C29-D87E-BE40-9EE6-00D5D5E6B5F5}" dt="2024-09-04T19:13:06.499" v="196"/>
        <pc:sldMkLst>
          <pc:docMk/>
          <pc:sldMk cId="1643648865" sldId="307"/>
        </pc:sldMkLst>
      </pc:sldChg>
      <pc:sldChg chg="addSp delSp modSp mod">
        <pc:chgData name="Williams, Darla" userId="5c71d710-c729-4b2a-894f-5c263e3d17e0" providerId="ADAL" clId="{FC753C29-D87E-BE40-9EE6-00D5D5E6B5F5}" dt="2024-09-04T19:13:12.948" v="198"/>
        <pc:sldMkLst>
          <pc:docMk/>
          <pc:sldMk cId="2974100725" sldId="308"/>
        </pc:sldMkLst>
      </pc:sldChg>
      <pc:sldChg chg="addSp delSp modSp mod">
        <pc:chgData name="Williams, Darla" userId="5c71d710-c729-4b2a-894f-5c263e3d17e0" providerId="ADAL" clId="{FC753C29-D87E-BE40-9EE6-00D5D5E6B5F5}" dt="2024-09-04T19:13:19.448" v="200"/>
        <pc:sldMkLst>
          <pc:docMk/>
          <pc:sldMk cId="839446179" sldId="309"/>
        </pc:sldMkLst>
      </pc:sldChg>
      <pc:sldChg chg="addSp delSp modSp mod">
        <pc:chgData name="Williams, Darla" userId="5c71d710-c729-4b2a-894f-5c263e3d17e0" providerId="ADAL" clId="{FC753C29-D87E-BE40-9EE6-00D5D5E6B5F5}" dt="2024-09-04T19:13:31.221" v="204"/>
        <pc:sldMkLst>
          <pc:docMk/>
          <pc:sldMk cId="1215063234" sldId="312"/>
        </pc:sldMkLst>
      </pc:sldChg>
      <pc:sldChg chg="addSp delSp modSp mod">
        <pc:chgData name="Williams, Darla" userId="5c71d710-c729-4b2a-894f-5c263e3d17e0" providerId="ADAL" clId="{FC753C29-D87E-BE40-9EE6-00D5D5E6B5F5}" dt="2024-09-04T19:13:35.783" v="206"/>
        <pc:sldMkLst>
          <pc:docMk/>
          <pc:sldMk cId="1847167412" sldId="313"/>
        </pc:sldMkLst>
      </pc:sldChg>
      <pc:sldChg chg="addSp delSp modSp mod">
        <pc:chgData name="Williams, Darla" userId="5c71d710-c729-4b2a-894f-5c263e3d17e0" providerId="ADAL" clId="{FC753C29-D87E-BE40-9EE6-00D5D5E6B5F5}" dt="2024-09-04T19:13:51.866" v="212"/>
        <pc:sldMkLst>
          <pc:docMk/>
          <pc:sldMk cId="1910565336" sldId="315"/>
        </pc:sldMkLst>
      </pc:sldChg>
      <pc:sldChg chg="addSp delSp modSp mod">
        <pc:chgData name="Williams, Darla" userId="5c71d710-c729-4b2a-894f-5c263e3d17e0" providerId="ADAL" clId="{FC753C29-D87E-BE40-9EE6-00D5D5E6B5F5}" dt="2024-09-04T19:13:56.310" v="214"/>
        <pc:sldMkLst>
          <pc:docMk/>
          <pc:sldMk cId="1658293688" sldId="316"/>
        </pc:sldMkLst>
      </pc:sldChg>
      <pc:sldChg chg="addSp delSp modSp mod">
        <pc:chgData name="Williams, Darla" userId="5c71d710-c729-4b2a-894f-5c263e3d17e0" providerId="ADAL" clId="{FC753C29-D87E-BE40-9EE6-00D5D5E6B5F5}" dt="2024-09-04T19:14:02.120" v="216"/>
        <pc:sldMkLst>
          <pc:docMk/>
          <pc:sldMk cId="2899226054" sldId="317"/>
        </pc:sldMkLst>
      </pc:sldChg>
      <pc:sldChg chg="addSp delSp modSp mod">
        <pc:chgData name="Williams, Darla" userId="5c71d710-c729-4b2a-894f-5c263e3d17e0" providerId="ADAL" clId="{FC753C29-D87E-BE40-9EE6-00D5D5E6B5F5}" dt="2024-09-04T19:14:07.341" v="218"/>
        <pc:sldMkLst>
          <pc:docMk/>
          <pc:sldMk cId="491896592" sldId="318"/>
        </pc:sldMkLst>
      </pc:sldChg>
      <pc:sldChg chg="addSp delSp modSp mod">
        <pc:chgData name="Williams, Darla" userId="5c71d710-c729-4b2a-894f-5c263e3d17e0" providerId="ADAL" clId="{FC753C29-D87E-BE40-9EE6-00D5D5E6B5F5}" dt="2024-09-04T19:14:11.888" v="220"/>
        <pc:sldMkLst>
          <pc:docMk/>
          <pc:sldMk cId="2304162248" sldId="319"/>
        </pc:sldMkLst>
      </pc:sldChg>
      <pc:sldChg chg="addSp delSp modSp mod">
        <pc:chgData name="Williams, Darla" userId="5c71d710-c729-4b2a-894f-5c263e3d17e0" providerId="ADAL" clId="{FC753C29-D87E-BE40-9EE6-00D5D5E6B5F5}" dt="2024-09-04T19:14:16.652" v="222"/>
        <pc:sldMkLst>
          <pc:docMk/>
          <pc:sldMk cId="970113401" sldId="320"/>
        </pc:sldMkLst>
      </pc:sldChg>
      <pc:sldChg chg="addSp delSp modSp mod">
        <pc:chgData name="Williams, Darla" userId="5c71d710-c729-4b2a-894f-5c263e3d17e0" providerId="ADAL" clId="{FC753C29-D87E-BE40-9EE6-00D5D5E6B5F5}" dt="2024-09-04T19:14:20.302" v="224"/>
        <pc:sldMkLst>
          <pc:docMk/>
          <pc:sldMk cId="3006571582" sldId="321"/>
        </pc:sldMkLst>
      </pc:sldChg>
      <pc:sldChg chg="addSp delSp modSp mod">
        <pc:chgData name="Williams, Darla" userId="5c71d710-c729-4b2a-894f-5c263e3d17e0" providerId="ADAL" clId="{FC753C29-D87E-BE40-9EE6-00D5D5E6B5F5}" dt="2024-09-04T19:16:54.831" v="262" actId="207"/>
        <pc:sldMkLst>
          <pc:docMk/>
          <pc:sldMk cId="3136082194" sldId="322"/>
        </pc:sldMkLst>
      </pc:sldChg>
      <pc:sldChg chg="addSp delSp modSp mod">
        <pc:chgData name="Williams, Darla" userId="5c71d710-c729-4b2a-894f-5c263e3d17e0" providerId="ADAL" clId="{FC753C29-D87E-BE40-9EE6-00D5D5E6B5F5}" dt="2024-09-04T19:15:26.703" v="246"/>
        <pc:sldMkLst>
          <pc:docMk/>
          <pc:sldMk cId="4015193312" sldId="324"/>
        </pc:sldMkLst>
      </pc:sldChg>
      <pc:sldChg chg="addSp delSp modSp mod">
        <pc:chgData name="Williams, Darla" userId="5c71d710-c729-4b2a-894f-5c263e3d17e0" providerId="ADAL" clId="{FC753C29-D87E-BE40-9EE6-00D5D5E6B5F5}" dt="2024-09-04T19:15:31.638" v="248"/>
        <pc:sldMkLst>
          <pc:docMk/>
          <pc:sldMk cId="2656040212" sldId="325"/>
        </pc:sldMkLst>
      </pc:sldChg>
      <pc:sldChg chg="addSp delSp modSp mod">
        <pc:chgData name="Williams, Darla" userId="5c71d710-c729-4b2a-894f-5c263e3d17e0" providerId="ADAL" clId="{FC753C29-D87E-BE40-9EE6-00D5D5E6B5F5}" dt="2024-09-04T19:15:36.964" v="250"/>
        <pc:sldMkLst>
          <pc:docMk/>
          <pc:sldMk cId="2433604203" sldId="326"/>
        </pc:sldMkLst>
      </pc:sldChg>
      <pc:sldChg chg="addSp delSp modSp mod">
        <pc:chgData name="Williams, Darla" userId="5c71d710-c729-4b2a-894f-5c263e3d17e0" providerId="ADAL" clId="{FC753C29-D87E-BE40-9EE6-00D5D5E6B5F5}" dt="2024-09-04T19:15:41.756" v="252"/>
        <pc:sldMkLst>
          <pc:docMk/>
          <pc:sldMk cId="1436303484" sldId="327"/>
        </pc:sldMkLst>
      </pc:sldChg>
      <pc:sldChg chg="addSp delSp modSp mod">
        <pc:chgData name="Williams, Darla" userId="5c71d710-c729-4b2a-894f-5c263e3d17e0" providerId="ADAL" clId="{FC753C29-D87E-BE40-9EE6-00D5D5E6B5F5}" dt="2024-09-04T19:15:45.563" v="254"/>
        <pc:sldMkLst>
          <pc:docMk/>
          <pc:sldMk cId="1119894906" sldId="328"/>
        </pc:sldMkLst>
      </pc:sldChg>
      <pc:sldChg chg="addSp delSp modSp mod">
        <pc:chgData name="Williams, Darla" userId="5c71d710-c729-4b2a-894f-5c263e3d17e0" providerId="ADAL" clId="{FC753C29-D87E-BE40-9EE6-00D5D5E6B5F5}" dt="2024-09-04T19:15:51.087" v="256"/>
        <pc:sldMkLst>
          <pc:docMk/>
          <pc:sldMk cId="3840666304" sldId="329"/>
        </pc:sldMkLst>
      </pc:sldChg>
      <pc:sldChg chg="addSp delSp modSp mod">
        <pc:chgData name="Williams, Darla" userId="5c71d710-c729-4b2a-894f-5c263e3d17e0" providerId="ADAL" clId="{FC753C29-D87E-BE40-9EE6-00D5D5E6B5F5}" dt="2024-09-04T19:13:42.030" v="208"/>
        <pc:sldMkLst>
          <pc:docMk/>
          <pc:sldMk cId="1510891692" sldId="332"/>
        </pc:sldMkLst>
      </pc:sldChg>
      <pc:sldChg chg="addSp delSp modSp mod">
        <pc:chgData name="Williams, Darla" userId="5c71d710-c729-4b2a-894f-5c263e3d17e0" providerId="ADAL" clId="{FC753C29-D87E-BE40-9EE6-00D5D5E6B5F5}" dt="2024-09-04T19:13:46.297" v="210"/>
        <pc:sldMkLst>
          <pc:docMk/>
          <pc:sldMk cId="1415419197" sldId="334"/>
        </pc:sldMkLst>
      </pc:sldChg>
      <pc:sldChg chg="addSp delSp modSp mod">
        <pc:chgData name="Williams, Darla" userId="5c71d710-c729-4b2a-894f-5c263e3d17e0" providerId="ADAL" clId="{FC753C29-D87E-BE40-9EE6-00D5D5E6B5F5}" dt="2024-09-04T19:13:25.937" v="202"/>
        <pc:sldMkLst>
          <pc:docMk/>
          <pc:sldMk cId="781480962" sldId="335"/>
        </pc:sldMkLst>
      </pc:sldChg>
      <pc:sldChg chg="modSp mod">
        <pc:chgData name="Williams, Darla" userId="5c71d710-c729-4b2a-894f-5c263e3d17e0" providerId="ADAL" clId="{FC753C29-D87E-BE40-9EE6-00D5D5E6B5F5}" dt="2024-09-04T19:11:05.492" v="176" actId="122"/>
        <pc:sldMkLst>
          <pc:docMk/>
          <pc:sldMk cId="1771650988" sldId="337"/>
        </pc:sldMkLst>
      </pc:sldChg>
      <pc:sldChg chg="addSp delSp modSp mod">
        <pc:chgData name="Williams, Darla" userId="5c71d710-c729-4b2a-894f-5c263e3d17e0" providerId="ADAL" clId="{FC753C29-D87E-BE40-9EE6-00D5D5E6B5F5}" dt="2024-09-04T19:14:30.870" v="228"/>
        <pc:sldMkLst>
          <pc:docMk/>
          <pc:sldMk cId="891157344" sldId="340"/>
        </pc:sldMkLst>
      </pc:sldChg>
      <pc:sldChg chg="addSp delSp modSp mod">
        <pc:chgData name="Williams, Darla" userId="5c71d710-c729-4b2a-894f-5c263e3d17e0" providerId="ADAL" clId="{FC753C29-D87E-BE40-9EE6-00D5D5E6B5F5}" dt="2024-09-04T19:14:37.874" v="230"/>
        <pc:sldMkLst>
          <pc:docMk/>
          <pc:sldMk cId="980069735" sldId="341"/>
        </pc:sldMkLst>
      </pc:sldChg>
      <pc:sldChg chg="addSp delSp modSp mod">
        <pc:chgData name="Williams, Darla" userId="5c71d710-c729-4b2a-894f-5c263e3d17e0" providerId="ADAL" clId="{FC753C29-D87E-BE40-9EE6-00D5D5E6B5F5}" dt="2024-09-04T19:14:41.771" v="232"/>
        <pc:sldMkLst>
          <pc:docMk/>
          <pc:sldMk cId="2103101357" sldId="342"/>
        </pc:sldMkLst>
      </pc:sldChg>
      <pc:sldChg chg="addSp delSp modSp mod">
        <pc:chgData name="Williams, Darla" userId="5c71d710-c729-4b2a-894f-5c263e3d17e0" providerId="ADAL" clId="{FC753C29-D87E-BE40-9EE6-00D5D5E6B5F5}" dt="2024-09-04T19:14:55.009" v="236"/>
        <pc:sldMkLst>
          <pc:docMk/>
          <pc:sldMk cId="2508083298" sldId="343"/>
        </pc:sldMkLst>
      </pc:sldChg>
      <pc:sldChg chg="addSp delSp modSp mod">
        <pc:chgData name="Williams, Darla" userId="5c71d710-c729-4b2a-894f-5c263e3d17e0" providerId="ADAL" clId="{FC753C29-D87E-BE40-9EE6-00D5D5E6B5F5}" dt="2024-09-04T19:15:10.846" v="240"/>
        <pc:sldMkLst>
          <pc:docMk/>
          <pc:sldMk cId="2052404652" sldId="344"/>
        </pc:sldMkLst>
      </pc:sldChg>
      <pc:sldChg chg="addSp delSp modSp mod">
        <pc:chgData name="Williams, Darla" userId="5c71d710-c729-4b2a-894f-5c263e3d17e0" providerId="ADAL" clId="{FC753C29-D87E-BE40-9EE6-00D5D5E6B5F5}" dt="2024-09-04T19:15:03.916" v="238"/>
        <pc:sldMkLst>
          <pc:docMk/>
          <pc:sldMk cId="1398294294" sldId="345"/>
        </pc:sldMkLst>
      </pc:sldChg>
      <pc:sldChg chg="addSp delSp modSp mod">
        <pc:chgData name="Williams, Darla" userId="5c71d710-c729-4b2a-894f-5c263e3d17e0" providerId="ADAL" clId="{FC753C29-D87E-BE40-9EE6-00D5D5E6B5F5}" dt="2024-09-04T19:17:58.660" v="327" actId="20577"/>
        <pc:sldMkLst>
          <pc:docMk/>
          <pc:sldMk cId="766507192" sldId="353"/>
        </pc:sldMkLst>
      </pc:sldChg>
      <pc:sldChg chg="addSp delSp modSp mod">
        <pc:chgData name="Williams, Darla" userId="5c71d710-c729-4b2a-894f-5c263e3d17e0" providerId="ADAL" clId="{FC753C29-D87E-BE40-9EE6-00D5D5E6B5F5}" dt="2024-09-04T19:16:02.433" v="260"/>
        <pc:sldMkLst>
          <pc:docMk/>
          <pc:sldMk cId="3657812038" sldId="355"/>
        </pc:sldMkLst>
      </pc:sldChg>
      <pc:sldChg chg="addSp delSp modSp mod">
        <pc:chgData name="Williams, Darla" userId="5c71d710-c729-4b2a-894f-5c263e3d17e0" providerId="ADAL" clId="{FC753C29-D87E-BE40-9EE6-00D5D5E6B5F5}" dt="2024-09-04T19:15:57.049" v="258"/>
        <pc:sldMkLst>
          <pc:docMk/>
          <pc:sldMk cId="1743578319" sldId="360"/>
        </pc:sldMkLst>
      </pc:sldChg>
      <pc:sldChg chg="addSp delSp modSp mod">
        <pc:chgData name="Williams, Darla" userId="5c71d710-c729-4b2a-894f-5c263e3d17e0" providerId="ADAL" clId="{FC753C29-D87E-BE40-9EE6-00D5D5E6B5F5}" dt="2024-09-10T20:40:43.751" v="434"/>
        <pc:sldMkLst>
          <pc:docMk/>
          <pc:sldMk cId="2552360404" sldId="362"/>
        </pc:sldMkLst>
      </pc:sldChg>
      <pc:sldChg chg="modSp mod">
        <pc:chgData name="Williams, Darla" userId="5c71d710-c729-4b2a-894f-5c263e3d17e0" providerId="ADAL" clId="{FC753C29-D87E-BE40-9EE6-00D5D5E6B5F5}" dt="2024-09-04T19:07:59.714" v="152" actId="122"/>
        <pc:sldMkLst>
          <pc:docMk/>
          <pc:sldMk cId="2937574973" sldId="363"/>
        </pc:sldMkLst>
      </pc:sldChg>
      <pc:sldChg chg="addSp delSp modSp mod">
        <pc:chgData name="Williams, Darla" userId="5c71d710-c729-4b2a-894f-5c263e3d17e0" providerId="ADAL" clId="{FC753C29-D87E-BE40-9EE6-00D5D5E6B5F5}" dt="2024-09-04T19:15:15.772" v="242"/>
        <pc:sldMkLst>
          <pc:docMk/>
          <pc:sldMk cId="1494329082" sldId="365"/>
        </pc:sldMkLst>
      </pc:sldChg>
      <pc:sldChg chg="modSp mod">
        <pc:chgData name="Williams, Darla" userId="5c71d710-c729-4b2a-894f-5c263e3d17e0" providerId="ADAL" clId="{FC753C29-D87E-BE40-9EE6-00D5D5E6B5F5}" dt="2024-09-04T19:08:16.185" v="154" actId="122"/>
        <pc:sldMkLst>
          <pc:docMk/>
          <pc:sldMk cId="3871299605" sldId="380"/>
        </pc:sldMkLst>
      </pc:sldChg>
      <pc:sldChg chg="modSp mod">
        <pc:chgData name="Williams, Darla" userId="5c71d710-c729-4b2a-894f-5c263e3d17e0" providerId="ADAL" clId="{FC753C29-D87E-BE40-9EE6-00D5D5E6B5F5}" dt="2024-09-04T19:09:27.499" v="161" actId="122"/>
        <pc:sldMkLst>
          <pc:docMk/>
          <pc:sldMk cId="188958716" sldId="382"/>
        </pc:sldMkLst>
      </pc:sldChg>
      <pc:sldChg chg="modSp mod">
        <pc:chgData name="Williams, Darla" userId="5c71d710-c729-4b2a-894f-5c263e3d17e0" providerId="ADAL" clId="{FC753C29-D87E-BE40-9EE6-00D5D5E6B5F5}" dt="2024-09-04T19:11:21.224" v="178" actId="122"/>
        <pc:sldMkLst>
          <pc:docMk/>
          <pc:sldMk cId="563334889" sldId="383"/>
        </pc:sldMkLst>
      </pc:sldChg>
      <pc:sldChg chg="addSp delSp modSp mod">
        <pc:chgData name="Williams, Darla" userId="5c71d710-c729-4b2a-894f-5c263e3d17e0" providerId="ADAL" clId="{FC753C29-D87E-BE40-9EE6-00D5D5E6B5F5}" dt="2024-09-04T19:11:28.122" v="180"/>
        <pc:sldMkLst>
          <pc:docMk/>
          <pc:sldMk cId="1834321737" sldId="384"/>
        </pc:sldMkLst>
      </pc:sldChg>
      <pc:sldChg chg="modSp mod">
        <pc:chgData name="Williams, Darla" userId="5c71d710-c729-4b2a-894f-5c263e3d17e0" providerId="ADAL" clId="{FC753C29-D87E-BE40-9EE6-00D5D5E6B5F5}" dt="2024-09-04T19:11:46.823" v="181" actId="122"/>
        <pc:sldMkLst>
          <pc:docMk/>
          <pc:sldMk cId="1709632402" sldId="385"/>
        </pc:sldMkLst>
      </pc:sldChg>
      <pc:sldChg chg="modSp mod">
        <pc:chgData name="Williams, Darla" userId="5c71d710-c729-4b2a-894f-5c263e3d17e0" providerId="ADAL" clId="{FC753C29-D87E-BE40-9EE6-00D5D5E6B5F5}" dt="2024-09-04T19:08:06.824" v="153" actId="122"/>
        <pc:sldMkLst>
          <pc:docMk/>
          <pc:sldMk cId="2091758835" sldId="386"/>
        </pc:sldMkLst>
      </pc:sldChg>
      <pc:sldChg chg="addSp delSp modSp mod">
        <pc:chgData name="Williams, Darla" userId="5c71d710-c729-4b2a-894f-5c263e3d17e0" providerId="ADAL" clId="{FC753C29-D87E-BE40-9EE6-00D5D5E6B5F5}" dt="2024-09-04T19:09:07.395" v="159"/>
        <pc:sldMkLst>
          <pc:docMk/>
          <pc:sldMk cId="3191502872" sldId="387"/>
        </pc:sldMkLst>
      </pc:sldChg>
      <pc:sldChg chg="addSp delSp modSp new mod ord">
        <pc:chgData name="Williams, Darla" userId="5c71d710-c729-4b2a-894f-5c263e3d17e0" providerId="ADAL" clId="{FC753C29-D87E-BE40-9EE6-00D5D5E6B5F5}" dt="2024-09-04T19:08:30.223" v="156" actId="122"/>
        <pc:sldMkLst>
          <pc:docMk/>
          <pc:sldMk cId="1203103716" sldId="388"/>
        </pc:sldMkLst>
      </pc:sldChg>
      <pc:sldChg chg="addSp delSp modSp add del mod">
        <pc:chgData name="Williams, Darla" userId="5c71d710-c729-4b2a-894f-5c263e3d17e0" providerId="ADAL" clId="{FC753C29-D87E-BE40-9EE6-00D5D5E6B5F5}" dt="2024-09-04T18:51:45.509" v="19" actId="2696"/>
        <pc:sldMkLst>
          <pc:docMk/>
          <pc:sldMk cId="2731797444" sldId="388"/>
        </pc:sldMkLst>
      </pc:sldChg>
      <pc:sldChg chg="addSp delSp modSp new mod">
        <pc:chgData name="Williams, Darla" userId="5c71d710-c729-4b2a-894f-5c263e3d17e0" providerId="ADAL" clId="{FC753C29-D87E-BE40-9EE6-00D5D5E6B5F5}" dt="2024-09-10T20:40:04.704" v="422" actId="931"/>
        <pc:sldMkLst>
          <pc:docMk/>
          <pc:sldMk cId="2858728139" sldId="389"/>
        </pc:sldMkLst>
        <pc:spChg chg="add del">
          <ac:chgData name="Williams, Darla" userId="5c71d710-c729-4b2a-894f-5c263e3d17e0" providerId="ADAL" clId="{FC753C29-D87E-BE40-9EE6-00D5D5E6B5F5}" dt="2024-09-10T20:40:04.704" v="422" actId="931"/>
          <ac:spMkLst>
            <pc:docMk/>
            <pc:sldMk cId="2858728139" sldId="389"/>
            <ac:spMk id="5" creationId="{E2AF4069-94DE-173E-F39F-86B7889E4A46}"/>
          </ac:spMkLst>
        </pc:spChg>
      </pc:sldChg>
      <pc:sldMasterChg chg="addSldLayout modSldLayout sldLayoutOrd">
        <pc:chgData name="Williams, Darla" userId="5c71d710-c729-4b2a-894f-5c263e3d17e0" providerId="ADAL" clId="{FC753C29-D87E-BE40-9EE6-00D5D5E6B5F5}" dt="2024-09-10T20:55:08.967" v="580" actId="166"/>
        <pc:sldMasterMkLst>
          <pc:docMk/>
          <pc:sldMasterMk cId="3047552151" sldId="2147483652"/>
        </pc:sldMasterMkLst>
        <pc:sldLayoutChg chg="addSp delSp modSp mod">
          <pc:chgData name="Williams, Darla" userId="5c71d710-c729-4b2a-894f-5c263e3d17e0" providerId="ADAL" clId="{FC753C29-D87E-BE40-9EE6-00D5D5E6B5F5}" dt="2024-09-10T20:45:32.478" v="489" actId="166"/>
          <pc:sldLayoutMkLst>
            <pc:docMk/>
            <pc:sldMasterMk cId="3047552151" sldId="2147483652"/>
            <pc:sldLayoutMk cId="3956790130" sldId="2147483654"/>
          </pc:sldLayoutMkLst>
          <pc:spChg chg="mod">
            <ac:chgData name="Williams, Darla" userId="5c71d710-c729-4b2a-894f-5c263e3d17e0" providerId="ADAL" clId="{FC753C29-D87E-BE40-9EE6-00D5D5E6B5F5}" dt="2024-09-09T15:12:30.681" v="330" actId="14100"/>
            <ac:spMkLst>
              <pc:docMk/>
              <pc:sldMasterMk cId="3047552151" sldId="2147483652"/>
              <pc:sldLayoutMk cId="3956790130" sldId="2147483654"/>
              <ac:spMk id="2" creationId="{00000000-0000-0000-0000-000000000000}"/>
            </ac:spMkLst>
          </pc:spChg>
        </pc:sldLayoutChg>
        <pc:sldLayoutChg chg="addSp delSp modSp mod">
          <pc:chgData name="Williams, Darla" userId="5c71d710-c729-4b2a-894f-5c263e3d17e0" providerId="ADAL" clId="{FC753C29-D87E-BE40-9EE6-00D5D5E6B5F5}" dt="2024-09-10T20:43:12.584" v="460" actId="166"/>
          <pc:sldLayoutMkLst>
            <pc:docMk/>
            <pc:sldMasterMk cId="3047552151" sldId="2147483652"/>
            <pc:sldLayoutMk cId="1517134326" sldId="2147483655"/>
          </pc:sldLayoutMkLst>
        </pc:sldLayoutChg>
        <pc:sldLayoutChg chg="addSp delSp modSp mod">
          <pc:chgData name="Williams, Darla" userId="5c71d710-c729-4b2a-894f-5c263e3d17e0" providerId="ADAL" clId="{FC753C29-D87E-BE40-9EE6-00D5D5E6B5F5}" dt="2024-09-10T20:48:13.756" v="518" actId="166"/>
          <pc:sldLayoutMkLst>
            <pc:docMk/>
            <pc:sldMasterMk cId="3047552151" sldId="2147483652"/>
            <pc:sldLayoutMk cId="2043602260" sldId="2147483657"/>
          </pc:sldLayoutMkLst>
        </pc:sldLayoutChg>
        <pc:sldLayoutChg chg="addSp delSp modSp mod">
          <pc:chgData name="Williams, Darla" userId="5c71d710-c729-4b2a-894f-5c263e3d17e0" providerId="ADAL" clId="{FC753C29-D87E-BE40-9EE6-00D5D5E6B5F5}" dt="2024-09-10T20:46:02.472" v="496"/>
          <pc:sldLayoutMkLst>
            <pc:docMk/>
            <pc:sldMasterMk cId="3047552151" sldId="2147483652"/>
            <pc:sldLayoutMk cId="2017893501" sldId="2147483658"/>
          </pc:sldLayoutMkLst>
          <pc:picChg chg="add mod">
            <ac:chgData name="Williams, Darla" userId="5c71d710-c729-4b2a-894f-5c263e3d17e0" providerId="ADAL" clId="{FC753C29-D87E-BE40-9EE6-00D5D5E6B5F5}" dt="2024-09-10T20:46:02.472" v="496"/>
            <ac:picMkLst>
              <pc:docMk/>
              <pc:sldMasterMk cId="3047552151" sldId="2147483652"/>
              <pc:sldLayoutMk cId="2017893501" sldId="2147483658"/>
              <ac:picMk id="3" creationId="{8E3827EE-E11D-812C-202F-F221129F7BC2}"/>
            </ac:picMkLst>
          </pc:picChg>
          <pc:picChg chg="add mod">
            <ac:chgData name="Williams, Darla" userId="5c71d710-c729-4b2a-894f-5c263e3d17e0" providerId="ADAL" clId="{FC753C29-D87E-BE40-9EE6-00D5D5E6B5F5}" dt="2024-09-10T20:46:02.472" v="496"/>
            <ac:picMkLst>
              <pc:docMk/>
              <pc:sldMasterMk cId="3047552151" sldId="2147483652"/>
              <pc:sldLayoutMk cId="2017893501" sldId="2147483658"/>
              <ac:picMk id="11" creationId="{790552C2-8E36-2155-4C94-476BE49BABD5}"/>
            </ac:picMkLst>
          </pc:picChg>
        </pc:sldLayoutChg>
        <pc:sldLayoutChg chg="addSp delSp modSp mod">
          <pc:chgData name="Williams, Darla" userId="5c71d710-c729-4b2a-894f-5c263e3d17e0" providerId="ADAL" clId="{FC753C29-D87E-BE40-9EE6-00D5D5E6B5F5}" dt="2024-09-10T20:43:28.282" v="465"/>
          <pc:sldLayoutMkLst>
            <pc:docMk/>
            <pc:sldMasterMk cId="3047552151" sldId="2147483652"/>
            <pc:sldLayoutMk cId="4157617585" sldId="2147483659"/>
          </pc:sldLayoutMkLst>
        </pc:sldLayoutChg>
        <pc:sldLayoutChg chg="addSp delSp modSp mod">
          <pc:chgData name="Williams, Darla" userId="5c71d710-c729-4b2a-894f-5c263e3d17e0" providerId="ADAL" clId="{FC753C29-D87E-BE40-9EE6-00D5D5E6B5F5}" dt="2024-09-10T20:49:07.243" v="530" actId="166"/>
          <pc:sldLayoutMkLst>
            <pc:docMk/>
            <pc:sldMasterMk cId="3047552151" sldId="2147483652"/>
            <pc:sldLayoutMk cId="1547374053" sldId="2147483661"/>
          </pc:sldLayoutMkLst>
        </pc:sldLayoutChg>
        <pc:sldLayoutChg chg="addSp delSp modSp mod">
          <pc:chgData name="Williams, Darla" userId="5c71d710-c729-4b2a-894f-5c263e3d17e0" providerId="ADAL" clId="{FC753C29-D87E-BE40-9EE6-00D5D5E6B5F5}" dt="2024-09-10T20:43:35.651" v="467"/>
          <pc:sldLayoutMkLst>
            <pc:docMk/>
            <pc:sldMasterMk cId="3047552151" sldId="2147483652"/>
            <pc:sldLayoutMk cId="3851500709" sldId="2147483666"/>
          </pc:sldLayoutMkLst>
        </pc:sldLayoutChg>
        <pc:sldLayoutChg chg="addSp delSp modSp mod">
          <pc:chgData name="Williams, Darla" userId="5c71d710-c729-4b2a-894f-5c263e3d17e0" providerId="ADAL" clId="{FC753C29-D87E-BE40-9EE6-00D5D5E6B5F5}" dt="2024-09-10T20:49:31.947" v="535" actId="478"/>
          <pc:sldLayoutMkLst>
            <pc:docMk/>
            <pc:sldMasterMk cId="3047552151" sldId="2147483652"/>
            <pc:sldLayoutMk cId="3223455428" sldId="2147483668"/>
          </pc:sldLayoutMkLst>
        </pc:sldLayoutChg>
        <pc:sldLayoutChg chg="addSp delSp modSp mod">
          <pc:chgData name="Williams, Darla" userId="5c71d710-c729-4b2a-894f-5c263e3d17e0" providerId="ADAL" clId="{FC753C29-D87E-BE40-9EE6-00D5D5E6B5F5}" dt="2024-09-10T20:49:47.212" v="540"/>
          <pc:sldLayoutMkLst>
            <pc:docMk/>
            <pc:sldMasterMk cId="3047552151" sldId="2147483652"/>
            <pc:sldLayoutMk cId="1262519829" sldId="2147483670"/>
          </pc:sldLayoutMkLst>
        </pc:sldLayoutChg>
        <pc:sldLayoutChg chg="addSp delSp modSp mod">
          <pc:chgData name="Williams, Darla" userId="5c71d710-c729-4b2a-894f-5c263e3d17e0" providerId="ADAL" clId="{FC753C29-D87E-BE40-9EE6-00D5D5E6B5F5}" dt="2024-09-10T20:43:41.811" v="469"/>
          <pc:sldLayoutMkLst>
            <pc:docMk/>
            <pc:sldMasterMk cId="3047552151" sldId="2147483652"/>
            <pc:sldLayoutMk cId="2842248307" sldId="2147483671"/>
          </pc:sldLayoutMkLst>
        </pc:sldLayoutChg>
        <pc:sldLayoutChg chg="addSp delSp modSp mod">
          <pc:chgData name="Williams, Darla" userId="5c71d710-c729-4b2a-894f-5c263e3d17e0" providerId="ADAL" clId="{FC753C29-D87E-BE40-9EE6-00D5D5E6B5F5}" dt="2024-09-10T20:49:17.705" v="532"/>
          <pc:sldLayoutMkLst>
            <pc:docMk/>
            <pc:sldMasterMk cId="3047552151" sldId="2147483652"/>
            <pc:sldLayoutMk cId="4040930919" sldId="2147483675"/>
          </pc:sldLayoutMkLst>
        </pc:sldLayoutChg>
        <pc:sldLayoutChg chg="addSp delSp modSp mod">
          <pc:chgData name="Williams, Darla" userId="5c71d710-c729-4b2a-894f-5c263e3d17e0" providerId="ADAL" clId="{FC753C29-D87E-BE40-9EE6-00D5D5E6B5F5}" dt="2024-09-10T20:46:36.413" v="500" actId="1076"/>
          <pc:sldLayoutMkLst>
            <pc:docMk/>
            <pc:sldMasterMk cId="3047552151" sldId="2147483652"/>
            <pc:sldLayoutMk cId="51372197" sldId="2147483678"/>
          </pc:sldLayoutMkLst>
          <pc:picChg chg="add mod">
            <ac:chgData name="Williams, Darla" userId="5c71d710-c729-4b2a-894f-5c263e3d17e0" providerId="ADAL" clId="{FC753C29-D87E-BE40-9EE6-00D5D5E6B5F5}" dt="2024-09-10T20:46:36.413" v="500" actId="1076"/>
            <ac:picMkLst>
              <pc:docMk/>
              <pc:sldMasterMk cId="3047552151" sldId="2147483652"/>
              <pc:sldLayoutMk cId="51372197" sldId="2147483678"/>
              <ac:picMk id="4" creationId="{78483F88-B341-C453-9ADE-8B55D462930B}"/>
            </ac:picMkLst>
          </pc:picChg>
          <pc:picChg chg="add mod">
            <ac:chgData name="Williams, Darla" userId="5c71d710-c729-4b2a-894f-5c263e3d17e0" providerId="ADAL" clId="{FC753C29-D87E-BE40-9EE6-00D5D5E6B5F5}" dt="2024-09-10T20:46:36.413" v="500" actId="1076"/>
            <ac:picMkLst>
              <pc:docMk/>
              <pc:sldMasterMk cId="3047552151" sldId="2147483652"/>
              <pc:sldLayoutMk cId="51372197" sldId="2147483678"/>
              <ac:picMk id="7" creationId="{4F9FEB3A-781A-2E27-DC4F-995381199210}"/>
            </ac:picMkLst>
          </pc:picChg>
        </pc:sldLayoutChg>
        <pc:sldLayoutChg chg="addSp delSp modSp mod">
          <pc:chgData name="Williams, Darla" userId="5c71d710-c729-4b2a-894f-5c263e3d17e0" providerId="ADAL" clId="{FC753C29-D87E-BE40-9EE6-00D5D5E6B5F5}" dt="2024-09-10T20:44:18.025" v="477"/>
          <pc:sldLayoutMkLst>
            <pc:docMk/>
            <pc:sldMasterMk cId="3047552151" sldId="2147483652"/>
            <pc:sldLayoutMk cId="1401012805" sldId="2147483679"/>
          </pc:sldLayoutMkLst>
        </pc:sldLayoutChg>
        <pc:sldLayoutChg chg="addSp delSp modSp mod">
          <pc:chgData name="Williams, Darla" userId="5c71d710-c729-4b2a-894f-5c263e3d17e0" providerId="ADAL" clId="{FC753C29-D87E-BE40-9EE6-00D5D5E6B5F5}" dt="2024-09-10T20:46:44.826" v="503"/>
          <pc:sldLayoutMkLst>
            <pc:docMk/>
            <pc:sldMasterMk cId="3047552151" sldId="2147483652"/>
            <pc:sldLayoutMk cId="1064379133" sldId="2147483681"/>
          </pc:sldLayoutMkLst>
          <pc:picChg chg="add mod">
            <ac:chgData name="Williams, Darla" userId="5c71d710-c729-4b2a-894f-5c263e3d17e0" providerId="ADAL" clId="{FC753C29-D87E-BE40-9EE6-00D5D5E6B5F5}" dt="2024-09-10T20:46:44.826" v="503"/>
            <ac:picMkLst>
              <pc:docMk/>
              <pc:sldMasterMk cId="3047552151" sldId="2147483652"/>
              <pc:sldLayoutMk cId="1064379133" sldId="2147483681"/>
              <ac:picMk id="3" creationId="{425FA48E-7893-A9F4-6ABF-2D042C358626}"/>
            </ac:picMkLst>
          </pc:picChg>
          <pc:picChg chg="add mod">
            <ac:chgData name="Williams, Darla" userId="5c71d710-c729-4b2a-894f-5c263e3d17e0" providerId="ADAL" clId="{FC753C29-D87E-BE40-9EE6-00D5D5E6B5F5}" dt="2024-09-10T20:46:44.826" v="503"/>
            <ac:picMkLst>
              <pc:docMk/>
              <pc:sldMasterMk cId="3047552151" sldId="2147483652"/>
              <pc:sldLayoutMk cId="1064379133" sldId="2147483681"/>
              <ac:picMk id="13" creationId="{F7276A19-97C9-E318-3933-DFB35E5A88C2}"/>
            </ac:picMkLst>
          </pc:picChg>
        </pc:sldLayoutChg>
        <pc:sldLayoutChg chg="addSp delSp modSp mod">
          <pc:chgData name="Williams, Darla" userId="5c71d710-c729-4b2a-894f-5c263e3d17e0" providerId="ADAL" clId="{FC753C29-D87E-BE40-9EE6-00D5D5E6B5F5}" dt="2024-09-10T20:50:48.521" v="551"/>
          <pc:sldLayoutMkLst>
            <pc:docMk/>
            <pc:sldMasterMk cId="3047552151" sldId="2147483652"/>
            <pc:sldLayoutMk cId="2105272072" sldId="2147483684"/>
          </pc:sldLayoutMkLst>
        </pc:sldLayoutChg>
        <pc:sldLayoutChg chg="addSp delSp modSp mod">
          <pc:chgData name="Williams, Darla" userId="5c71d710-c729-4b2a-894f-5c263e3d17e0" providerId="ADAL" clId="{FC753C29-D87E-BE40-9EE6-00D5D5E6B5F5}" dt="2024-09-10T20:47:07.471" v="507" actId="166"/>
          <pc:sldLayoutMkLst>
            <pc:docMk/>
            <pc:sldMasterMk cId="3047552151" sldId="2147483652"/>
            <pc:sldLayoutMk cId="1137495652" sldId="2147483685"/>
          </pc:sldLayoutMkLst>
          <pc:spChg chg="mod">
            <ac:chgData name="Williams, Darla" userId="5c71d710-c729-4b2a-894f-5c263e3d17e0" providerId="ADAL" clId="{FC753C29-D87E-BE40-9EE6-00D5D5E6B5F5}" dt="2024-09-10T20:47:07.471" v="507" actId="166"/>
            <ac:spMkLst>
              <pc:docMk/>
              <pc:sldMasterMk cId="3047552151" sldId="2147483652"/>
              <pc:sldLayoutMk cId="1137495652" sldId="2147483685"/>
              <ac:spMk id="13" creationId="{00000000-0000-0000-0000-000000000000}"/>
            </ac:spMkLst>
          </pc:spChg>
          <pc:picChg chg="add mod">
            <ac:chgData name="Williams, Darla" userId="5c71d710-c729-4b2a-894f-5c263e3d17e0" providerId="ADAL" clId="{FC753C29-D87E-BE40-9EE6-00D5D5E6B5F5}" dt="2024-09-10T20:46:59.429" v="506"/>
            <ac:picMkLst>
              <pc:docMk/>
              <pc:sldMasterMk cId="3047552151" sldId="2147483652"/>
              <pc:sldLayoutMk cId="1137495652" sldId="2147483685"/>
              <ac:picMk id="3" creationId="{9EC29ADB-CE60-A7F7-3436-AEDA81B3625C}"/>
            </ac:picMkLst>
          </pc:picChg>
          <pc:picChg chg="add mod">
            <ac:chgData name="Williams, Darla" userId="5c71d710-c729-4b2a-894f-5c263e3d17e0" providerId="ADAL" clId="{FC753C29-D87E-BE40-9EE6-00D5D5E6B5F5}" dt="2024-09-10T20:46:59.429" v="506"/>
            <ac:picMkLst>
              <pc:docMk/>
              <pc:sldMasterMk cId="3047552151" sldId="2147483652"/>
              <pc:sldLayoutMk cId="1137495652" sldId="2147483685"/>
              <ac:picMk id="10" creationId="{7110C44C-81AC-54E5-82FA-76BC6FF4EF38}"/>
            </ac:picMkLst>
          </pc:picChg>
        </pc:sldLayoutChg>
        <pc:sldLayoutChg chg="addSp delSp modSp mod">
          <pc:chgData name="Williams, Darla" userId="5c71d710-c729-4b2a-894f-5c263e3d17e0" providerId="ADAL" clId="{FC753C29-D87E-BE40-9EE6-00D5D5E6B5F5}" dt="2024-09-10T20:50:57.243" v="554"/>
          <pc:sldLayoutMkLst>
            <pc:docMk/>
            <pc:sldMasterMk cId="3047552151" sldId="2147483652"/>
            <pc:sldLayoutMk cId="210481471" sldId="2147483686"/>
          </pc:sldLayoutMkLst>
        </pc:sldLayoutChg>
        <pc:sldLayoutChg chg="addSp delSp modSp mod">
          <pc:chgData name="Williams, Darla" userId="5c71d710-c729-4b2a-894f-5c263e3d17e0" providerId="ADAL" clId="{FC753C29-D87E-BE40-9EE6-00D5D5E6B5F5}" dt="2024-09-10T20:53:54.644" v="568" actId="166"/>
          <pc:sldLayoutMkLst>
            <pc:docMk/>
            <pc:sldMasterMk cId="3047552151" sldId="2147483652"/>
            <pc:sldLayoutMk cId="2392630801" sldId="2147483689"/>
          </pc:sldLayoutMkLst>
        </pc:sldLayoutChg>
        <pc:sldLayoutChg chg="addSp delSp modSp mod">
          <pc:chgData name="Williams, Darla" userId="5c71d710-c729-4b2a-894f-5c263e3d17e0" providerId="ADAL" clId="{FC753C29-D87E-BE40-9EE6-00D5D5E6B5F5}" dt="2024-09-10T20:55:08.967" v="580" actId="166"/>
          <pc:sldLayoutMkLst>
            <pc:docMk/>
            <pc:sldMasterMk cId="3047552151" sldId="2147483652"/>
            <pc:sldLayoutMk cId="3980924822" sldId="2147483691"/>
          </pc:sldLayoutMkLst>
        </pc:sldLayoutChg>
        <pc:sldLayoutChg chg="addSp delSp modSp mod">
          <pc:chgData name="Williams, Darla" userId="5c71d710-c729-4b2a-894f-5c263e3d17e0" providerId="ADAL" clId="{FC753C29-D87E-BE40-9EE6-00D5D5E6B5F5}" dt="2024-09-10T20:44:06.123" v="475" actId="166"/>
          <pc:sldLayoutMkLst>
            <pc:docMk/>
            <pc:sldMasterMk cId="3047552151" sldId="2147483652"/>
            <pc:sldLayoutMk cId="383460157" sldId="2147483694"/>
          </pc:sldLayoutMkLst>
        </pc:sldLayoutChg>
        <pc:sldLayoutChg chg="addSp delSp modSp mod">
          <pc:chgData name="Williams, Darla" userId="5c71d710-c729-4b2a-894f-5c263e3d17e0" providerId="ADAL" clId="{FC753C29-D87E-BE40-9EE6-00D5D5E6B5F5}" dt="2024-09-10T20:50:19.357" v="547" actId="166"/>
          <pc:sldLayoutMkLst>
            <pc:docMk/>
            <pc:sldMasterMk cId="3047552151" sldId="2147483652"/>
            <pc:sldLayoutMk cId="1909083057" sldId="2147483695"/>
          </pc:sldLayoutMkLst>
        </pc:sldLayoutChg>
        <pc:sldLayoutChg chg="addSp delSp modSp mod">
          <pc:chgData name="Williams, Darla" userId="5c71d710-c729-4b2a-894f-5c263e3d17e0" providerId="ADAL" clId="{FC753C29-D87E-BE40-9EE6-00D5D5E6B5F5}" dt="2024-09-10T20:41:40.803" v="443" actId="167"/>
          <pc:sldLayoutMkLst>
            <pc:docMk/>
            <pc:sldMasterMk cId="3047552151" sldId="2147483652"/>
            <pc:sldLayoutMk cId="784285039" sldId="2147483701"/>
          </pc:sldLayoutMkLst>
        </pc:sldLayoutChg>
        <pc:sldLayoutChg chg="addSp delSp modSp mod">
          <pc:chgData name="Williams, Darla" userId="5c71d710-c729-4b2a-894f-5c263e3d17e0" providerId="ADAL" clId="{FC753C29-D87E-BE40-9EE6-00D5D5E6B5F5}" dt="2024-09-10T20:54:15.130" v="570"/>
          <pc:sldLayoutMkLst>
            <pc:docMk/>
            <pc:sldMasterMk cId="3047552151" sldId="2147483652"/>
            <pc:sldLayoutMk cId="2548628941" sldId="2147483702"/>
          </pc:sldLayoutMkLst>
        </pc:sldLayoutChg>
        <pc:sldLayoutChg chg="addSp delSp modSp mod">
          <pc:chgData name="Williams, Darla" userId="5c71d710-c729-4b2a-894f-5c263e3d17e0" providerId="ADAL" clId="{FC753C29-D87E-BE40-9EE6-00D5D5E6B5F5}" dt="2024-09-10T20:50:28.671" v="548" actId="166"/>
          <pc:sldLayoutMkLst>
            <pc:docMk/>
            <pc:sldMasterMk cId="3047552151" sldId="2147483652"/>
            <pc:sldLayoutMk cId="3580545706" sldId="2147483703"/>
          </pc:sldLayoutMkLst>
        </pc:sldLayoutChg>
        <pc:sldLayoutChg chg="addSp delSp modSp mod">
          <pc:chgData name="Williams, Darla" userId="5c71d710-c729-4b2a-894f-5c263e3d17e0" providerId="ADAL" clId="{FC753C29-D87E-BE40-9EE6-00D5D5E6B5F5}" dt="2024-09-10T20:45:46.057" v="493"/>
          <pc:sldLayoutMkLst>
            <pc:docMk/>
            <pc:sldMasterMk cId="3047552151" sldId="2147483652"/>
            <pc:sldLayoutMk cId="2722795799" sldId="2147483707"/>
          </pc:sldLayoutMkLst>
        </pc:sldLayoutChg>
        <pc:sldLayoutChg chg="addSp delSp modSp mod">
          <pc:chgData name="Williams, Darla" userId="5c71d710-c729-4b2a-894f-5c263e3d17e0" providerId="ADAL" clId="{FC753C29-D87E-BE40-9EE6-00D5D5E6B5F5}" dt="2024-09-10T20:43:20.210" v="463"/>
          <pc:sldLayoutMkLst>
            <pc:docMk/>
            <pc:sldMasterMk cId="3047552151" sldId="2147483652"/>
            <pc:sldLayoutMk cId="1224140663" sldId="2147483709"/>
          </pc:sldLayoutMkLst>
        </pc:sldLayoutChg>
        <pc:sldLayoutChg chg="addSp delSp modSp mod">
          <pc:chgData name="Williams, Darla" userId="5c71d710-c729-4b2a-894f-5c263e3d17e0" providerId="ADAL" clId="{FC753C29-D87E-BE40-9EE6-00D5D5E6B5F5}" dt="2024-09-10T20:48:24.409" v="521"/>
          <pc:sldLayoutMkLst>
            <pc:docMk/>
            <pc:sldMasterMk cId="3047552151" sldId="2147483652"/>
            <pc:sldLayoutMk cId="1638381355" sldId="2147483710"/>
          </pc:sldLayoutMkLst>
        </pc:sldLayoutChg>
        <pc:sldLayoutChg chg="addSp delSp modSp mod">
          <pc:chgData name="Williams, Darla" userId="5c71d710-c729-4b2a-894f-5c263e3d17e0" providerId="ADAL" clId="{FC753C29-D87E-BE40-9EE6-00D5D5E6B5F5}" dt="2024-09-10T20:51:47.758" v="557"/>
          <pc:sldLayoutMkLst>
            <pc:docMk/>
            <pc:sldMasterMk cId="3047552151" sldId="2147483652"/>
            <pc:sldLayoutMk cId="2365527522" sldId="2147483711"/>
          </pc:sldLayoutMkLst>
          <pc:picChg chg="add mod">
            <ac:chgData name="Williams, Darla" userId="5c71d710-c729-4b2a-894f-5c263e3d17e0" providerId="ADAL" clId="{FC753C29-D87E-BE40-9EE6-00D5D5E6B5F5}" dt="2024-09-10T20:51:47.758" v="557"/>
            <ac:picMkLst>
              <pc:docMk/>
              <pc:sldMasterMk cId="3047552151" sldId="2147483652"/>
              <pc:sldLayoutMk cId="2365527522" sldId="2147483711"/>
              <ac:picMk id="5" creationId="{49DFC12B-A4DD-4C28-8E4C-67BEA9F1FFAF}"/>
            </ac:picMkLst>
          </pc:picChg>
          <pc:picChg chg="add mod">
            <ac:chgData name="Williams, Darla" userId="5c71d710-c729-4b2a-894f-5c263e3d17e0" providerId="ADAL" clId="{FC753C29-D87E-BE40-9EE6-00D5D5E6B5F5}" dt="2024-09-10T20:51:47.758" v="557"/>
            <ac:picMkLst>
              <pc:docMk/>
              <pc:sldMasterMk cId="3047552151" sldId="2147483652"/>
              <pc:sldLayoutMk cId="2365527522" sldId="2147483711"/>
              <ac:picMk id="9" creationId="{B3B96116-EE71-9F4A-BB71-E28A60344DA3}"/>
            </ac:picMkLst>
          </pc:picChg>
        </pc:sldLayoutChg>
        <pc:sldLayoutChg chg="addSp delSp modSp mod">
          <pc:chgData name="Williams, Darla" userId="5c71d710-c729-4b2a-894f-5c263e3d17e0" providerId="ADAL" clId="{FC753C29-D87E-BE40-9EE6-00D5D5E6B5F5}" dt="2024-09-10T20:43:46.221" v="471"/>
          <pc:sldLayoutMkLst>
            <pc:docMk/>
            <pc:sldMasterMk cId="3047552151" sldId="2147483652"/>
            <pc:sldLayoutMk cId="900170630" sldId="2147483713"/>
          </pc:sldLayoutMkLst>
        </pc:sldLayoutChg>
        <pc:sldLayoutChg chg="addSp delSp modSp mod">
          <pc:chgData name="Williams, Darla" userId="5c71d710-c729-4b2a-894f-5c263e3d17e0" providerId="ADAL" clId="{FC753C29-D87E-BE40-9EE6-00D5D5E6B5F5}" dt="2024-09-10T20:49:39.161" v="538"/>
          <pc:sldLayoutMkLst>
            <pc:docMk/>
            <pc:sldMasterMk cId="3047552151" sldId="2147483652"/>
            <pc:sldLayoutMk cId="694102060" sldId="2147483714"/>
          </pc:sldLayoutMkLst>
        </pc:sldLayoutChg>
        <pc:sldLayoutChg chg="addSp delSp modSp add mod ord modTransition">
          <pc:chgData name="Williams, Darla" userId="5c71d710-c729-4b2a-894f-5c263e3d17e0" providerId="ADAL" clId="{FC753C29-D87E-BE40-9EE6-00D5D5E6B5F5}" dt="2024-09-04T18:56:43.621" v="94" actId="1076"/>
          <pc:sldLayoutMkLst>
            <pc:docMk/>
            <pc:sldMasterMk cId="3047552151" sldId="2147483652"/>
            <pc:sldLayoutMk cId="2185903473" sldId="2147483715"/>
          </pc:sldLayoutMkLst>
        </pc:sldLayoutChg>
        <pc:sldLayoutChg chg="addSp delSp modSp add mod modTransition">
          <pc:chgData name="Williams, Darla" userId="5c71d710-c729-4b2a-894f-5c263e3d17e0" providerId="ADAL" clId="{FC753C29-D87E-BE40-9EE6-00D5D5E6B5F5}" dt="2024-09-10T20:45:40.250" v="491"/>
          <pc:sldLayoutMkLst>
            <pc:docMk/>
            <pc:sldMasterMk cId="3047552151" sldId="2147483652"/>
            <pc:sldLayoutMk cId="184549772" sldId="2147483716"/>
          </pc:sldLayoutMkLst>
          <pc:picChg chg="add mod">
            <ac:chgData name="Williams, Darla" userId="5c71d710-c729-4b2a-894f-5c263e3d17e0" providerId="ADAL" clId="{FC753C29-D87E-BE40-9EE6-00D5D5E6B5F5}" dt="2024-09-10T20:45:40.250" v="491"/>
            <ac:picMkLst>
              <pc:docMk/>
              <pc:sldMasterMk cId="3047552151" sldId="2147483652"/>
              <pc:sldLayoutMk cId="184549772" sldId="2147483716"/>
              <ac:picMk id="11" creationId="{95A57EBC-FD34-E8BA-C859-E4160C5BC754}"/>
            </ac:picMkLst>
          </pc:picChg>
        </pc:sldLayoutChg>
        <pc:sldLayoutChg chg="addSp delSp modSp add mod ord modTransition">
          <pc:chgData name="Williams, Darla" userId="5c71d710-c729-4b2a-894f-5c263e3d17e0" providerId="ADAL" clId="{FC753C29-D87E-BE40-9EE6-00D5D5E6B5F5}" dt="2024-09-10T20:42:48.835" v="456" actId="166"/>
          <pc:sldLayoutMkLst>
            <pc:docMk/>
            <pc:sldMasterMk cId="3047552151" sldId="2147483652"/>
            <pc:sldLayoutMk cId="751651688" sldId="2147483717"/>
          </pc:sldLayoutMkLst>
          <pc:spChg chg="add mod">
            <ac:chgData name="Williams, Darla" userId="5c71d710-c729-4b2a-894f-5c263e3d17e0" providerId="ADAL" clId="{FC753C29-D87E-BE40-9EE6-00D5D5E6B5F5}" dt="2024-09-09T15:16:19.066" v="409" actId="20577"/>
            <ac:spMkLst>
              <pc:docMk/>
              <pc:sldMasterMk cId="3047552151" sldId="2147483652"/>
              <pc:sldLayoutMk cId="751651688" sldId="2147483717"/>
              <ac:spMk id="4" creationId="{99A6FF21-CD8A-F687-E9D9-4A992FDB2B10}"/>
            </ac:spMkLst>
          </pc:spChg>
          <pc:spChg chg="mod">
            <ac:chgData name="Williams, Darla" userId="5c71d710-c729-4b2a-894f-5c263e3d17e0" providerId="ADAL" clId="{FC753C29-D87E-BE40-9EE6-00D5D5E6B5F5}" dt="2024-09-09T15:15:05.937" v="385" actId="20577"/>
            <ac:spMkLst>
              <pc:docMk/>
              <pc:sldMasterMk cId="3047552151" sldId="2147483652"/>
              <pc:sldLayoutMk cId="751651688" sldId="2147483717"/>
              <ac:spMk id="5" creationId="{00000000-0000-0000-0000-000000000000}"/>
            </ac:spMkLst>
          </pc:spChg>
        </pc:sldLayoutChg>
      </pc:sldMasterChg>
    </pc:docChg>
  </pc:docChgLst>
  <pc:docChgLst>
    <pc:chgData name="Williams, Darla" userId="5c71d710-c729-4b2a-894f-5c263e3d17e0" providerId="ADAL" clId="{2DF6E9CF-2E27-B84D-B6E5-3DB9F245D6FD}"/>
    <pc:docChg chg="undo custSel delSld modSld modMainMaster modSection">
      <pc:chgData name="Williams, Darla" userId="5c71d710-c729-4b2a-894f-5c263e3d17e0" providerId="ADAL" clId="{2DF6E9CF-2E27-B84D-B6E5-3DB9F245D6FD}" dt="2024-12-03T18:47:29.128" v="1952" actId="207"/>
      <pc:docMkLst>
        <pc:docMk/>
      </pc:docMkLst>
      <pc:sldChg chg="addSp delSp modSp mod">
        <pc:chgData name="Williams, Darla" userId="5c71d710-c729-4b2a-894f-5c263e3d17e0" providerId="ADAL" clId="{2DF6E9CF-2E27-B84D-B6E5-3DB9F245D6FD}" dt="2024-12-03T18:44:28.260" v="1927"/>
        <pc:sldMkLst>
          <pc:docMk/>
          <pc:sldMk cId="4547651" sldId="261"/>
        </pc:sldMkLst>
        <pc:spChg chg="mod">
          <ac:chgData name="Williams, Darla" userId="5c71d710-c729-4b2a-894f-5c263e3d17e0" providerId="ADAL" clId="{2DF6E9CF-2E27-B84D-B6E5-3DB9F245D6FD}" dt="2024-12-03T17:41:11.866" v="1427" actId="12"/>
          <ac:spMkLst>
            <pc:docMk/>
            <pc:sldMk cId="4547651" sldId="261"/>
            <ac:spMk id="3" creationId="{4E7F5A21-D8E2-9A40-AF30-595E8B356A83}"/>
          </ac:spMkLst>
        </pc:spChg>
        <pc:spChg chg="add mod">
          <ac:chgData name="Williams, Darla" userId="5c71d710-c729-4b2a-894f-5c263e3d17e0" providerId="ADAL" clId="{2DF6E9CF-2E27-B84D-B6E5-3DB9F245D6FD}" dt="2024-12-03T18:44:28.260" v="1927"/>
          <ac:spMkLst>
            <pc:docMk/>
            <pc:sldMk cId="4547651" sldId="261"/>
            <ac:spMk id="7" creationId="{7C4BFC96-A9D3-E2C3-B84E-1351505C9E18}"/>
          </ac:spMkLst>
        </pc:spChg>
      </pc:sldChg>
      <pc:sldChg chg="addSp modSp mod modClrScheme chgLayout">
        <pc:chgData name="Williams, Darla" userId="5c71d710-c729-4b2a-894f-5c263e3d17e0" providerId="ADAL" clId="{2DF6E9CF-2E27-B84D-B6E5-3DB9F245D6FD}" dt="2024-12-03T18:32:10.773" v="1819" actId="121"/>
        <pc:sldMkLst>
          <pc:docMk/>
          <pc:sldMk cId="1761968743" sldId="272"/>
        </pc:sldMkLst>
        <pc:spChg chg="mod ord">
          <ac:chgData name="Williams, Darla" userId="5c71d710-c729-4b2a-894f-5c263e3d17e0" providerId="ADAL" clId="{2DF6E9CF-2E27-B84D-B6E5-3DB9F245D6FD}" dt="2024-12-03T17:42:42.233" v="1439" actId="700"/>
          <ac:spMkLst>
            <pc:docMk/>
            <pc:sldMk cId="1761968743" sldId="272"/>
            <ac:spMk id="2" creationId="{00000000-0000-0000-0000-000000000000}"/>
          </ac:spMkLst>
        </pc:spChg>
        <pc:spChg chg="mod ord">
          <ac:chgData name="Williams, Darla" userId="5c71d710-c729-4b2a-894f-5c263e3d17e0" providerId="ADAL" clId="{2DF6E9CF-2E27-B84D-B6E5-3DB9F245D6FD}" dt="2024-12-03T18:32:10.773" v="1819" actId="121"/>
          <ac:spMkLst>
            <pc:docMk/>
            <pc:sldMk cId="1761968743" sldId="272"/>
            <ac:spMk id="3" creationId="{00000000-0000-0000-0000-000000000000}"/>
          </ac:spMkLst>
        </pc:spChg>
        <pc:spChg chg="mod ord">
          <ac:chgData name="Williams, Darla" userId="5c71d710-c729-4b2a-894f-5c263e3d17e0" providerId="ADAL" clId="{2DF6E9CF-2E27-B84D-B6E5-3DB9F245D6FD}" dt="2024-12-03T17:43:00.402" v="1447" actId="1035"/>
          <ac:spMkLst>
            <pc:docMk/>
            <pc:sldMk cId="1761968743" sldId="272"/>
            <ac:spMk id="4" creationId="{BD084C3A-5BC8-1B44-9578-218043619A9E}"/>
          </ac:spMkLst>
        </pc:spChg>
        <pc:spChg chg="mod ord">
          <ac:chgData name="Williams, Darla" userId="5c71d710-c729-4b2a-894f-5c263e3d17e0" providerId="ADAL" clId="{2DF6E9CF-2E27-B84D-B6E5-3DB9F245D6FD}" dt="2024-12-03T17:43:00.402" v="1447" actId="1035"/>
          <ac:spMkLst>
            <pc:docMk/>
            <pc:sldMk cId="1761968743" sldId="272"/>
            <ac:spMk id="5" creationId="{D1F922E7-1183-CB44-AC60-336836803429}"/>
          </ac:spMkLst>
        </pc:spChg>
        <pc:spChg chg="mod ord">
          <ac:chgData name="Williams, Darla" userId="5c71d710-c729-4b2a-894f-5c263e3d17e0" providerId="ADAL" clId="{2DF6E9CF-2E27-B84D-B6E5-3DB9F245D6FD}" dt="2024-12-03T17:42:42.233" v="1439" actId="700"/>
          <ac:spMkLst>
            <pc:docMk/>
            <pc:sldMk cId="1761968743" sldId="272"/>
            <ac:spMk id="6" creationId="{5C937B76-9666-004A-89B8-CAE4EAB75E84}"/>
          </ac:spMkLst>
        </pc:spChg>
        <pc:spChg chg="add mod">
          <ac:chgData name="Williams, Darla" userId="5c71d710-c729-4b2a-894f-5c263e3d17e0" providerId="ADAL" clId="{2DF6E9CF-2E27-B84D-B6E5-3DB9F245D6FD}" dt="2024-12-03T18:32:05.333" v="1818" actId="767"/>
          <ac:spMkLst>
            <pc:docMk/>
            <pc:sldMk cId="1761968743" sldId="272"/>
            <ac:spMk id="7" creationId="{510FB45F-80B9-3771-4313-A7A34A1A84AE}"/>
          </ac:spMkLst>
        </pc:spChg>
      </pc:sldChg>
      <pc:sldChg chg="addSp delSp modSp mod">
        <pc:chgData name="Williams, Darla" userId="5c71d710-c729-4b2a-894f-5c263e3d17e0" providerId="ADAL" clId="{2DF6E9CF-2E27-B84D-B6E5-3DB9F245D6FD}" dt="2024-12-03T18:44:15.079" v="1923"/>
        <pc:sldMkLst>
          <pc:docMk/>
          <pc:sldMk cId="2219462285" sldId="273"/>
        </pc:sldMkLst>
        <pc:spChg chg="add mod">
          <ac:chgData name="Williams, Darla" userId="5c71d710-c729-4b2a-894f-5c263e3d17e0" providerId="ADAL" clId="{2DF6E9CF-2E27-B84D-B6E5-3DB9F245D6FD}" dt="2024-12-03T18:44:15.079" v="1923"/>
          <ac:spMkLst>
            <pc:docMk/>
            <pc:sldMk cId="2219462285" sldId="273"/>
            <ac:spMk id="4" creationId="{6B5A8914-66D5-59E6-2197-427F1AB2FB3B}"/>
          </ac:spMkLst>
        </pc:spChg>
        <pc:spChg chg="mod">
          <ac:chgData name="Williams, Darla" userId="5c71d710-c729-4b2a-894f-5c263e3d17e0" providerId="ADAL" clId="{2DF6E9CF-2E27-B84D-B6E5-3DB9F245D6FD}" dt="2024-12-03T17:43:12.616" v="1448" actId="207"/>
          <ac:spMkLst>
            <pc:docMk/>
            <pc:sldMk cId="2219462285" sldId="273"/>
            <ac:spMk id="7" creationId="{7D7CA024-5D65-3246-AB9E-9812584EA114}"/>
          </ac:spMkLst>
        </pc:spChg>
      </pc:sldChg>
      <pc:sldChg chg="addSp delSp modSp mod">
        <pc:chgData name="Williams, Darla" userId="5c71d710-c729-4b2a-894f-5c263e3d17e0" providerId="ADAL" clId="{2DF6E9CF-2E27-B84D-B6E5-3DB9F245D6FD}" dt="2024-12-03T18:44:08.630" v="1921"/>
        <pc:sldMkLst>
          <pc:docMk/>
          <pc:sldMk cId="3737875947" sldId="274"/>
        </pc:sldMkLst>
        <pc:spChg chg="mod">
          <ac:chgData name="Williams, Darla" userId="5c71d710-c729-4b2a-894f-5c263e3d17e0" providerId="ADAL" clId="{2DF6E9CF-2E27-B84D-B6E5-3DB9F245D6FD}" dt="2024-12-03T17:43:26.861" v="1453" actId="1037"/>
          <ac:spMkLst>
            <pc:docMk/>
            <pc:sldMk cId="3737875947" sldId="274"/>
            <ac:spMk id="2" creationId="{00000000-0000-0000-0000-000000000000}"/>
          </ac:spMkLst>
        </pc:spChg>
        <pc:spChg chg="add mod">
          <ac:chgData name="Williams, Darla" userId="5c71d710-c729-4b2a-894f-5c263e3d17e0" providerId="ADAL" clId="{2DF6E9CF-2E27-B84D-B6E5-3DB9F245D6FD}" dt="2024-12-03T18:44:08.630" v="1921"/>
          <ac:spMkLst>
            <pc:docMk/>
            <pc:sldMk cId="3737875947" sldId="274"/>
            <ac:spMk id="5" creationId="{D79A0C39-E322-3399-8934-4BA6B37A8AF1}"/>
          </ac:spMkLst>
        </pc:spChg>
        <pc:spChg chg="mod">
          <ac:chgData name="Williams, Darla" userId="5c71d710-c729-4b2a-894f-5c263e3d17e0" providerId="ADAL" clId="{2DF6E9CF-2E27-B84D-B6E5-3DB9F245D6FD}" dt="2024-12-03T17:43:26.861" v="1453" actId="1037"/>
          <ac:spMkLst>
            <pc:docMk/>
            <pc:sldMk cId="3737875947" sldId="274"/>
            <ac:spMk id="7" creationId="{00000000-0000-0000-0000-000000000000}"/>
          </ac:spMkLst>
        </pc:spChg>
        <pc:spChg chg="mod">
          <ac:chgData name="Williams, Darla" userId="5c71d710-c729-4b2a-894f-5c263e3d17e0" providerId="ADAL" clId="{2DF6E9CF-2E27-B84D-B6E5-3DB9F245D6FD}" dt="2024-12-03T17:43:26.861" v="1453" actId="1037"/>
          <ac:spMkLst>
            <pc:docMk/>
            <pc:sldMk cId="3737875947" sldId="274"/>
            <ac:spMk id="8" creationId="{00000000-0000-0000-0000-000000000000}"/>
          </ac:spMkLst>
        </pc:spChg>
      </pc:sldChg>
      <pc:sldChg chg="addSp delSp modSp mod">
        <pc:chgData name="Williams, Darla" userId="5c71d710-c729-4b2a-894f-5c263e3d17e0" providerId="ADAL" clId="{2DF6E9CF-2E27-B84D-B6E5-3DB9F245D6FD}" dt="2024-12-03T18:44:04.462" v="1919"/>
        <pc:sldMkLst>
          <pc:docMk/>
          <pc:sldMk cId="1713417538" sldId="275"/>
        </pc:sldMkLst>
        <pc:spChg chg="mod">
          <ac:chgData name="Williams, Darla" userId="5c71d710-c729-4b2a-894f-5c263e3d17e0" providerId="ADAL" clId="{2DF6E9CF-2E27-B84D-B6E5-3DB9F245D6FD}" dt="2024-12-03T17:44:08.569" v="1460" actId="1037"/>
          <ac:spMkLst>
            <pc:docMk/>
            <pc:sldMk cId="1713417538" sldId="275"/>
            <ac:spMk id="2" creationId="{00000000-0000-0000-0000-000000000000}"/>
          </ac:spMkLst>
        </pc:spChg>
        <pc:spChg chg="add mod">
          <ac:chgData name="Williams, Darla" userId="5c71d710-c729-4b2a-894f-5c263e3d17e0" providerId="ADAL" clId="{2DF6E9CF-2E27-B84D-B6E5-3DB9F245D6FD}" dt="2024-12-03T18:44:04.462" v="1919"/>
          <ac:spMkLst>
            <pc:docMk/>
            <pc:sldMk cId="1713417538" sldId="275"/>
            <ac:spMk id="6" creationId="{40112090-EC0C-2BCA-F91C-247D1D2EFC3B}"/>
          </ac:spMkLst>
        </pc:spChg>
        <pc:spChg chg="mod">
          <ac:chgData name="Williams, Darla" userId="5c71d710-c729-4b2a-894f-5c263e3d17e0" providerId="ADAL" clId="{2DF6E9CF-2E27-B84D-B6E5-3DB9F245D6FD}" dt="2024-12-03T17:43:56.236" v="1458" actId="1037"/>
          <ac:spMkLst>
            <pc:docMk/>
            <pc:sldMk cId="1713417538" sldId="275"/>
            <ac:spMk id="23" creationId="{8AEFDCC7-CE0A-494C-87F7-7CD7937FAB53}"/>
          </ac:spMkLst>
        </pc:spChg>
        <pc:spChg chg="mod">
          <ac:chgData name="Williams, Darla" userId="5c71d710-c729-4b2a-894f-5c263e3d17e0" providerId="ADAL" clId="{2DF6E9CF-2E27-B84D-B6E5-3DB9F245D6FD}" dt="2024-12-03T17:43:56.236" v="1458" actId="1037"/>
          <ac:spMkLst>
            <pc:docMk/>
            <pc:sldMk cId="1713417538" sldId="275"/>
            <ac:spMk id="24" creationId="{7FB24ED9-1466-364E-821B-6EBF30F58DE6}"/>
          </ac:spMkLst>
        </pc:spChg>
        <pc:spChg chg="mod">
          <ac:chgData name="Williams, Darla" userId="5c71d710-c729-4b2a-894f-5c263e3d17e0" providerId="ADAL" clId="{2DF6E9CF-2E27-B84D-B6E5-3DB9F245D6FD}" dt="2024-12-03T17:43:42.960" v="1455" actId="207"/>
          <ac:spMkLst>
            <pc:docMk/>
            <pc:sldMk cId="1713417538" sldId="275"/>
            <ac:spMk id="51" creationId="{A9C857F0-240D-D442-A91B-A1D0A7FC8DF2}"/>
          </ac:spMkLst>
        </pc:spChg>
        <pc:grpChg chg="mod">
          <ac:chgData name="Williams, Darla" userId="5c71d710-c729-4b2a-894f-5c263e3d17e0" providerId="ADAL" clId="{2DF6E9CF-2E27-B84D-B6E5-3DB9F245D6FD}" dt="2024-12-03T17:43:42.960" v="1455" actId="207"/>
          <ac:grpSpMkLst>
            <pc:docMk/>
            <pc:sldMk cId="1713417538" sldId="275"/>
            <ac:grpSpMk id="50" creationId="{5CAF5AD7-CA74-4F46-8AD1-8830C860F105}"/>
          </ac:grpSpMkLst>
        </pc:grpChg>
        <pc:picChg chg="mod">
          <ac:chgData name="Williams, Darla" userId="5c71d710-c729-4b2a-894f-5c263e3d17e0" providerId="ADAL" clId="{2DF6E9CF-2E27-B84D-B6E5-3DB9F245D6FD}" dt="2024-12-03T17:43:42.960" v="1455" actId="207"/>
          <ac:picMkLst>
            <pc:docMk/>
            <pc:sldMk cId="1713417538" sldId="275"/>
            <ac:picMk id="52" creationId="{51742D9D-0E33-7A48-8300-7EF284FE2BFB}"/>
          </ac:picMkLst>
        </pc:picChg>
      </pc:sldChg>
      <pc:sldChg chg="addSp delSp modSp mod">
        <pc:chgData name="Williams, Darla" userId="5c71d710-c729-4b2a-894f-5c263e3d17e0" providerId="ADAL" clId="{2DF6E9CF-2E27-B84D-B6E5-3DB9F245D6FD}" dt="2024-12-03T18:43:58.943" v="1917"/>
        <pc:sldMkLst>
          <pc:docMk/>
          <pc:sldMk cId="981694419" sldId="276"/>
        </pc:sldMkLst>
        <pc:spChg chg="add mod">
          <ac:chgData name="Williams, Darla" userId="5c71d710-c729-4b2a-894f-5c263e3d17e0" providerId="ADAL" clId="{2DF6E9CF-2E27-B84D-B6E5-3DB9F245D6FD}" dt="2024-12-03T18:43:58.943" v="1917"/>
          <ac:spMkLst>
            <pc:docMk/>
            <pc:sldMk cId="981694419" sldId="276"/>
            <ac:spMk id="6" creationId="{FC008A45-3516-7597-D141-A9F319D95886}"/>
          </ac:spMkLst>
        </pc:spChg>
        <pc:spChg chg="mod">
          <ac:chgData name="Williams, Darla" userId="5c71d710-c729-4b2a-894f-5c263e3d17e0" providerId="ADAL" clId="{2DF6E9CF-2E27-B84D-B6E5-3DB9F245D6FD}" dt="2024-12-03T17:44:12.997" v="1461" actId="207"/>
          <ac:spMkLst>
            <pc:docMk/>
            <pc:sldMk cId="981694419" sldId="276"/>
            <ac:spMk id="55" creationId="{B2EED272-8589-3B45-9423-C33B812BFAEA}"/>
          </ac:spMkLst>
        </pc:spChg>
        <pc:grpChg chg="mod">
          <ac:chgData name="Williams, Darla" userId="5c71d710-c729-4b2a-894f-5c263e3d17e0" providerId="ADAL" clId="{2DF6E9CF-2E27-B84D-B6E5-3DB9F245D6FD}" dt="2024-12-03T17:44:12.997" v="1461" actId="207"/>
          <ac:grpSpMkLst>
            <pc:docMk/>
            <pc:sldMk cId="981694419" sldId="276"/>
            <ac:grpSpMk id="54" creationId="{E5013A68-02A4-334F-BFFD-9CE52D73F987}"/>
          </ac:grpSpMkLst>
        </pc:grpChg>
        <pc:picChg chg="mod">
          <ac:chgData name="Williams, Darla" userId="5c71d710-c729-4b2a-894f-5c263e3d17e0" providerId="ADAL" clId="{2DF6E9CF-2E27-B84D-B6E5-3DB9F245D6FD}" dt="2024-12-03T17:44:12.997" v="1461" actId="207"/>
          <ac:picMkLst>
            <pc:docMk/>
            <pc:sldMk cId="981694419" sldId="276"/>
            <ac:picMk id="56" creationId="{1B96AF25-4DFE-714E-9324-8AFAD0F9EC26}"/>
          </ac:picMkLst>
        </pc:picChg>
      </pc:sldChg>
      <pc:sldChg chg="addSp delSp modSp mod">
        <pc:chgData name="Williams, Darla" userId="5c71d710-c729-4b2a-894f-5c263e3d17e0" providerId="ADAL" clId="{2DF6E9CF-2E27-B84D-B6E5-3DB9F245D6FD}" dt="2024-12-03T18:47:10.353" v="1951"/>
        <pc:sldMkLst>
          <pc:docMk/>
          <pc:sldMk cId="1523567899" sldId="282"/>
        </pc:sldMkLst>
        <pc:spChg chg="add mod">
          <ac:chgData name="Williams, Darla" userId="5c71d710-c729-4b2a-894f-5c263e3d17e0" providerId="ADAL" clId="{2DF6E9CF-2E27-B84D-B6E5-3DB9F245D6FD}" dt="2024-12-03T18:43:54.542" v="1915"/>
          <ac:spMkLst>
            <pc:docMk/>
            <pc:sldMk cId="1523567899" sldId="282"/>
            <ac:spMk id="2" creationId="{53374ABE-F8E5-8B85-7BEF-B49DE0D46B11}"/>
          </ac:spMkLst>
        </pc:spChg>
        <pc:spChg chg="add mod">
          <ac:chgData name="Williams, Darla" userId="5c71d710-c729-4b2a-894f-5c263e3d17e0" providerId="ADAL" clId="{2DF6E9CF-2E27-B84D-B6E5-3DB9F245D6FD}" dt="2024-12-03T18:47:10.353" v="1951"/>
          <ac:spMkLst>
            <pc:docMk/>
            <pc:sldMk cId="1523567899" sldId="282"/>
            <ac:spMk id="6" creationId="{01D46DB9-DE9F-11B6-893B-CBC02A1CF064}"/>
          </ac:spMkLst>
        </pc:spChg>
        <pc:spChg chg="mod">
          <ac:chgData name="Williams, Darla" userId="5c71d710-c729-4b2a-894f-5c263e3d17e0" providerId="ADAL" clId="{2DF6E9CF-2E27-B84D-B6E5-3DB9F245D6FD}" dt="2024-12-03T17:44:38.424" v="1463" actId="114"/>
          <ac:spMkLst>
            <pc:docMk/>
            <pc:sldMk cId="1523567899" sldId="282"/>
            <ac:spMk id="14" creationId="{00000000-0000-0000-0000-000000000000}"/>
          </ac:spMkLst>
        </pc:spChg>
        <pc:spChg chg="mod">
          <ac:chgData name="Williams, Darla" userId="5c71d710-c729-4b2a-894f-5c263e3d17e0" providerId="ADAL" clId="{2DF6E9CF-2E27-B84D-B6E5-3DB9F245D6FD}" dt="2024-12-03T17:44:25.012" v="1462" actId="207"/>
          <ac:spMkLst>
            <pc:docMk/>
            <pc:sldMk cId="1523567899" sldId="282"/>
            <ac:spMk id="21" creationId="{BDA59D20-7FB2-E640-8785-C2F72036AEEC}"/>
          </ac:spMkLst>
        </pc:spChg>
      </pc:sldChg>
      <pc:sldChg chg="addSp delSp modSp mod">
        <pc:chgData name="Williams, Darla" userId="5c71d710-c729-4b2a-894f-5c263e3d17e0" providerId="ADAL" clId="{2DF6E9CF-2E27-B84D-B6E5-3DB9F245D6FD}" dt="2024-12-03T18:43:44.025" v="1911"/>
        <pc:sldMkLst>
          <pc:docMk/>
          <pc:sldMk cId="4120395736" sldId="283"/>
        </pc:sldMkLst>
        <pc:spChg chg="add mod">
          <ac:chgData name="Williams, Darla" userId="5c71d710-c729-4b2a-894f-5c263e3d17e0" providerId="ADAL" clId="{2DF6E9CF-2E27-B84D-B6E5-3DB9F245D6FD}" dt="2024-12-03T18:43:44.025" v="1911"/>
          <ac:spMkLst>
            <pc:docMk/>
            <pc:sldMk cId="4120395736" sldId="283"/>
            <ac:spMk id="4" creationId="{E6D45513-6607-B2D8-E3C8-25DD6844AB2C}"/>
          </ac:spMkLst>
        </pc:spChg>
        <pc:spChg chg="mod">
          <ac:chgData name="Williams, Darla" userId="5c71d710-c729-4b2a-894f-5c263e3d17e0" providerId="ADAL" clId="{2DF6E9CF-2E27-B84D-B6E5-3DB9F245D6FD}" dt="2024-12-03T17:45:37.905" v="1476" actId="207"/>
          <ac:spMkLst>
            <pc:docMk/>
            <pc:sldMk cId="4120395736" sldId="283"/>
            <ac:spMk id="11" creationId="{00000000-0000-0000-0000-000000000000}"/>
          </ac:spMkLst>
        </pc:spChg>
        <pc:spChg chg="mod">
          <ac:chgData name="Williams, Darla" userId="5c71d710-c729-4b2a-894f-5c263e3d17e0" providerId="ADAL" clId="{2DF6E9CF-2E27-B84D-B6E5-3DB9F245D6FD}" dt="2024-12-03T17:45:07.643" v="1468" actId="1037"/>
          <ac:spMkLst>
            <pc:docMk/>
            <pc:sldMk cId="4120395736" sldId="283"/>
            <ac:spMk id="12" creationId="{B4BA67C2-421E-974B-89EB-8B43CB65BF61}"/>
          </ac:spMkLst>
        </pc:spChg>
        <pc:spChg chg="mod">
          <ac:chgData name="Williams, Darla" userId="5c71d710-c729-4b2a-894f-5c263e3d17e0" providerId="ADAL" clId="{2DF6E9CF-2E27-B84D-B6E5-3DB9F245D6FD}" dt="2024-12-03T17:45:37.905" v="1476" actId="207"/>
          <ac:spMkLst>
            <pc:docMk/>
            <pc:sldMk cId="4120395736" sldId="283"/>
            <ac:spMk id="13" creationId="{00000000-0000-0000-0000-000000000000}"/>
          </ac:spMkLst>
        </pc:spChg>
        <pc:spChg chg="mod">
          <ac:chgData name="Williams, Darla" userId="5c71d710-c729-4b2a-894f-5c263e3d17e0" providerId="ADAL" clId="{2DF6E9CF-2E27-B84D-B6E5-3DB9F245D6FD}" dt="2024-12-03T17:45:37.905" v="1476" actId="207"/>
          <ac:spMkLst>
            <pc:docMk/>
            <pc:sldMk cId="4120395736" sldId="283"/>
            <ac:spMk id="15" creationId="{00000000-0000-0000-0000-000000000000}"/>
          </ac:spMkLst>
        </pc:spChg>
        <pc:spChg chg="mod">
          <ac:chgData name="Williams, Darla" userId="5c71d710-c729-4b2a-894f-5c263e3d17e0" providerId="ADAL" clId="{2DF6E9CF-2E27-B84D-B6E5-3DB9F245D6FD}" dt="2024-12-03T17:45:37.905" v="1476" actId="207"/>
          <ac:spMkLst>
            <pc:docMk/>
            <pc:sldMk cId="4120395736" sldId="283"/>
            <ac:spMk id="17" creationId="{00000000-0000-0000-0000-000000000000}"/>
          </ac:spMkLst>
        </pc:spChg>
        <pc:spChg chg="mod">
          <ac:chgData name="Williams, Darla" userId="5c71d710-c729-4b2a-894f-5c263e3d17e0" providerId="ADAL" clId="{2DF6E9CF-2E27-B84D-B6E5-3DB9F245D6FD}" dt="2024-12-03T17:45:22.552" v="1472" actId="207"/>
          <ac:spMkLst>
            <pc:docMk/>
            <pc:sldMk cId="4120395736" sldId="283"/>
            <ac:spMk id="18" creationId="{00000000-0000-0000-0000-000000000000}"/>
          </ac:spMkLst>
        </pc:spChg>
        <pc:spChg chg="mod">
          <ac:chgData name="Williams, Darla" userId="5c71d710-c729-4b2a-894f-5c263e3d17e0" providerId="ADAL" clId="{2DF6E9CF-2E27-B84D-B6E5-3DB9F245D6FD}" dt="2024-12-03T17:45:19.707" v="1471" actId="207"/>
          <ac:spMkLst>
            <pc:docMk/>
            <pc:sldMk cId="4120395736" sldId="283"/>
            <ac:spMk id="19" creationId="{00000000-0000-0000-0000-000000000000}"/>
          </ac:spMkLst>
        </pc:spChg>
        <pc:spChg chg="mod">
          <ac:chgData name="Williams, Darla" userId="5c71d710-c729-4b2a-894f-5c263e3d17e0" providerId="ADAL" clId="{2DF6E9CF-2E27-B84D-B6E5-3DB9F245D6FD}" dt="2024-12-03T17:45:25.465" v="1473" actId="207"/>
          <ac:spMkLst>
            <pc:docMk/>
            <pc:sldMk cId="4120395736" sldId="283"/>
            <ac:spMk id="20" creationId="{00000000-0000-0000-0000-000000000000}"/>
          </ac:spMkLst>
        </pc:spChg>
        <pc:spChg chg="mod">
          <ac:chgData name="Williams, Darla" userId="5c71d710-c729-4b2a-894f-5c263e3d17e0" providerId="ADAL" clId="{2DF6E9CF-2E27-B84D-B6E5-3DB9F245D6FD}" dt="2024-12-03T17:45:28.143" v="1474" actId="207"/>
          <ac:spMkLst>
            <pc:docMk/>
            <pc:sldMk cId="4120395736" sldId="283"/>
            <ac:spMk id="21" creationId="{00000000-0000-0000-0000-000000000000}"/>
          </ac:spMkLst>
        </pc:spChg>
      </pc:sldChg>
      <pc:sldChg chg="addSp delSp modSp mod">
        <pc:chgData name="Williams, Darla" userId="5c71d710-c729-4b2a-894f-5c263e3d17e0" providerId="ADAL" clId="{2DF6E9CF-2E27-B84D-B6E5-3DB9F245D6FD}" dt="2024-12-03T18:43:39.042" v="1909"/>
        <pc:sldMkLst>
          <pc:docMk/>
          <pc:sldMk cId="1464637957" sldId="284"/>
        </pc:sldMkLst>
        <pc:spChg chg="mod">
          <ac:chgData name="Williams, Darla" userId="5c71d710-c729-4b2a-894f-5c263e3d17e0" providerId="ADAL" clId="{2DF6E9CF-2E27-B84D-B6E5-3DB9F245D6FD}" dt="2024-12-03T17:45:47.297" v="1477" actId="207"/>
          <ac:spMkLst>
            <pc:docMk/>
            <pc:sldMk cId="1464637957" sldId="284"/>
            <ac:spMk id="4" creationId="{8AD47F2F-6DBE-6F17-A4E3-7C2FB836D0DB}"/>
          </ac:spMkLst>
        </pc:spChg>
        <pc:spChg chg="add mod">
          <ac:chgData name="Williams, Darla" userId="5c71d710-c729-4b2a-894f-5c263e3d17e0" providerId="ADAL" clId="{2DF6E9CF-2E27-B84D-B6E5-3DB9F245D6FD}" dt="2024-12-03T18:43:39.042" v="1909"/>
          <ac:spMkLst>
            <pc:docMk/>
            <pc:sldMk cId="1464637957" sldId="284"/>
            <ac:spMk id="6" creationId="{1895B61D-07D9-9FF0-D7AF-6C0526EB0468}"/>
          </ac:spMkLst>
        </pc:spChg>
      </pc:sldChg>
      <pc:sldChg chg="addSp delSp modSp mod">
        <pc:chgData name="Williams, Darla" userId="5c71d710-c729-4b2a-894f-5c263e3d17e0" providerId="ADAL" clId="{2DF6E9CF-2E27-B84D-B6E5-3DB9F245D6FD}" dt="2024-12-03T18:46:27.431" v="1946" actId="207"/>
        <pc:sldMkLst>
          <pc:docMk/>
          <pc:sldMk cId="546710292" sldId="285"/>
        </pc:sldMkLst>
        <pc:spChg chg="add mod">
          <ac:chgData name="Williams, Darla" userId="5c71d710-c729-4b2a-894f-5c263e3d17e0" providerId="ADAL" clId="{2DF6E9CF-2E27-B84D-B6E5-3DB9F245D6FD}" dt="2024-12-03T18:43:33.610" v="1907"/>
          <ac:spMkLst>
            <pc:docMk/>
            <pc:sldMk cId="546710292" sldId="285"/>
            <ac:spMk id="3" creationId="{4903229F-7D4A-0D91-C9CC-C6D48A92C8BA}"/>
          </ac:spMkLst>
        </pc:spChg>
        <pc:spChg chg="mod">
          <ac:chgData name="Williams, Darla" userId="5c71d710-c729-4b2a-894f-5c263e3d17e0" providerId="ADAL" clId="{2DF6E9CF-2E27-B84D-B6E5-3DB9F245D6FD}" dt="2024-12-03T18:46:23.906" v="1945" actId="1076"/>
          <ac:spMkLst>
            <pc:docMk/>
            <pc:sldMk cId="546710292" sldId="285"/>
            <ac:spMk id="5" creationId="{00000000-0000-0000-0000-000000000000}"/>
          </ac:spMkLst>
        </pc:spChg>
        <pc:spChg chg="mod">
          <ac:chgData name="Williams, Darla" userId="5c71d710-c729-4b2a-894f-5c263e3d17e0" providerId="ADAL" clId="{2DF6E9CF-2E27-B84D-B6E5-3DB9F245D6FD}" dt="2024-12-03T18:46:27.431" v="1946" actId="207"/>
          <ac:spMkLst>
            <pc:docMk/>
            <pc:sldMk cId="546710292" sldId="285"/>
            <ac:spMk id="8" creationId="{877AB00A-69C5-696B-2A7F-574A0417A1FD}"/>
          </ac:spMkLst>
        </pc:spChg>
        <pc:spChg chg="mod">
          <ac:chgData name="Williams, Darla" userId="5c71d710-c729-4b2a-894f-5c263e3d17e0" providerId="ADAL" clId="{2DF6E9CF-2E27-B84D-B6E5-3DB9F245D6FD}" dt="2024-12-03T17:46:29.221" v="1481" actId="1076"/>
          <ac:spMkLst>
            <pc:docMk/>
            <pc:sldMk cId="546710292" sldId="285"/>
            <ac:spMk id="21" creationId="{E8148A44-106D-0C4C-B4F4-B110A67507F5}"/>
          </ac:spMkLst>
        </pc:spChg>
        <pc:spChg chg="mod">
          <ac:chgData name="Williams, Darla" userId="5c71d710-c729-4b2a-894f-5c263e3d17e0" providerId="ADAL" clId="{2DF6E9CF-2E27-B84D-B6E5-3DB9F245D6FD}" dt="2024-12-03T17:46:40.803" v="1483" actId="207"/>
          <ac:spMkLst>
            <pc:docMk/>
            <pc:sldMk cId="546710292" sldId="285"/>
            <ac:spMk id="22" creationId="{06BBD083-F47D-3A44-A7AD-F1668FC10502}"/>
          </ac:spMkLst>
        </pc:spChg>
        <pc:spChg chg="mod">
          <ac:chgData name="Williams, Darla" userId="5c71d710-c729-4b2a-894f-5c263e3d17e0" providerId="ADAL" clId="{2DF6E9CF-2E27-B84D-B6E5-3DB9F245D6FD}" dt="2024-12-03T17:45:59.175" v="1478" actId="207"/>
          <ac:spMkLst>
            <pc:docMk/>
            <pc:sldMk cId="546710292" sldId="285"/>
            <ac:spMk id="23" creationId="{7B5DA570-D644-AC4C-8D56-446329C9E52D}"/>
          </ac:spMkLst>
        </pc:spChg>
        <pc:spChg chg="mod">
          <ac:chgData name="Williams, Darla" userId="5c71d710-c729-4b2a-894f-5c263e3d17e0" providerId="ADAL" clId="{2DF6E9CF-2E27-B84D-B6E5-3DB9F245D6FD}" dt="2024-12-03T17:46:34.618" v="1482" actId="207"/>
          <ac:spMkLst>
            <pc:docMk/>
            <pc:sldMk cId="546710292" sldId="285"/>
            <ac:spMk id="24" creationId="{C1F33973-AFFB-9142-8A44-3DAE8C305AA1}"/>
          </ac:spMkLst>
        </pc:spChg>
        <pc:spChg chg="mod">
          <ac:chgData name="Williams, Darla" userId="5c71d710-c729-4b2a-894f-5c263e3d17e0" providerId="ADAL" clId="{2DF6E9CF-2E27-B84D-B6E5-3DB9F245D6FD}" dt="2024-12-03T17:46:16.574" v="1479" actId="207"/>
          <ac:spMkLst>
            <pc:docMk/>
            <pc:sldMk cId="546710292" sldId="285"/>
            <ac:spMk id="25" creationId="{FBDF570B-5663-694E-BE19-99C0EEEC3F76}"/>
          </ac:spMkLst>
        </pc:spChg>
        <pc:spChg chg="mod">
          <ac:chgData name="Williams, Darla" userId="5c71d710-c729-4b2a-894f-5c263e3d17e0" providerId="ADAL" clId="{2DF6E9CF-2E27-B84D-B6E5-3DB9F245D6FD}" dt="2024-12-03T17:46:21.773" v="1480" actId="207"/>
          <ac:spMkLst>
            <pc:docMk/>
            <pc:sldMk cId="546710292" sldId="285"/>
            <ac:spMk id="27" creationId="{71455B7F-EBAB-4149-AC81-3955FB3B6A9F}"/>
          </ac:spMkLst>
        </pc:spChg>
        <pc:spChg chg="mod">
          <ac:chgData name="Williams, Darla" userId="5c71d710-c729-4b2a-894f-5c263e3d17e0" providerId="ADAL" clId="{2DF6E9CF-2E27-B84D-B6E5-3DB9F245D6FD}" dt="2024-12-03T17:46:51.643" v="1486" actId="1037"/>
          <ac:spMkLst>
            <pc:docMk/>
            <pc:sldMk cId="546710292" sldId="285"/>
            <ac:spMk id="30" creationId="{7AAD4368-4DDE-8242-A6F3-0975587A0340}"/>
          </ac:spMkLst>
        </pc:spChg>
        <pc:spChg chg="mod">
          <ac:chgData name="Williams, Darla" userId="5c71d710-c729-4b2a-894f-5c263e3d17e0" providerId="ADAL" clId="{2DF6E9CF-2E27-B84D-B6E5-3DB9F245D6FD}" dt="2024-12-03T17:45:59.175" v="1478" actId="207"/>
          <ac:spMkLst>
            <pc:docMk/>
            <pc:sldMk cId="546710292" sldId="285"/>
            <ac:spMk id="31" creationId="{E5C82FFF-732A-3841-8148-B65C78F7E6E8}"/>
          </ac:spMkLst>
        </pc:spChg>
        <pc:spChg chg="mod">
          <ac:chgData name="Williams, Darla" userId="5c71d710-c729-4b2a-894f-5c263e3d17e0" providerId="ADAL" clId="{2DF6E9CF-2E27-B84D-B6E5-3DB9F245D6FD}" dt="2024-12-03T17:45:59.175" v="1478" actId="207"/>
          <ac:spMkLst>
            <pc:docMk/>
            <pc:sldMk cId="546710292" sldId="285"/>
            <ac:spMk id="32" creationId="{CD034B2C-D155-EA49-AB36-E0CEB32F5592}"/>
          </ac:spMkLst>
        </pc:spChg>
        <pc:spChg chg="mod">
          <ac:chgData name="Williams, Darla" userId="5c71d710-c729-4b2a-894f-5c263e3d17e0" providerId="ADAL" clId="{2DF6E9CF-2E27-B84D-B6E5-3DB9F245D6FD}" dt="2024-12-03T17:45:59.175" v="1478" actId="207"/>
          <ac:spMkLst>
            <pc:docMk/>
            <pc:sldMk cId="546710292" sldId="285"/>
            <ac:spMk id="33" creationId="{A2C7A410-F087-F043-9730-B1F48EEB041A}"/>
          </ac:spMkLst>
        </pc:spChg>
        <pc:spChg chg="mod">
          <ac:chgData name="Williams, Darla" userId="5c71d710-c729-4b2a-894f-5c263e3d17e0" providerId="ADAL" clId="{2DF6E9CF-2E27-B84D-B6E5-3DB9F245D6FD}" dt="2024-12-03T17:46:51.643" v="1486" actId="1037"/>
          <ac:spMkLst>
            <pc:docMk/>
            <pc:sldMk cId="546710292" sldId="285"/>
            <ac:spMk id="35" creationId="{0E1E19D8-CA0F-184E-9F81-CFE72549144E}"/>
          </ac:spMkLst>
        </pc:spChg>
      </pc:sldChg>
      <pc:sldChg chg="addSp delSp modSp mod">
        <pc:chgData name="Williams, Darla" userId="5c71d710-c729-4b2a-894f-5c263e3d17e0" providerId="ADAL" clId="{2DF6E9CF-2E27-B84D-B6E5-3DB9F245D6FD}" dt="2024-12-03T18:43:28.083" v="1905"/>
        <pc:sldMkLst>
          <pc:docMk/>
          <pc:sldMk cId="2585535117" sldId="286"/>
        </pc:sldMkLst>
        <pc:spChg chg="add mod">
          <ac:chgData name="Williams, Darla" userId="5c71d710-c729-4b2a-894f-5c263e3d17e0" providerId="ADAL" clId="{2DF6E9CF-2E27-B84D-B6E5-3DB9F245D6FD}" dt="2024-12-03T17:48:37.567" v="1503" actId="554"/>
          <ac:spMkLst>
            <pc:docMk/>
            <pc:sldMk cId="2585535117" sldId="286"/>
            <ac:spMk id="12" creationId="{1CB812F7-395D-85CC-F904-284E04AD4F71}"/>
          </ac:spMkLst>
        </pc:spChg>
        <pc:spChg chg="add mod">
          <ac:chgData name="Williams, Darla" userId="5c71d710-c729-4b2a-894f-5c263e3d17e0" providerId="ADAL" clId="{2DF6E9CF-2E27-B84D-B6E5-3DB9F245D6FD}" dt="2024-12-03T17:48:31.941" v="1502" actId="554"/>
          <ac:spMkLst>
            <pc:docMk/>
            <pc:sldMk cId="2585535117" sldId="286"/>
            <ac:spMk id="13" creationId="{27B935EF-684A-70DF-2517-6940DB5C5776}"/>
          </ac:spMkLst>
        </pc:spChg>
        <pc:spChg chg="add mod">
          <ac:chgData name="Williams, Darla" userId="5c71d710-c729-4b2a-894f-5c263e3d17e0" providerId="ADAL" clId="{2DF6E9CF-2E27-B84D-B6E5-3DB9F245D6FD}" dt="2024-12-03T17:48:37.567" v="1503" actId="554"/>
          <ac:spMkLst>
            <pc:docMk/>
            <pc:sldMk cId="2585535117" sldId="286"/>
            <ac:spMk id="14" creationId="{F2D21B4D-3F27-FCB2-BE64-CA34D41A5140}"/>
          </ac:spMkLst>
        </pc:spChg>
        <pc:spChg chg="add mod">
          <ac:chgData name="Williams, Darla" userId="5c71d710-c729-4b2a-894f-5c263e3d17e0" providerId="ADAL" clId="{2DF6E9CF-2E27-B84D-B6E5-3DB9F245D6FD}" dt="2024-12-03T17:48:31.941" v="1502" actId="554"/>
          <ac:spMkLst>
            <pc:docMk/>
            <pc:sldMk cId="2585535117" sldId="286"/>
            <ac:spMk id="15" creationId="{894BB52F-D0A2-8A9A-7F7C-09BA0DE6DD6B}"/>
          </ac:spMkLst>
        </pc:spChg>
        <pc:spChg chg="add mod">
          <ac:chgData name="Williams, Darla" userId="5c71d710-c729-4b2a-894f-5c263e3d17e0" providerId="ADAL" clId="{2DF6E9CF-2E27-B84D-B6E5-3DB9F245D6FD}" dt="2024-12-03T17:48:52.572" v="1505" actId="1076"/>
          <ac:spMkLst>
            <pc:docMk/>
            <pc:sldMk cId="2585535117" sldId="286"/>
            <ac:spMk id="16" creationId="{F58C75FA-35C9-87B1-6CA6-012764C447DA}"/>
          </ac:spMkLst>
        </pc:spChg>
        <pc:spChg chg="add mod">
          <ac:chgData name="Williams, Darla" userId="5c71d710-c729-4b2a-894f-5c263e3d17e0" providerId="ADAL" clId="{2DF6E9CF-2E27-B84D-B6E5-3DB9F245D6FD}" dt="2024-12-03T17:48:52.572" v="1505" actId="1076"/>
          <ac:spMkLst>
            <pc:docMk/>
            <pc:sldMk cId="2585535117" sldId="286"/>
            <ac:spMk id="17" creationId="{31CEB636-190A-C8CA-14D4-476107FFB58F}"/>
          </ac:spMkLst>
        </pc:spChg>
        <pc:spChg chg="add mod">
          <ac:chgData name="Williams, Darla" userId="5c71d710-c729-4b2a-894f-5c263e3d17e0" providerId="ADAL" clId="{2DF6E9CF-2E27-B84D-B6E5-3DB9F245D6FD}" dt="2024-12-03T17:48:52.572" v="1505" actId="1076"/>
          <ac:spMkLst>
            <pc:docMk/>
            <pc:sldMk cId="2585535117" sldId="286"/>
            <ac:spMk id="18" creationId="{0C6C908F-523F-1650-C71C-C98E7EB4440F}"/>
          </ac:spMkLst>
        </pc:spChg>
        <pc:spChg chg="add mod">
          <ac:chgData name="Williams, Darla" userId="5c71d710-c729-4b2a-894f-5c263e3d17e0" providerId="ADAL" clId="{2DF6E9CF-2E27-B84D-B6E5-3DB9F245D6FD}" dt="2024-12-03T17:48:52.572" v="1505" actId="1076"/>
          <ac:spMkLst>
            <pc:docMk/>
            <pc:sldMk cId="2585535117" sldId="286"/>
            <ac:spMk id="19" creationId="{BDAD01F7-528A-CE1B-48F2-9C833968A528}"/>
          </ac:spMkLst>
        </pc:spChg>
        <pc:spChg chg="add mod">
          <ac:chgData name="Williams, Darla" userId="5c71d710-c729-4b2a-894f-5c263e3d17e0" providerId="ADAL" clId="{2DF6E9CF-2E27-B84D-B6E5-3DB9F245D6FD}" dt="2024-12-03T17:49:17.765" v="1507" actId="1076"/>
          <ac:spMkLst>
            <pc:docMk/>
            <pc:sldMk cId="2585535117" sldId="286"/>
            <ac:spMk id="20" creationId="{159A22B2-AEE9-5507-1595-AD3DED657799}"/>
          </ac:spMkLst>
        </pc:spChg>
        <pc:spChg chg="add mod">
          <ac:chgData name="Williams, Darla" userId="5c71d710-c729-4b2a-894f-5c263e3d17e0" providerId="ADAL" clId="{2DF6E9CF-2E27-B84D-B6E5-3DB9F245D6FD}" dt="2024-12-03T17:49:17.765" v="1507" actId="1076"/>
          <ac:spMkLst>
            <pc:docMk/>
            <pc:sldMk cId="2585535117" sldId="286"/>
            <ac:spMk id="22" creationId="{ED999D8F-34F6-E053-48AF-E36549FD42FC}"/>
          </ac:spMkLst>
        </pc:spChg>
        <pc:spChg chg="add mod">
          <ac:chgData name="Williams, Darla" userId="5c71d710-c729-4b2a-894f-5c263e3d17e0" providerId="ADAL" clId="{2DF6E9CF-2E27-B84D-B6E5-3DB9F245D6FD}" dt="2024-12-03T17:49:17.765" v="1507" actId="1076"/>
          <ac:spMkLst>
            <pc:docMk/>
            <pc:sldMk cId="2585535117" sldId="286"/>
            <ac:spMk id="24" creationId="{3BE8F706-A827-3DAF-94C9-8C7EF9BA01B4}"/>
          </ac:spMkLst>
        </pc:spChg>
        <pc:spChg chg="add mod">
          <ac:chgData name="Williams, Darla" userId="5c71d710-c729-4b2a-894f-5c263e3d17e0" providerId="ADAL" clId="{2DF6E9CF-2E27-B84D-B6E5-3DB9F245D6FD}" dt="2024-12-03T17:49:17.765" v="1507" actId="1076"/>
          <ac:spMkLst>
            <pc:docMk/>
            <pc:sldMk cId="2585535117" sldId="286"/>
            <ac:spMk id="26" creationId="{E882874F-95AB-4E11-67C1-43681E0C9476}"/>
          </ac:spMkLst>
        </pc:spChg>
        <pc:spChg chg="add mod">
          <ac:chgData name="Williams, Darla" userId="5c71d710-c729-4b2a-894f-5c263e3d17e0" providerId="ADAL" clId="{2DF6E9CF-2E27-B84D-B6E5-3DB9F245D6FD}" dt="2024-12-03T17:49:17.765" v="1507" actId="1076"/>
          <ac:spMkLst>
            <pc:docMk/>
            <pc:sldMk cId="2585535117" sldId="286"/>
            <ac:spMk id="28" creationId="{0A6051A5-DF23-681D-8C9D-E79B79B7634C}"/>
          </ac:spMkLst>
        </pc:spChg>
        <pc:spChg chg="add mod">
          <ac:chgData name="Williams, Darla" userId="5c71d710-c729-4b2a-894f-5c263e3d17e0" providerId="ADAL" clId="{2DF6E9CF-2E27-B84D-B6E5-3DB9F245D6FD}" dt="2024-12-03T17:49:17.765" v="1507" actId="1076"/>
          <ac:spMkLst>
            <pc:docMk/>
            <pc:sldMk cId="2585535117" sldId="286"/>
            <ac:spMk id="30" creationId="{6811CEDE-C516-3FDF-C549-05E5B2F05209}"/>
          </ac:spMkLst>
        </pc:spChg>
        <pc:spChg chg="add mod">
          <ac:chgData name="Williams, Darla" userId="5c71d710-c729-4b2a-894f-5c263e3d17e0" providerId="ADAL" clId="{2DF6E9CF-2E27-B84D-B6E5-3DB9F245D6FD}" dt="2024-12-03T17:49:17.765" v="1507" actId="1076"/>
          <ac:spMkLst>
            <pc:docMk/>
            <pc:sldMk cId="2585535117" sldId="286"/>
            <ac:spMk id="32" creationId="{5C3DEA3F-EF04-85E4-1455-A8691C770F98}"/>
          </ac:spMkLst>
        </pc:spChg>
        <pc:spChg chg="add mod">
          <ac:chgData name="Williams, Darla" userId="5c71d710-c729-4b2a-894f-5c263e3d17e0" providerId="ADAL" clId="{2DF6E9CF-2E27-B84D-B6E5-3DB9F245D6FD}" dt="2024-12-03T17:49:17.765" v="1507" actId="1076"/>
          <ac:spMkLst>
            <pc:docMk/>
            <pc:sldMk cId="2585535117" sldId="286"/>
            <ac:spMk id="34" creationId="{05F62834-8F3C-7EA3-80A3-DD914C9F3228}"/>
          </ac:spMkLst>
        </pc:spChg>
        <pc:spChg chg="add mod">
          <ac:chgData name="Williams, Darla" userId="5c71d710-c729-4b2a-894f-5c263e3d17e0" providerId="ADAL" clId="{2DF6E9CF-2E27-B84D-B6E5-3DB9F245D6FD}" dt="2024-12-03T18:43:28.083" v="1905"/>
          <ac:spMkLst>
            <pc:docMk/>
            <pc:sldMk cId="2585535117" sldId="286"/>
            <ac:spMk id="44" creationId="{B61F1604-CFFB-33AF-0241-9EA3FF55EFBE}"/>
          </ac:spMkLst>
        </pc:spChg>
      </pc:sldChg>
      <pc:sldChg chg="addSp delSp modSp mod chgLayout">
        <pc:chgData name="Williams, Darla" userId="5c71d710-c729-4b2a-894f-5c263e3d17e0" providerId="ADAL" clId="{2DF6E9CF-2E27-B84D-B6E5-3DB9F245D6FD}" dt="2024-12-03T18:33:22.595" v="1821" actId="121"/>
        <pc:sldMkLst>
          <pc:docMk/>
          <pc:sldMk cId="460708094" sldId="287"/>
        </pc:sldMkLst>
        <pc:spChg chg="mod ord">
          <ac:chgData name="Williams, Darla" userId="5c71d710-c729-4b2a-894f-5c263e3d17e0" providerId="ADAL" clId="{2DF6E9CF-2E27-B84D-B6E5-3DB9F245D6FD}" dt="2024-12-03T18:33:22.595" v="1821" actId="121"/>
          <ac:spMkLst>
            <pc:docMk/>
            <pc:sldMk cId="460708094" sldId="287"/>
            <ac:spMk id="2" creationId="{00000000-0000-0000-0000-000000000000}"/>
          </ac:spMkLst>
        </pc:spChg>
        <pc:spChg chg="mod ord">
          <ac:chgData name="Williams, Darla" userId="5c71d710-c729-4b2a-894f-5c263e3d17e0" providerId="ADAL" clId="{2DF6E9CF-2E27-B84D-B6E5-3DB9F245D6FD}" dt="2024-12-03T17:22:28.376" v="1343" actId="700"/>
          <ac:spMkLst>
            <pc:docMk/>
            <pc:sldMk cId="460708094" sldId="287"/>
            <ac:spMk id="3" creationId="{72B5F86F-8170-D640-AEBB-7E8ACEF792E1}"/>
          </ac:spMkLst>
        </pc:spChg>
        <pc:spChg chg="add mod ord">
          <ac:chgData name="Williams, Darla" userId="5c71d710-c729-4b2a-894f-5c263e3d17e0" providerId="ADAL" clId="{2DF6E9CF-2E27-B84D-B6E5-3DB9F245D6FD}" dt="2024-12-03T17:22:28.376" v="1343" actId="700"/>
          <ac:spMkLst>
            <pc:docMk/>
            <pc:sldMk cId="460708094" sldId="287"/>
            <ac:spMk id="8" creationId="{186D5BAA-A7CE-FD9C-22C7-60166419FB39}"/>
          </ac:spMkLst>
        </pc:spChg>
        <pc:spChg chg="add mod ord">
          <ac:chgData name="Williams, Darla" userId="5c71d710-c729-4b2a-894f-5c263e3d17e0" providerId="ADAL" clId="{2DF6E9CF-2E27-B84D-B6E5-3DB9F245D6FD}" dt="2024-12-03T17:22:28.376" v="1343" actId="700"/>
          <ac:spMkLst>
            <pc:docMk/>
            <pc:sldMk cId="460708094" sldId="287"/>
            <ac:spMk id="9" creationId="{E1A64B94-1785-C3AE-AD79-0D966AC024E4}"/>
          </ac:spMkLst>
        </pc:spChg>
        <pc:spChg chg="add mod ord">
          <ac:chgData name="Williams, Darla" userId="5c71d710-c729-4b2a-894f-5c263e3d17e0" providerId="ADAL" clId="{2DF6E9CF-2E27-B84D-B6E5-3DB9F245D6FD}" dt="2024-12-03T17:22:28.376" v="1343" actId="700"/>
          <ac:spMkLst>
            <pc:docMk/>
            <pc:sldMk cId="460708094" sldId="287"/>
            <ac:spMk id="10" creationId="{7E108055-58B7-0EEE-D492-23398A888B9A}"/>
          </ac:spMkLst>
        </pc:spChg>
        <pc:spChg chg="add mod">
          <ac:chgData name="Williams, Darla" userId="5c71d710-c729-4b2a-894f-5c263e3d17e0" providerId="ADAL" clId="{2DF6E9CF-2E27-B84D-B6E5-3DB9F245D6FD}" dt="2024-12-03T17:50:28.831" v="1540" actId="1038"/>
          <ac:spMkLst>
            <pc:docMk/>
            <pc:sldMk cId="460708094" sldId="287"/>
            <ac:spMk id="12" creationId="{3654B604-F339-E987-E380-E7163B88CAC8}"/>
          </ac:spMkLst>
        </pc:spChg>
        <pc:spChg chg="add mod">
          <ac:chgData name="Williams, Darla" userId="5c71d710-c729-4b2a-894f-5c263e3d17e0" providerId="ADAL" clId="{2DF6E9CF-2E27-B84D-B6E5-3DB9F245D6FD}" dt="2024-12-03T17:50:28.831" v="1540" actId="1038"/>
          <ac:spMkLst>
            <pc:docMk/>
            <pc:sldMk cId="460708094" sldId="287"/>
            <ac:spMk id="14" creationId="{A531CFDA-9CE0-FB0C-7CD5-3BFDCBEAD93B}"/>
          </ac:spMkLst>
        </pc:spChg>
        <pc:spChg chg="add mod">
          <ac:chgData name="Williams, Darla" userId="5c71d710-c729-4b2a-894f-5c263e3d17e0" providerId="ADAL" clId="{2DF6E9CF-2E27-B84D-B6E5-3DB9F245D6FD}" dt="2024-12-03T17:50:13.747" v="1534" actId="1037"/>
          <ac:spMkLst>
            <pc:docMk/>
            <pc:sldMk cId="460708094" sldId="287"/>
            <ac:spMk id="16" creationId="{D8FF270B-7544-F37D-45FF-E83B5DA042F5}"/>
          </ac:spMkLst>
        </pc:spChg>
        <pc:spChg chg="add mod">
          <ac:chgData name="Williams, Darla" userId="5c71d710-c729-4b2a-894f-5c263e3d17e0" providerId="ADAL" clId="{2DF6E9CF-2E27-B84D-B6E5-3DB9F245D6FD}" dt="2024-12-03T17:50:13.747" v="1534" actId="1037"/>
          <ac:spMkLst>
            <pc:docMk/>
            <pc:sldMk cId="460708094" sldId="287"/>
            <ac:spMk id="17" creationId="{5AA5F4E6-42CB-48D3-4DE5-C23445BF2DE0}"/>
          </ac:spMkLst>
        </pc:spChg>
        <pc:spChg chg="add mod">
          <ac:chgData name="Williams, Darla" userId="5c71d710-c729-4b2a-894f-5c263e3d17e0" providerId="ADAL" clId="{2DF6E9CF-2E27-B84D-B6E5-3DB9F245D6FD}" dt="2024-12-03T17:50:45.906" v="1543" actId="1038"/>
          <ac:spMkLst>
            <pc:docMk/>
            <pc:sldMk cId="460708094" sldId="287"/>
            <ac:spMk id="18" creationId="{C08A7DC1-B4FE-93B4-EE56-971DD1FC29A1}"/>
          </ac:spMkLst>
        </pc:spChg>
        <pc:spChg chg="mod">
          <ac:chgData name="Williams, Darla" userId="5c71d710-c729-4b2a-894f-5c263e3d17e0" providerId="ADAL" clId="{2DF6E9CF-2E27-B84D-B6E5-3DB9F245D6FD}" dt="2024-12-03T17:49:35.416" v="1510" actId="14100"/>
          <ac:spMkLst>
            <pc:docMk/>
            <pc:sldMk cId="460708094" sldId="287"/>
            <ac:spMk id="20" creationId="{4DAF99CA-48C9-2942-96FD-52DD3C8813F8}"/>
          </ac:spMkLst>
        </pc:spChg>
        <pc:spChg chg="add mod">
          <ac:chgData name="Williams, Darla" userId="5c71d710-c729-4b2a-894f-5c263e3d17e0" providerId="ADAL" clId="{2DF6E9CF-2E27-B84D-B6E5-3DB9F245D6FD}" dt="2024-12-03T17:50:45.906" v="1543" actId="1038"/>
          <ac:spMkLst>
            <pc:docMk/>
            <pc:sldMk cId="460708094" sldId="287"/>
            <ac:spMk id="23" creationId="{C5C218E0-D1DD-DC4F-D292-DB731A10CB22}"/>
          </ac:spMkLst>
        </pc:spChg>
      </pc:sldChg>
      <pc:sldChg chg="addSp delSp modSp mod">
        <pc:chgData name="Williams, Darla" userId="5c71d710-c729-4b2a-894f-5c263e3d17e0" providerId="ADAL" clId="{2DF6E9CF-2E27-B84D-B6E5-3DB9F245D6FD}" dt="2024-12-03T18:43:19.859" v="1903"/>
        <pc:sldMkLst>
          <pc:docMk/>
          <pc:sldMk cId="450891306" sldId="291"/>
        </pc:sldMkLst>
        <pc:spChg chg="add mod">
          <ac:chgData name="Williams, Darla" userId="5c71d710-c729-4b2a-894f-5c263e3d17e0" providerId="ADAL" clId="{2DF6E9CF-2E27-B84D-B6E5-3DB9F245D6FD}" dt="2024-12-03T17:53:59.225" v="1558" actId="207"/>
          <ac:spMkLst>
            <pc:docMk/>
            <pc:sldMk cId="450891306" sldId="291"/>
            <ac:spMk id="3" creationId="{F4619498-8FBF-345E-18EB-9FEB2B1E8EEA}"/>
          </ac:spMkLst>
        </pc:spChg>
        <pc:spChg chg="mod">
          <ac:chgData name="Williams, Darla" userId="5c71d710-c729-4b2a-894f-5c263e3d17e0" providerId="ADAL" clId="{2DF6E9CF-2E27-B84D-B6E5-3DB9F245D6FD}" dt="2024-12-03T17:53:42.710" v="1555" actId="1037"/>
          <ac:spMkLst>
            <pc:docMk/>
            <pc:sldMk cId="450891306" sldId="291"/>
            <ac:spMk id="4" creationId="{3BE39F5B-28B9-929E-DE6C-DDD9FA193F5B}"/>
          </ac:spMkLst>
        </pc:spChg>
        <pc:spChg chg="mod">
          <ac:chgData name="Williams, Darla" userId="5c71d710-c729-4b2a-894f-5c263e3d17e0" providerId="ADAL" clId="{2DF6E9CF-2E27-B84D-B6E5-3DB9F245D6FD}" dt="2024-12-03T17:53:42.710" v="1555" actId="1037"/>
          <ac:spMkLst>
            <pc:docMk/>
            <pc:sldMk cId="450891306" sldId="291"/>
            <ac:spMk id="5" creationId="{993B7513-688D-23BE-C6F1-399838685F98}"/>
          </ac:spMkLst>
        </pc:spChg>
        <pc:spChg chg="mod">
          <ac:chgData name="Williams, Darla" userId="5c71d710-c729-4b2a-894f-5c263e3d17e0" providerId="ADAL" clId="{2DF6E9CF-2E27-B84D-B6E5-3DB9F245D6FD}" dt="2024-12-03T17:53:42.710" v="1555" actId="1037"/>
          <ac:spMkLst>
            <pc:docMk/>
            <pc:sldMk cId="450891306" sldId="291"/>
            <ac:spMk id="7" creationId="{771DA474-DC28-00A9-6567-762C5D8BF595}"/>
          </ac:spMkLst>
        </pc:spChg>
        <pc:spChg chg="add mod">
          <ac:chgData name="Williams, Darla" userId="5c71d710-c729-4b2a-894f-5c263e3d17e0" providerId="ADAL" clId="{2DF6E9CF-2E27-B84D-B6E5-3DB9F245D6FD}" dt="2024-12-03T18:43:19.859" v="1903"/>
          <ac:spMkLst>
            <pc:docMk/>
            <pc:sldMk cId="450891306" sldId="291"/>
            <ac:spMk id="9" creationId="{EA6A66D8-7088-C4EE-4876-D0D0DB9FD973}"/>
          </ac:spMkLst>
        </pc:spChg>
        <pc:spChg chg="mod">
          <ac:chgData name="Williams, Darla" userId="5c71d710-c729-4b2a-894f-5c263e3d17e0" providerId="ADAL" clId="{2DF6E9CF-2E27-B84D-B6E5-3DB9F245D6FD}" dt="2024-12-03T17:52:50.941" v="1544" actId="207"/>
          <ac:spMkLst>
            <pc:docMk/>
            <pc:sldMk cId="450891306" sldId="291"/>
            <ac:spMk id="11" creationId="{7FF25D1C-53E7-584A-BF3D-9AD9FDEBD87C}"/>
          </ac:spMkLst>
        </pc:spChg>
        <pc:spChg chg="mod">
          <ac:chgData name="Williams, Darla" userId="5c71d710-c729-4b2a-894f-5c263e3d17e0" providerId="ADAL" clId="{2DF6E9CF-2E27-B84D-B6E5-3DB9F245D6FD}" dt="2024-12-03T17:52:53.548" v="1545" actId="207"/>
          <ac:spMkLst>
            <pc:docMk/>
            <pc:sldMk cId="450891306" sldId="291"/>
            <ac:spMk id="12" creationId="{836C0445-3ECF-B240-9CF5-799392510ED8}"/>
          </ac:spMkLst>
        </pc:spChg>
        <pc:spChg chg="mod">
          <ac:chgData name="Williams, Darla" userId="5c71d710-c729-4b2a-894f-5c263e3d17e0" providerId="ADAL" clId="{2DF6E9CF-2E27-B84D-B6E5-3DB9F245D6FD}" dt="2024-12-03T17:53:22.038" v="1550" actId="207"/>
          <ac:spMkLst>
            <pc:docMk/>
            <pc:sldMk cId="450891306" sldId="291"/>
            <ac:spMk id="13" creationId="{F77B4289-DF8B-A440-97F0-D71F914E854D}"/>
          </ac:spMkLst>
        </pc:spChg>
        <pc:spChg chg="mod">
          <ac:chgData name="Williams, Darla" userId="5c71d710-c729-4b2a-894f-5c263e3d17e0" providerId="ADAL" clId="{2DF6E9CF-2E27-B84D-B6E5-3DB9F245D6FD}" dt="2024-12-03T17:53:07.026" v="1547" actId="207"/>
          <ac:spMkLst>
            <pc:docMk/>
            <pc:sldMk cId="450891306" sldId="291"/>
            <ac:spMk id="15" creationId="{F103F946-789B-434F-B286-D2EA12C683E2}"/>
          </ac:spMkLst>
        </pc:spChg>
        <pc:spChg chg="mod">
          <ac:chgData name="Williams, Darla" userId="5c71d710-c729-4b2a-894f-5c263e3d17e0" providerId="ADAL" clId="{2DF6E9CF-2E27-B84D-B6E5-3DB9F245D6FD}" dt="2024-12-03T17:53:28.262" v="1551" actId="207"/>
          <ac:spMkLst>
            <pc:docMk/>
            <pc:sldMk cId="450891306" sldId="291"/>
            <ac:spMk id="17" creationId="{0412F7D4-AD62-1B4D-AE32-2EBD3F7E484F}"/>
          </ac:spMkLst>
        </pc:spChg>
        <pc:spChg chg="mod">
          <ac:chgData name="Williams, Darla" userId="5c71d710-c729-4b2a-894f-5c263e3d17e0" providerId="ADAL" clId="{2DF6E9CF-2E27-B84D-B6E5-3DB9F245D6FD}" dt="2024-12-03T17:53:19.108" v="1549" actId="207"/>
          <ac:spMkLst>
            <pc:docMk/>
            <pc:sldMk cId="450891306" sldId="291"/>
            <ac:spMk id="19" creationId="{FD69CC98-A80D-E347-BCFD-1A43DEEB2667}"/>
          </ac:spMkLst>
        </pc:spChg>
        <pc:spChg chg="mod">
          <ac:chgData name="Williams, Darla" userId="5c71d710-c729-4b2a-894f-5c263e3d17e0" providerId="ADAL" clId="{2DF6E9CF-2E27-B84D-B6E5-3DB9F245D6FD}" dt="2024-12-03T17:53:11.878" v="1548" actId="207"/>
          <ac:spMkLst>
            <pc:docMk/>
            <pc:sldMk cId="450891306" sldId="291"/>
            <ac:spMk id="22" creationId="{E5EAA469-188A-A843-8568-AAECC271BD95}"/>
          </ac:spMkLst>
        </pc:spChg>
      </pc:sldChg>
      <pc:sldChg chg="addSp delSp modSp mod modClrScheme chgLayout">
        <pc:chgData name="Williams, Darla" userId="5c71d710-c729-4b2a-894f-5c263e3d17e0" providerId="ADAL" clId="{2DF6E9CF-2E27-B84D-B6E5-3DB9F245D6FD}" dt="2024-12-03T18:34:19.682" v="1824" actId="121"/>
        <pc:sldMkLst>
          <pc:docMk/>
          <pc:sldMk cId="4022959750" sldId="292"/>
        </pc:sldMkLst>
        <pc:spChg chg="mod ord">
          <ac:chgData name="Williams, Darla" userId="5c71d710-c729-4b2a-894f-5c263e3d17e0" providerId="ADAL" clId="{2DF6E9CF-2E27-B84D-B6E5-3DB9F245D6FD}" dt="2024-12-03T17:58:21.363" v="1591" actId="700"/>
          <ac:spMkLst>
            <pc:docMk/>
            <pc:sldMk cId="4022959750" sldId="292"/>
            <ac:spMk id="2" creationId="{8A024798-4C01-0940-BCF1-8AA2AC94A704}"/>
          </ac:spMkLst>
        </pc:spChg>
        <pc:spChg chg="mod ord">
          <ac:chgData name="Williams, Darla" userId="5c71d710-c729-4b2a-894f-5c263e3d17e0" providerId="ADAL" clId="{2DF6E9CF-2E27-B84D-B6E5-3DB9F245D6FD}" dt="2024-12-03T17:58:33.105" v="1595" actId="14100"/>
          <ac:spMkLst>
            <pc:docMk/>
            <pc:sldMk cId="4022959750" sldId="292"/>
            <ac:spMk id="5" creationId="{B632933F-D2B4-3445-9E08-1A3C8EF3C1D5}"/>
          </ac:spMkLst>
        </pc:spChg>
        <pc:spChg chg="mod">
          <ac:chgData name="Williams, Darla" userId="5c71d710-c729-4b2a-894f-5c263e3d17e0" providerId="ADAL" clId="{2DF6E9CF-2E27-B84D-B6E5-3DB9F245D6FD}" dt="2024-12-03T17:58:55.461" v="1599" actId="207"/>
          <ac:spMkLst>
            <pc:docMk/>
            <pc:sldMk cId="4022959750" sldId="292"/>
            <ac:spMk id="21" creationId="{00000000-0000-0000-0000-000000000000}"/>
          </ac:spMkLst>
        </pc:spChg>
        <pc:spChg chg="mod">
          <ac:chgData name="Williams, Darla" userId="5c71d710-c729-4b2a-894f-5c263e3d17e0" providerId="ADAL" clId="{2DF6E9CF-2E27-B84D-B6E5-3DB9F245D6FD}" dt="2024-12-03T17:58:52.234" v="1598" actId="207"/>
          <ac:spMkLst>
            <pc:docMk/>
            <pc:sldMk cId="4022959750" sldId="292"/>
            <ac:spMk id="22" creationId="{00000000-0000-0000-0000-000000000000}"/>
          </ac:spMkLst>
        </pc:spChg>
        <pc:spChg chg="mod ord">
          <ac:chgData name="Williams, Darla" userId="5c71d710-c729-4b2a-894f-5c263e3d17e0" providerId="ADAL" clId="{2DF6E9CF-2E27-B84D-B6E5-3DB9F245D6FD}" dt="2024-12-03T18:34:19.682" v="1824" actId="121"/>
          <ac:spMkLst>
            <pc:docMk/>
            <pc:sldMk cId="4022959750" sldId="292"/>
            <ac:spMk id="23" creationId="{00000000-0000-0000-0000-000000000000}"/>
          </ac:spMkLst>
        </pc:spChg>
        <pc:spChg chg="mod">
          <ac:chgData name="Williams, Darla" userId="5c71d710-c729-4b2a-894f-5c263e3d17e0" providerId="ADAL" clId="{2DF6E9CF-2E27-B84D-B6E5-3DB9F245D6FD}" dt="2024-12-03T17:58:48.483" v="1597" actId="207"/>
          <ac:spMkLst>
            <pc:docMk/>
            <pc:sldMk cId="4022959750" sldId="292"/>
            <ac:spMk id="24" creationId="{00000000-0000-0000-0000-000000000000}"/>
          </ac:spMkLst>
        </pc:spChg>
      </pc:sldChg>
      <pc:sldChg chg="addSp delSp modSp mod">
        <pc:chgData name="Williams, Darla" userId="5c71d710-c729-4b2a-894f-5c263e3d17e0" providerId="ADAL" clId="{2DF6E9CF-2E27-B84D-B6E5-3DB9F245D6FD}" dt="2024-12-03T18:42:52.366" v="1897"/>
        <pc:sldMkLst>
          <pc:docMk/>
          <pc:sldMk cId="2374011262" sldId="293"/>
        </pc:sldMkLst>
        <pc:spChg chg="add mod">
          <ac:chgData name="Williams, Darla" userId="5c71d710-c729-4b2a-894f-5c263e3d17e0" providerId="ADAL" clId="{2DF6E9CF-2E27-B84D-B6E5-3DB9F245D6FD}" dt="2024-12-03T18:42:52.366" v="1897"/>
          <ac:spMkLst>
            <pc:docMk/>
            <pc:sldMk cId="2374011262" sldId="293"/>
            <ac:spMk id="5" creationId="{411BF8CB-76BC-43A5-D816-CA1F1737575D}"/>
          </ac:spMkLst>
        </pc:spChg>
        <pc:spChg chg="mod">
          <ac:chgData name="Williams, Darla" userId="5c71d710-c729-4b2a-894f-5c263e3d17e0" providerId="ADAL" clId="{2DF6E9CF-2E27-B84D-B6E5-3DB9F245D6FD}" dt="2024-12-03T17:59:52.522" v="1608" actId="114"/>
          <ac:spMkLst>
            <pc:docMk/>
            <pc:sldMk cId="2374011262" sldId="293"/>
            <ac:spMk id="28" creationId="{00000000-0000-0000-0000-000000000000}"/>
          </ac:spMkLst>
        </pc:spChg>
        <pc:spChg chg="mod">
          <ac:chgData name="Williams, Darla" userId="5c71d710-c729-4b2a-894f-5c263e3d17e0" providerId="ADAL" clId="{2DF6E9CF-2E27-B84D-B6E5-3DB9F245D6FD}" dt="2024-12-03T17:59:58.180" v="1609" actId="114"/>
          <ac:spMkLst>
            <pc:docMk/>
            <pc:sldMk cId="2374011262" sldId="293"/>
            <ac:spMk id="29" creationId="{00000000-0000-0000-0000-000000000000}"/>
          </ac:spMkLst>
        </pc:spChg>
        <pc:spChg chg="mod">
          <ac:chgData name="Williams, Darla" userId="5c71d710-c729-4b2a-894f-5c263e3d17e0" providerId="ADAL" clId="{2DF6E9CF-2E27-B84D-B6E5-3DB9F245D6FD}" dt="2024-12-03T18:00:02.849" v="1611" actId="207"/>
          <ac:spMkLst>
            <pc:docMk/>
            <pc:sldMk cId="2374011262" sldId="293"/>
            <ac:spMk id="30" creationId="{00000000-0000-0000-0000-000000000000}"/>
          </ac:spMkLst>
        </pc:spChg>
        <pc:spChg chg="mod">
          <ac:chgData name="Williams, Darla" userId="5c71d710-c729-4b2a-894f-5c263e3d17e0" providerId="ADAL" clId="{2DF6E9CF-2E27-B84D-B6E5-3DB9F245D6FD}" dt="2024-12-03T17:59:38.630" v="1604" actId="207"/>
          <ac:spMkLst>
            <pc:docMk/>
            <pc:sldMk cId="2374011262" sldId="293"/>
            <ac:spMk id="31" creationId="{00000000-0000-0000-0000-000000000000}"/>
          </ac:spMkLst>
        </pc:spChg>
        <pc:spChg chg="mod">
          <ac:chgData name="Williams, Darla" userId="5c71d710-c729-4b2a-894f-5c263e3d17e0" providerId="ADAL" clId="{2DF6E9CF-2E27-B84D-B6E5-3DB9F245D6FD}" dt="2024-12-03T17:59:14.952" v="1600" actId="207"/>
          <ac:spMkLst>
            <pc:docMk/>
            <pc:sldMk cId="2374011262" sldId="293"/>
            <ac:spMk id="34" creationId="{00000000-0000-0000-0000-000000000000}"/>
          </ac:spMkLst>
        </pc:spChg>
        <pc:spChg chg="mod">
          <ac:chgData name="Williams, Darla" userId="5c71d710-c729-4b2a-894f-5c263e3d17e0" providerId="ADAL" clId="{2DF6E9CF-2E27-B84D-B6E5-3DB9F245D6FD}" dt="2024-12-03T17:59:41.378" v="1605" actId="207"/>
          <ac:spMkLst>
            <pc:docMk/>
            <pc:sldMk cId="2374011262" sldId="293"/>
            <ac:spMk id="36" creationId="{00000000-0000-0000-0000-000000000000}"/>
          </ac:spMkLst>
        </pc:spChg>
        <pc:spChg chg="mod">
          <ac:chgData name="Williams, Darla" userId="5c71d710-c729-4b2a-894f-5c263e3d17e0" providerId="ADAL" clId="{2DF6E9CF-2E27-B84D-B6E5-3DB9F245D6FD}" dt="2024-12-03T17:59:28.463" v="1602" actId="207"/>
          <ac:spMkLst>
            <pc:docMk/>
            <pc:sldMk cId="2374011262" sldId="293"/>
            <ac:spMk id="37" creationId="{00000000-0000-0000-0000-000000000000}"/>
          </ac:spMkLst>
        </pc:spChg>
        <pc:spChg chg="mod">
          <ac:chgData name="Williams, Darla" userId="5c71d710-c729-4b2a-894f-5c263e3d17e0" providerId="ADAL" clId="{2DF6E9CF-2E27-B84D-B6E5-3DB9F245D6FD}" dt="2024-12-03T17:59:46.622" v="1606" actId="207"/>
          <ac:spMkLst>
            <pc:docMk/>
            <pc:sldMk cId="2374011262" sldId="293"/>
            <ac:spMk id="39" creationId="{00000000-0000-0000-0000-000000000000}"/>
          </ac:spMkLst>
        </pc:spChg>
        <pc:spChg chg="mod">
          <ac:chgData name="Williams, Darla" userId="5c71d710-c729-4b2a-894f-5c263e3d17e0" providerId="ADAL" clId="{2DF6E9CF-2E27-B84D-B6E5-3DB9F245D6FD}" dt="2024-12-03T17:59:21.922" v="1601" actId="207"/>
          <ac:spMkLst>
            <pc:docMk/>
            <pc:sldMk cId="2374011262" sldId="293"/>
            <ac:spMk id="66" creationId="{00000000-0000-0000-0000-000000000000}"/>
          </ac:spMkLst>
        </pc:spChg>
      </pc:sldChg>
      <pc:sldChg chg="addSp delSp modSp mod">
        <pc:chgData name="Williams, Darla" userId="5c71d710-c729-4b2a-894f-5c263e3d17e0" providerId="ADAL" clId="{2DF6E9CF-2E27-B84D-B6E5-3DB9F245D6FD}" dt="2024-12-03T18:42:46.926" v="1895"/>
        <pc:sldMkLst>
          <pc:docMk/>
          <pc:sldMk cId="1010577839" sldId="294"/>
        </pc:sldMkLst>
        <pc:spChg chg="add mod">
          <ac:chgData name="Williams, Darla" userId="5c71d710-c729-4b2a-894f-5c263e3d17e0" providerId="ADAL" clId="{2DF6E9CF-2E27-B84D-B6E5-3DB9F245D6FD}" dt="2024-12-03T18:42:46.926" v="1895"/>
          <ac:spMkLst>
            <pc:docMk/>
            <pc:sldMk cId="1010577839" sldId="294"/>
            <ac:spMk id="3" creationId="{228458F2-8A4F-F5A3-771A-48317AF46528}"/>
          </ac:spMkLst>
        </pc:spChg>
        <pc:spChg chg="mod">
          <ac:chgData name="Williams, Darla" userId="5c71d710-c729-4b2a-894f-5c263e3d17e0" providerId="ADAL" clId="{2DF6E9CF-2E27-B84D-B6E5-3DB9F245D6FD}" dt="2024-12-03T18:00:20.296" v="1612" actId="208"/>
          <ac:spMkLst>
            <pc:docMk/>
            <pc:sldMk cId="1010577839" sldId="294"/>
            <ac:spMk id="4" creationId="{00000000-0000-0000-0000-000000000000}"/>
          </ac:spMkLst>
        </pc:spChg>
        <pc:spChg chg="mod">
          <ac:chgData name="Williams, Darla" userId="5c71d710-c729-4b2a-894f-5c263e3d17e0" providerId="ADAL" clId="{2DF6E9CF-2E27-B84D-B6E5-3DB9F245D6FD}" dt="2024-12-03T18:00:24.891" v="1613" actId="208"/>
          <ac:spMkLst>
            <pc:docMk/>
            <pc:sldMk cId="1010577839" sldId="294"/>
            <ac:spMk id="22" creationId="{00000000-0000-0000-0000-000000000000}"/>
          </ac:spMkLst>
        </pc:spChg>
        <pc:spChg chg="mod">
          <ac:chgData name="Williams, Darla" userId="5c71d710-c729-4b2a-894f-5c263e3d17e0" providerId="ADAL" clId="{2DF6E9CF-2E27-B84D-B6E5-3DB9F245D6FD}" dt="2024-12-03T18:00:28.493" v="1614" actId="208"/>
          <ac:spMkLst>
            <pc:docMk/>
            <pc:sldMk cId="1010577839" sldId="294"/>
            <ac:spMk id="23" creationId="{00000000-0000-0000-0000-000000000000}"/>
          </ac:spMkLst>
        </pc:spChg>
      </pc:sldChg>
      <pc:sldChg chg="addSp delSp modSp mod modClrScheme chgLayout">
        <pc:chgData name="Williams, Darla" userId="5c71d710-c729-4b2a-894f-5c263e3d17e0" providerId="ADAL" clId="{2DF6E9CF-2E27-B84D-B6E5-3DB9F245D6FD}" dt="2024-12-03T18:34:46.678" v="1825" actId="121"/>
        <pc:sldMkLst>
          <pc:docMk/>
          <pc:sldMk cId="699439354" sldId="295"/>
        </pc:sldMkLst>
        <pc:spChg chg="mod ord">
          <ac:chgData name="Williams, Darla" userId="5c71d710-c729-4b2a-894f-5c263e3d17e0" providerId="ADAL" clId="{2DF6E9CF-2E27-B84D-B6E5-3DB9F245D6FD}" dt="2024-12-03T18:01:15.043" v="1620" actId="700"/>
          <ac:spMkLst>
            <pc:docMk/>
            <pc:sldMk cId="699439354" sldId="295"/>
            <ac:spMk id="2" creationId="{7C968253-D1F0-E64C-924B-81F074BB88EA}"/>
          </ac:spMkLst>
        </pc:spChg>
        <pc:spChg chg="mod ord">
          <ac:chgData name="Williams, Darla" userId="5c71d710-c729-4b2a-894f-5c263e3d17e0" providerId="ADAL" clId="{2DF6E9CF-2E27-B84D-B6E5-3DB9F245D6FD}" dt="2024-12-03T18:34:46.678" v="1825" actId="121"/>
          <ac:spMkLst>
            <pc:docMk/>
            <pc:sldMk cId="699439354" sldId="295"/>
            <ac:spMk id="3" creationId="{00000000-0000-0000-0000-000000000000}"/>
          </ac:spMkLst>
        </pc:spChg>
        <pc:spChg chg="mod">
          <ac:chgData name="Williams, Darla" userId="5c71d710-c729-4b2a-894f-5c263e3d17e0" providerId="ADAL" clId="{2DF6E9CF-2E27-B84D-B6E5-3DB9F245D6FD}" dt="2024-12-03T18:01:31.863" v="1622" actId="1076"/>
          <ac:spMkLst>
            <pc:docMk/>
            <pc:sldMk cId="699439354" sldId="295"/>
            <ac:spMk id="5" creationId="{00000000-0000-0000-0000-000000000000}"/>
          </ac:spMkLst>
        </pc:spChg>
        <pc:spChg chg="mod">
          <ac:chgData name="Williams, Darla" userId="5c71d710-c729-4b2a-894f-5c263e3d17e0" providerId="ADAL" clId="{2DF6E9CF-2E27-B84D-B6E5-3DB9F245D6FD}" dt="2024-12-03T18:01:31.863" v="1622" actId="1076"/>
          <ac:spMkLst>
            <pc:docMk/>
            <pc:sldMk cId="699439354" sldId="295"/>
            <ac:spMk id="14" creationId="{00000000-0000-0000-0000-000000000000}"/>
          </ac:spMkLst>
        </pc:spChg>
        <pc:spChg chg="mod">
          <ac:chgData name="Williams, Darla" userId="5c71d710-c729-4b2a-894f-5c263e3d17e0" providerId="ADAL" clId="{2DF6E9CF-2E27-B84D-B6E5-3DB9F245D6FD}" dt="2024-12-03T18:01:31.863" v="1622" actId="1076"/>
          <ac:spMkLst>
            <pc:docMk/>
            <pc:sldMk cId="699439354" sldId="295"/>
            <ac:spMk id="15" creationId="{00000000-0000-0000-0000-000000000000}"/>
          </ac:spMkLst>
        </pc:spChg>
        <pc:spChg chg="mod">
          <ac:chgData name="Williams, Darla" userId="5c71d710-c729-4b2a-894f-5c263e3d17e0" providerId="ADAL" clId="{2DF6E9CF-2E27-B84D-B6E5-3DB9F245D6FD}" dt="2024-12-03T18:01:31.863" v="1622" actId="1076"/>
          <ac:spMkLst>
            <pc:docMk/>
            <pc:sldMk cId="699439354" sldId="295"/>
            <ac:spMk id="16" creationId="{00000000-0000-0000-0000-000000000000}"/>
          </ac:spMkLst>
        </pc:spChg>
        <pc:spChg chg="mod">
          <ac:chgData name="Williams, Darla" userId="5c71d710-c729-4b2a-894f-5c263e3d17e0" providerId="ADAL" clId="{2DF6E9CF-2E27-B84D-B6E5-3DB9F245D6FD}" dt="2024-12-03T18:01:31.863" v="1622" actId="1076"/>
          <ac:spMkLst>
            <pc:docMk/>
            <pc:sldMk cId="699439354" sldId="295"/>
            <ac:spMk id="17" creationId="{00000000-0000-0000-0000-000000000000}"/>
          </ac:spMkLst>
        </pc:spChg>
        <pc:spChg chg="mod">
          <ac:chgData name="Williams, Darla" userId="5c71d710-c729-4b2a-894f-5c263e3d17e0" providerId="ADAL" clId="{2DF6E9CF-2E27-B84D-B6E5-3DB9F245D6FD}" dt="2024-12-03T18:01:31.863" v="1622" actId="1076"/>
          <ac:spMkLst>
            <pc:docMk/>
            <pc:sldMk cId="699439354" sldId="295"/>
            <ac:spMk id="25" creationId="{00000000-0000-0000-0000-000000000000}"/>
          </ac:spMkLst>
        </pc:spChg>
        <pc:spChg chg="mod">
          <ac:chgData name="Williams, Darla" userId="5c71d710-c729-4b2a-894f-5c263e3d17e0" providerId="ADAL" clId="{2DF6E9CF-2E27-B84D-B6E5-3DB9F245D6FD}" dt="2024-12-03T18:01:31.863" v="1622" actId="1076"/>
          <ac:spMkLst>
            <pc:docMk/>
            <pc:sldMk cId="699439354" sldId="295"/>
            <ac:spMk id="26" creationId="{00000000-0000-0000-0000-000000000000}"/>
          </ac:spMkLst>
        </pc:spChg>
        <pc:spChg chg="mod">
          <ac:chgData name="Williams, Darla" userId="5c71d710-c729-4b2a-894f-5c263e3d17e0" providerId="ADAL" clId="{2DF6E9CF-2E27-B84D-B6E5-3DB9F245D6FD}" dt="2024-12-03T18:07:02.693" v="1640" actId="3064"/>
          <ac:spMkLst>
            <pc:docMk/>
            <pc:sldMk cId="699439354" sldId="295"/>
            <ac:spMk id="27" creationId="{4F9B55B3-304A-0242-BBE6-B8712D109BD6}"/>
          </ac:spMkLst>
        </pc:spChg>
        <pc:spChg chg="mod">
          <ac:chgData name="Williams, Darla" userId="5c71d710-c729-4b2a-894f-5c263e3d17e0" providerId="ADAL" clId="{2DF6E9CF-2E27-B84D-B6E5-3DB9F245D6FD}" dt="2024-12-03T18:06:38.890" v="1637" actId="1038"/>
          <ac:spMkLst>
            <pc:docMk/>
            <pc:sldMk cId="699439354" sldId="295"/>
            <ac:spMk id="28" creationId="{A9C1800C-0A7E-BA47-AEEC-36F49BD85EF5}"/>
          </ac:spMkLst>
        </pc:spChg>
        <pc:spChg chg="mod">
          <ac:chgData name="Williams, Darla" userId="5c71d710-c729-4b2a-894f-5c263e3d17e0" providerId="ADAL" clId="{2DF6E9CF-2E27-B84D-B6E5-3DB9F245D6FD}" dt="2024-12-03T18:02:03.638" v="1627" actId="1076"/>
          <ac:spMkLst>
            <pc:docMk/>
            <pc:sldMk cId="699439354" sldId="295"/>
            <ac:spMk id="29" creationId="{7BF117DE-5E58-CE43-A900-CA8874688614}"/>
          </ac:spMkLst>
        </pc:spChg>
        <pc:spChg chg="mod">
          <ac:chgData name="Williams, Darla" userId="5c71d710-c729-4b2a-894f-5c263e3d17e0" providerId="ADAL" clId="{2DF6E9CF-2E27-B84D-B6E5-3DB9F245D6FD}" dt="2024-12-03T18:02:03.638" v="1627" actId="1076"/>
          <ac:spMkLst>
            <pc:docMk/>
            <pc:sldMk cId="699439354" sldId="295"/>
            <ac:spMk id="30" creationId="{F0239077-72B6-1D49-8B95-D236D421E692}"/>
          </ac:spMkLst>
        </pc:spChg>
        <pc:spChg chg="mod">
          <ac:chgData name="Williams, Darla" userId="5c71d710-c729-4b2a-894f-5c263e3d17e0" providerId="ADAL" clId="{2DF6E9CF-2E27-B84D-B6E5-3DB9F245D6FD}" dt="2024-12-03T18:06:38.890" v="1637" actId="1038"/>
          <ac:spMkLst>
            <pc:docMk/>
            <pc:sldMk cId="699439354" sldId="295"/>
            <ac:spMk id="31" creationId="{421D840F-2E63-EC44-AAA3-8D41834527CA}"/>
          </ac:spMkLst>
        </pc:spChg>
        <pc:spChg chg="mod">
          <ac:chgData name="Williams, Darla" userId="5c71d710-c729-4b2a-894f-5c263e3d17e0" providerId="ADAL" clId="{2DF6E9CF-2E27-B84D-B6E5-3DB9F245D6FD}" dt="2024-12-03T18:07:07.517" v="1641" actId="3064"/>
          <ac:spMkLst>
            <pc:docMk/>
            <pc:sldMk cId="699439354" sldId="295"/>
            <ac:spMk id="32" creationId="{48251410-D499-864C-996D-9D5F51D573A1}"/>
          </ac:spMkLst>
        </pc:spChg>
        <pc:spChg chg="mod">
          <ac:chgData name="Williams, Darla" userId="5c71d710-c729-4b2a-894f-5c263e3d17e0" providerId="ADAL" clId="{2DF6E9CF-2E27-B84D-B6E5-3DB9F245D6FD}" dt="2024-12-03T18:06:57.548" v="1639" actId="3064"/>
          <ac:spMkLst>
            <pc:docMk/>
            <pc:sldMk cId="699439354" sldId="295"/>
            <ac:spMk id="33" creationId="{F5EDE703-EC97-7D4D-92F0-46C89E638BBF}"/>
          </ac:spMkLst>
        </pc:spChg>
        <pc:spChg chg="mod">
          <ac:chgData name="Williams, Darla" userId="5c71d710-c729-4b2a-894f-5c263e3d17e0" providerId="ADAL" clId="{2DF6E9CF-2E27-B84D-B6E5-3DB9F245D6FD}" dt="2024-12-03T18:06:52.814" v="1638" actId="3064"/>
          <ac:spMkLst>
            <pc:docMk/>
            <pc:sldMk cId="699439354" sldId="295"/>
            <ac:spMk id="34" creationId="{D51FC29D-41F8-0347-8918-9C0A3052957A}"/>
          </ac:spMkLst>
        </pc:spChg>
        <pc:picChg chg="mod">
          <ac:chgData name="Williams, Darla" userId="5c71d710-c729-4b2a-894f-5c263e3d17e0" providerId="ADAL" clId="{2DF6E9CF-2E27-B84D-B6E5-3DB9F245D6FD}" dt="2024-12-03T18:01:31.863" v="1622" actId="1076"/>
          <ac:picMkLst>
            <pc:docMk/>
            <pc:sldMk cId="699439354" sldId="295"/>
            <ac:picMk id="4" creationId="{20951787-4D6C-F742-980A-B5D900B4B30A}"/>
          </ac:picMkLst>
        </pc:picChg>
      </pc:sldChg>
      <pc:sldChg chg="addSp delSp modSp mod">
        <pc:chgData name="Williams, Darla" userId="5c71d710-c729-4b2a-894f-5c263e3d17e0" providerId="ADAL" clId="{2DF6E9CF-2E27-B84D-B6E5-3DB9F245D6FD}" dt="2024-12-03T18:42:39.498" v="1893"/>
        <pc:sldMkLst>
          <pc:docMk/>
          <pc:sldMk cId="266109527" sldId="296"/>
        </pc:sldMkLst>
        <pc:spChg chg="add mod">
          <ac:chgData name="Williams, Darla" userId="5c71d710-c729-4b2a-894f-5c263e3d17e0" providerId="ADAL" clId="{2DF6E9CF-2E27-B84D-B6E5-3DB9F245D6FD}" dt="2024-12-03T18:42:39.498" v="1893"/>
          <ac:spMkLst>
            <pc:docMk/>
            <pc:sldMk cId="266109527" sldId="296"/>
            <ac:spMk id="4" creationId="{F77857C9-4B46-339A-F831-40C63F39B903}"/>
          </ac:spMkLst>
        </pc:spChg>
        <pc:spChg chg="mod">
          <ac:chgData name="Williams, Darla" userId="5c71d710-c729-4b2a-894f-5c263e3d17e0" providerId="ADAL" clId="{2DF6E9CF-2E27-B84D-B6E5-3DB9F245D6FD}" dt="2024-12-03T18:07:28.809" v="1643" actId="207"/>
          <ac:spMkLst>
            <pc:docMk/>
            <pc:sldMk cId="266109527" sldId="296"/>
            <ac:spMk id="34" creationId="{DE8D4B71-1B4D-294D-8801-982D23F721F1}"/>
          </ac:spMkLst>
        </pc:spChg>
        <pc:spChg chg="mod">
          <ac:chgData name="Williams, Darla" userId="5c71d710-c729-4b2a-894f-5c263e3d17e0" providerId="ADAL" clId="{2DF6E9CF-2E27-B84D-B6E5-3DB9F245D6FD}" dt="2024-12-03T18:07:33.547" v="1644" actId="207"/>
          <ac:spMkLst>
            <pc:docMk/>
            <pc:sldMk cId="266109527" sldId="296"/>
            <ac:spMk id="38" creationId="{BF0EA3D0-FAC9-3F40-BF10-B19C8F9B3E5C}"/>
          </ac:spMkLst>
        </pc:spChg>
        <pc:spChg chg="mod">
          <ac:chgData name="Williams, Darla" userId="5c71d710-c729-4b2a-894f-5c263e3d17e0" providerId="ADAL" clId="{2DF6E9CF-2E27-B84D-B6E5-3DB9F245D6FD}" dt="2024-12-03T18:07:33.547" v="1644" actId="207"/>
          <ac:spMkLst>
            <pc:docMk/>
            <pc:sldMk cId="266109527" sldId="296"/>
            <ac:spMk id="40" creationId="{58617A37-3EED-4E41-8D40-2D3562F33E74}"/>
          </ac:spMkLst>
        </pc:spChg>
        <pc:spChg chg="mod">
          <ac:chgData name="Williams, Darla" userId="5c71d710-c729-4b2a-894f-5c263e3d17e0" providerId="ADAL" clId="{2DF6E9CF-2E27-B84D-B6E5-3DB9F245D6FD}" dt="2024-12-03T18:07:28.809" v="1643" actId="207"/>
          <ac:spMkLst>
            <pc:docMk/>
            <pc:sldMk cId="266109527" sldId="296"/>
            <ac:spMk id="56" creationId="{BA680E4C-818C-6A44-B649-6BBF279E392B}"/>
          </ac:spMkLst>
        </pc:spChg>
        <pc:spChg chg="mod">
          <ac:chgData name="Williams, Darla" userId="5c71d710-c729-4b2a-894f-5c263e3d17e0" providerId="ADAL" clId="{2DF6E9CF-2E27-B84D-B6E5-3DB9F245D6FD}" dt="2024-12-03T18:07:28.809" v="1643" actId="207"/>
          <ac:spMkLst>
            <pc:docMk/>
            <pc:sldMk cId="266109527" sldId="296"/>
            <ac:spMk id="57" creationId="{F3417824-6A67-3E48-A7EF-30E3D09FD2C0}"/>
          </ac:spMkLst>
        </pc:spChg>
        <pc:spChg chg="mod">
          <ac:chgData name="Williams, Darla" userId="5c71d710-c729-4b2a-894f-5c263e3d17e0" providerId="ADAL" clId="{2DF6E9CF-2E27-B84D-B6E5-3DB9F245D6FD}" dt="2024-12-03T18:07:33.547" v="1644" actId="207"/>
          <ac:spMkLst>
            <pc:docMk/>
            <pc:sldMk cId="266109527" sldId="296"/>
            <ac:spMk id="58" creationId="{FF223FEA-2A33-CC40-A313-813B0C599D85}"/>
          </ac:spMkLst>
        </pc:spChg>
        <pc:spChg chg="mod">
          <ac:chgData name="Williams, Darla" userId="5c71d710-c729-4b2a-894f-5c263e3d17e0" providerId="ADAL" clId="{2DF6E9CF-2E27-B84D-B6E5-3DB9F245D6FD}" dt="2024-12-03T18:07:20.698" v="1642" actId="207"/>
          <ac:spMkLst>
            <pc:docMk/>
            <pc:sldMk cId="266109527" sldId="296"/>
            <ac:spMk id="77" creationId="{02DD55AD-79C7-7446-ABF9-4DD8E65D5486}"/>
          </ac:spMkLst>
        </pc:spChg>
      </pc:sldChg>
      <pc:sldChg chg="addSp delSp modSp mod">
        <pc:chgData name="Williams, Darla" userId="5c71d710-c729-4b2a-894f-5c263e3d17e0" providerId="ADAL" clId="{2DF6E9CF-2E27-B84D-B6E5-3DB9F245D6FD}" dt="2024-12-03T18:42:34.610" v="1891"/>
        <pc:sldMkLst>
          <pc:docMk/>
          <pc:sldMk cId="1873622272" sldId="297"/>
        </pc:sldMkLst>
        <pc:spChg chg="add mod">
          <ac:chgData name="Williams, Darla" userId="5c71d710-c729-4b2a-894f-5c263e3d17e0" providerId="ADAL" clId="{2DF6E9CF-2E27-B84D-B6E5-3DB9F245D6FD}" dt="2024-12-03T18:42:34.610" v="1891"/>
          <ac:spMkLst>
            <pc:docMk/>
            <pc:sldMk cId="1873622272" sldId="297"/>
            <ac:spMk id="3" creationId="{B2EB80D2-A031-33B5-ED42-6CD0C4729B43}"/>
          </ac:spMkLst>
        </pc:spChg>
        <pc:spChg chg="mod">
          <ac:chgData name="Williams, Darla" userId="5c71d710-c729-4b2a-894f-5c263e3d17e0" providerId="ADAL" clId="{2DF6E9CF-2E27-B84D-B6E5-3DB9F245D6FD}" dt="2024-12-03T18:07:43.608" v="1645" actId="207"/>
          <ac:spMkLst>
            <pc:docMk/>
            <pc:sldMk cId="1873622272" sldId="297"/>
            <ac:spMk id="35" creationId="{09EBB3E0-6C1F-324D-B3D9-6B219ED1238A}"/>
          </ac:spMkLst>
        </pc:spChg>
        <pc:spChg chg="mod">
          <ac:chgData name="Williams, Darla" userId="5c71d710-c729-4b2a-894f-5c263e3d17e0" providerId="ADAL" clId="{2DF6E9CF-2E27-B84D-B6E5-3DB9F245D6FD}" dt="2024-12-03T18:07:48.365" v="1646" actId="207"/>
          <ac:spMkLst>
            <pc:docMk/>
            <pc:sldMk cId="1873622272" sldId="297"/>
            <ac:spMk id="36" creationId="{30B0B645-35E7-204F-821C-5B75ECA845CE}"/>
          </ac:spMkLst>
        </pc:spChg>
        <pc:spChg chg="mod">
          <ac:chgData name="Williams, Darla" userId="5c71d710-c729-4b2a-894f-5c263e3d17e0" providerId="ADAL" clId="{2DF6E9CF-2E27-B84D-B6E5-3DB9F245D6FD}" dt="2024-12-03T18:07:52.476" v="1647" actId="207"/>
          <ac:spMkLst>
            <pc:docMk/>
            <pc:sldMk cId="1873622272" sldId="297"/>
            <ac:spMk id="37" creationId="{31FF3E6F-9430-0D4A-ABAB-C9D89A36BE8E}"/>
          </ac:spMkLst>
        </pc:spChg>
        <pc:spChg chg="mod">
          <ac:chgData name="Williams, Darla" userId="5c71d710-c729-4b2a-894f-5c263e3d17e0" providerId="ADAL" clId="{2DF6E9CF-2E27-B84D-B6E5-3DB9F245D6FD}" dt="2024-12-03T18:07:56.004" v="1648" actId="207"/>
          <ac:spMkLst>
            <pc:docMk/>
            <pc:sldMk cId="1873622272" sldId="297"/>
            <ac:spMk id="38" creationId="{3498D4D7-7F79-7543-A1FF-02F9F94A00BC}"/>
          </ac:spMkLst>
        </pc:spChg>
      </pc:sldChg>
      <pc:sldChg chg="addSp delSp modSp mod">
        <pc:chgData name="Williams, Darla" userId="5c71d710-c729-4b2a-894f-5c263e3d17e0" providerId="ADAL" clId="{2DF6E9CF-2E27-B84D-B6E5-3DB9F245D6FD}" dt="2024-12-03T18:44:58.839" v="1939"/>
        <pc:sldMkLst>
          <pc:docMk/>
          <pc:sldMk cId="696249156" sldId="300"/>
        </pc:sldMkLst>
        <pc:spChg chg="mod">
          <ac:chgData name="Williams, Darla" userId="5c71d710-c729-4b2a-894f-5c263e3d17e0" providerId="ADAL" clId="{2DF6E9CF-2E27-B84D-B6E5-3DB9F245D6FD}" dt="2024-12-03T18:31:24.131" v="1817" actId="114"/>
          <ac:spMkLst>
            <pc:docMk/>
            <pc:sldMk cId="696249156" sldId="300"/>
            <ac:spMk id="2" creationId="{00000000-0000-0000-0000-000000000000}"/>
          </ac:spMkLst>
        </pc:spChg>
        <pc:spChg chg="mod">
          <ac:chgData name="Williams, Darla" userId="5c71d710-c729-4b2a-894f-5c263e3d17e0" providerId="ADAL" clId="{2DF6E9CF-2E27-B84D-B6E5-3DB9F245D6FD}" dt="2024-12-03T17:39:32.890" v="1411" actId="207"/>
          <ac:spMkLst>
            <pc:docMk/>
            <pc:sldMk cId="696249156" sldId="300"/>
            <ac:spMk id="3" creationId="{145214C5-C427-6F85-90B4-B018AEDDDC81}"/>
          </ac:spMkLst>
        </pc:spChg>
        <pc:spChg chg="add mod">
          <ac:chgData name="Williams, Darla" userId="5c71d710-c729-4b2a-894f-5c263e3d17e0" providerId="ADAL" clId="{2DF6E9CF-2E27-B84D-B6E5-3DB9F245D6FD}" dt="2024-12-03T18:44:58.839" v="1939"/>
          <ac:spMkLst>
            <pc:docMk/>
            <pc:sldMk cId="696249156" sldId="300"/>
            <ac:spMk id="4" creationId="{BE95CC56-F82F-59A6-F20D-E2881534869E}"/>
          </ac:spMkLst>
        </pc:spChg>
        <pc:spChg chg="mod">
          <ac:chgData name="Williams, Darla" userId="5c71d710-c729-4b2a-894f-5c263e3d17e0" providerId="ADAL" clId="{2DF6E9CF-2E27-B84D-B6E5-3DB9F245D6FD}" dt="2024-12-03T17:39:40.013" v="1415" actId="1035"/>
          <ac:spMkLst>
            <pc:docMk/>
            <pc:sldMk cId="696249156" sldId="300"/>
            <ac:spMk id="12" creationId="{00000000-0000-0000-0000-000000000000}"/>
          </ac:spMkLst>
        </pc:spChg>
      </pc:sldChg>
      <pc:sldChg chg="addSp delSp modSp mod">
        <pc:chgData name="Williams, Darla" userId="5c71d710-c729-4b2a-894f-5c263e3d17e0" providerId="ADAL" clId="{2DF6E9CF-2E27-B84D-B6E5-3DB9F245D6FD}" dt="2024-12-03T18:43:48.661" v="1913"/>
        <pc:sldMkLst>
          <pc:docMk/>
          <pc:sldMk cId="1849558422" sldId="302"/>
        </pc:sldMkLst>
        <pc:spChg chg="mod">
          <ac:chgData name="Williams, Darla" userId="5c71d710-c729-4b2a-894f-5c263e3d17e0" providerId="ADAL" clId="{2DF6E9CF-2E27-B84D-B6E5-3DB9F245D6FD}" dt="2024-12-03T17:44:54.178" v="1466" actId="114"/>
          <ac:spMkLst>
            <pc:docMk/>
            <pc:sldMk cId="1849558422" sldId="302"/>
            <ac:spMk id="4" creationId="{00000000-0000-0000-0000-000000000000}"/>
          </ac:spMkLst>
        </pc:spChg>
        <pc:spChg chg="add mod">
          <ac:chgData name="Williams, Darla" userId="5c71d710-c729-4b2a-894f-5c263e3d17e0" providerId="ADAL" clId="{2DF6E9CF-2E27-B84D-B6E5-3DB9F245D6FD}" dt="2024-12-03T18:43:48.661" v="1913"/>
          <ac:spMkLst>
            <pc:docMk/>
            <pc:sldMk cId="1849558422" sldId="302"/>
            <ac:spMk id="5" creationId="{52D85BCC-28BD-D590-AAFA-C085AA621795}"/>
          </ac:spMkLst>
        </pc:spChg>
        <pc:spChg chg="mod">
          <ac:chgData name="Williams, Darla" userId="5c71d710-c729-4b2a-894f-5c263e3d17e0" providerId="ADAL" clId="{2DF6E9CF-2E27-B84D-B6E5-3DB9F245D6FD}" dt="2024-12-03T18:32:43.935" v="1820" actId="207"/>
          <ac:spMkLst>
            <pc:docMk/>
            <pc:sldMk cId="1849558422" sldId="302"/>
            <ac:spMk id="7" creationId="{061F2E0F-A9CC-6F64-DF1D-CF841E4F17D2}"/>
          </ac:spMkLst>
        </pc:spChg>
      </pc:sldChg>
      <pc:sldChg chg="addSp delSp modSp mod modClrScheme chgLayout">
        <pc:chgData name="Williams, Darla" userId="5c71d710-c729-4b2a-894f-5c263e3d17e0" providerId="ADAL" clId="{2DF6E9CF-2E27-B84D-B6E5-3DB9F245D6FD}" dt="2024-12-03T18:33:48.261" v="1822" actId="121"/>
        <pc:sldMkLst>
          <pc:docMk/>
          <pc:sldMk cId="1725271521" sldId="304"/>
        </pc:sldMkLst>
        <pc:spChg chg="mod ord">
          <ac:chgData name="Williams, Darla" userId="5c71d710-c729-4b2a-894f-5c263e3d17e0" providerId="ADAL" clId="{2DF6E9CF-2E27-B84D-B6E5-3DB9F245D6FD}" dt="2024-12-03T17:34:16.824" v="1386" actId="700"/>
          <ac:spMkLst>
            <pc:docMk/>
            <pc:sldMk cId="1725271521" sldId="304"/>
            <ac:spMk id="2" creationId="{2F380CA8-6A58-9C4C-A3D0-B95B60381462}"/>
          </ac:spMkLst>
        </pc:spChg>
        <pc:spChg chg="mod ord">
          <ac:chgData name="Williams, Darla" userId="5c71d710-c729-4b2a-894f-5c263e3d17e0" providerId="ADAL" clId="{2DF6E9CF-2E27-B84D-B6E5-3DB9F245D6FD}" dt="2024-12-03T17:34:16.824" v="1386" actId="700"/>
          <ac:spMkLst>
            <pc:docMk/>
            <pc:sldMk cId="1725271521" sldId="304"/>
            <ac:spMk id="3" creationId="{00000000-0000-0000-0000-000000000000}"/>
          </ac:spMkLst>
        </pc:spChg>
        <pc:spChg chg="add mod ord">
          <ac:chgData name="Williams, Darla" userId="5c71d710-c729-4b2a-894f-5c263e3d17e0" providerId="ADAL" clId="{2DF6E9CF-2E27-B84D-B6E5-3DB9F245D6FD}" dt="2024-12-03T17:56:17.683" v="1569" actId="14100"/>
          <ac:spMkLst>
            <pc:docMk/>
            <pc:sldMk cId="1725271521" sldId="304"/>
            <ac:spMk id="4" creationId="{EF5A936E-1DDE-FBA3-7E37-64664DB248C6}"/>
          </ac:spMkLst>
        </pc:spChg>
        <pc:spChg chg="add mod ord">
          <ac:chgData name="Williams, Darla" userId="5c71d710-c729-4b2a-894f-5c263e3d17e0" providerId="ADAL" clId="{2DF6E9CF-2E27-B84D-B6E5-3DB9F245D6FD}" dt="2024-12-03T17:56:17.683" v="1569" actId="14100"/>
          <ac:spMkLst>
            <pc:docMk/>
            <pc:sldMk cId="1725271521" sldId="304"/>
            <ac:spMk id="7" creationId="{D8494E5C-FF2F-9007-6855-B1144F1FF907}"/>
          </ac:spMkLst>
        </pc:spChg>
        <pc:spChg chg="mod">
          <ac:chgData name="Williams, Darla" userId="5c71d710-c729-4b2a-894f-5c263e3d17e0" providerId="ADAL" clId="{2DF6E9CF-2E27-B84D-B6E5-3DB9F245D6FD}" dt="2024-12-03T17:56:44.434" v="1575" actId="1038"/>
          <ac:spMkLst>
            <pc:docMk/>
            <pc:sldMk cId="1725271521" sldId="304"/>
            <ac:spMk id="10" creationId="{36A8A2B0-0CBC-524F-B61D-7187FB5A3FB9}"/>
          </ac:spMkLst>
        </pc:spChg>
        <pc:spChg chg="mod ord">
          <ac:chgData name="Williams, Darla" userId="5c71d710-c729-4b2a-894f-5c263e3d17e0" providerId="ADAL" clId="{2DF6E9CF-2E27-B84D-B6E5-3DB9F245D6FD}" dt="2024-12-03T18:33:48.261" v="1822" actId="121"/>
          <ac:spMkLst>
            <pc:docMk/>
            <pc:sldMk cId="1725271521" sldId="304"/>
            <ac:spMk id="11" creationId="{AD32F7D9-4369-F049-A2C1-18EB47D2C7A7}"/>
          </ac:spMkLst>
        </pc:spChg>
        <pc:spChg chg="mod">
          <ac:chgData name="Williams, Darla" userId="5c71d710-c729-4b2a-894f-5c263e3d17e0" providerId="ADAL" clId="{2DF6E9CF-2E27-B84D-B6E5-3DB9F245D6FD}" dt="2024-12-03T17:56:44.434" v="1575" actId="1038"/>
          <ac:spMkLst>
            <pc:docMk/>
            <pc:sldMk cId="1725271521" sldId="304"/>
            <ac:spMk id="13" creationId="{00000000-0000-0000-0000-000000000000}"/>
          </ac:spMkLst>
        </pc:spChg>
        <pc:spChg chg="mod">
          <ac:chgData name="Williams, Darla" userId="5c71d710-c729-4b2a-894f-5c263e3d17e0" providerId="ADAL" clId="{2DF6E9CF-2E27-B84D-B6E5-3DB9F245D6FD}" dt="2024-12-03T17:57:03.325" v="1585" actId="1038"/>
          <ac:spMkLst>
            <pc:docMk/>
            <pc:sldMk cId="1725271521" sldId="304"/>
            <ac:spMk id="14" creationId="{00000000-0000-0000-0000-000000000000}"/>
          </ac:spMkLst>
        </pc:spChg>
        <pc:spChg chg="mod">
          <ac:chgData name="Williams, Darla" userId="5c71d710-c729-4b2a-894f-5c263e3d17e0" providerId="ADAL" clId="{2DF6E9CF-2E27-B84D-B6E5-3DB9F245D6FD}" dt="2024-12-03T17:57:03.325" v="1585" actId="1038"/>
          <ac:spMkLst>
            <pc:docMk/>
            <pc:sldMk cId="1725271521" sldId="304"/>
            <ac:spMk id="17" creationId="{025F3689-AE7E-F24E-8F08-1A65AA68A4AE}"/>
          </ac:spMkLst>
        </pc:spChg>
      </pc:sldChg>
      <pc:sldChg chg="addSp delSp modSp mod">
        <pc:chgData name="Williams, Darla" userId="5c71d710-c729-4b2a-894f-5c263e3d17e0" providerId="ADAL" clId="{2DF6E9CF-2E27-B84D-B6E5-3DB9F245D6FD}" dt="2024-12-03T18:42:27.470" v="1889"/>
        <pc:sldMkLst>
          <pc:docMk/>
          <pc:sldMk cId="1274470036" sldId="305"/>
        </pc:sldMkLst>
        <pc:spChg chg="add mod">
          <ac:chgData name="Williams, Darla" userId="5c71d710-c729-4b2a-894f-5c263e3d17e0" providerId="ADAL" clId="{2DF6E9CF-2E27-B84D-B6E5-3DB9F245D6FD}" dt="2024-12-03T18:42:27.470" v="1889"/>
          <ac:spMkLst>
            <pc:docMk/>
            <pc:sldMk cId="1274470036" sldId="305"/>
            <ac:spMk id="5" creationId="{E5A5CE27-F7DE-DFAD-D777-E8365791DCC2}"/>
          </ac:spMkLst>
        </pc:spChg>
        <pc:spChg chg="mod">
          <ac:chgData name="Williams, Darla" userId="5c71d710-c729-4b2a-894f-5c263e3d17e0" providerId="ADAL" clId="{2DF6E9CF-2E27-B84D-B6E5-3DB9F245D6FD}" dt="2024-12-03T18:08:08.435" v="1649" actId="207"/>
          <ac:spMkLst>
            <pc:docMk/>
            <pc:sldMk cId="1274470036" sldId="305"/>
            <ac:spMk id="25" creationId="{9D0F790C-7735-6D47-84AD-53D2B7FC0FD8}"/>
          </ac:spMkLst>
        </pc:spChg>
        <pc:spChg chg="mod">
          <ac:chgData name="Williams, Darla" userId="5c71d710-c729-4b2a-894f-5c263e3d17e0" providerId="ADAL" clId="{2DF6E9CF-2E27-B84D-B6E5-3DB9F245D6FD}" dt="2024-12-03T18:08:12.180" v="1650" actId="207"/>
          <ac:spMkLst>
            <pc:docMk/>
            <pc:sldMk cId="1274470036" sldId="305"/>
            <ac:spMk id="26" creationId="{D4279738-F73E-FA43-AE56-34952C4B8432}"/>
          </ac:spMkLst>
        </pc:spChg>
        <pc:spChg chg="mod">
          <ac:chgData name="Williams, Darla" userId="5c71d710-c729-4b2a-894f-5c263e3d17e0" providerId="ADAL" clId="{2DF6E9CF-2E27-B84D-B6E5-3DB9F245D6FD}" dt="2024-12-03T18:08:15.719" v="1651" actId="207"/>
          <ac:spMkLst>
            <pc:docMk/>
            <pc:sldMk cId="1274470036" sldId="305"/>
            <ac:spMk id="27" creationId="{383645F7-6E68-B941-95F0-FF868D9BC23B}"/>
          </ac:spMkLst>
        </pc:spChg>
      </pc:sldChg>
      <pc:sldChg chg="addSp delSp modSp mod modClrScheme chgLayout">
        <pc:chgData name="Williams, Darla" userId="5c71d710-c729-4b2a-894f-5c263e3d17e0" providerId="ADAL" clId="{2DF6E9CF-2E27-B84D-B6E5-3DB9F245D6FD}" dt="2024-12-03T18:35:10.042" v="1826" actId="121"/>
        <pc:sldMkLst>
          <pc:docMk/>
          <pc:sldMk cId="2842018938" sldId="306"/>
        </pc:sldMkLst>
        <pc:spChg chg="mod ord">
          <ac:chgData name="Williams, Darla" userId="5c71d710-c729-4b2a-894f-5c263e3d17e0" providerId="ADAL" clId="{2DF6E9CF-2E27-B84D-B6E5-3DB9F245D6FD}" dt="2024-12-03T17:25:05.269" v="1346" actId="700"/>
          <ac:spMkLst>
            <pc:docMk/>
            <pc:sldMk cId="2842018938" sldId="306"/>
            <ac:spMk id="2" creationId="{00000000-0000-0000-0000-000000000000}"/>
          </ac:spMkLst>
        </pc:spChg>
        <pc:spChg chg="mod ord">
          <ac:chgData name="Williams, Darla" userId="5c71d710-c729-4b2a-894f-5c263e3d17e0" providerId="ADAL" clId="{2DF6E9CF-2E27-B84D-B6E5-3DB9F245D6FD}" dt="2024-12-03T17:25:05.269" v="1346" actId="700"/>
          <ac:spMkLst>
            <pc:docMk/>
            <pc:sldMk cId="2842018938" sldId="306"/>
            <ac:spMk id="4" creationId="{24E5FFE6-2246-C540-B8DB-481B9A580C0F}"/>
          </ac:spMkLst>
        </pc:spChg>
        <pc:spChg chg="mod ord">
          <ac:chgData name="Williams, Darla" userId="5c71d710-c729-4b2a-894f-5c263e3d17e0" providerId="ADAL" clId="{2DF6E9CF-2E27-B84D-B6E5-3DB9F245D6FD}" dt="2024-12-03T18:35:10.042" v="1826" actId="121"/>
          <ac:spMkLst>
            <pc:docMk/>
            <pc:sldMk cId="2842018938" sldId="306"/>
            <ac:spMk id="5" creationId="{430805EA-C4DC-668B-A1D5-EE10DC557D18}"/>
          </ac:spMkLst>
        </pc:spChg>
        <pc:spChg chg="mod">
          <ac:chgData name="Williams, Darla" userId="5c71d710-c729-4b2a-894f-5c263e3d17e0" providerId="ADAL" clId="{2DF6E9CF-2E27-B84D-B6E5-3DB9F245D6FD}" dt="2024-12-03T18:08:43.825" v="1657" actId="207"/>
          <ac:spMkLst>
            <pc:docMk/>
            <pc:sldMk cId="2842018938" sldId="306"/>
            <ac:spMk id="13" creationId="{00000000-0000-0000-0000-000000000000}"/>
          </ac:spMkLst>
        </pc:spChg>
        <pc:spChg chg="mod">
          <ac:chgData name="Williams, Darla" userId="5c71d710-c729-4b2a-894f-5c263e3d17e0" providerId="ADAL" clId="{2DF6E9CF-2E27-B84D-B6E5-3DB9F245D6FD}" dt="2024-12-03T18:08:39.691" v="1656" actId="207"/>
          <ac:spMkLst>
            <pc:docMk/>
            <pc:sldMk cId="2842018938" sldId="306"/>
            <ac:spMk id="15" creationId="{00000000-0000-0000-0000-000000000000}"/>
          </ac:spMkLst>
        </pc:spChg>
        <pc:spChg chg="mod">
          <ac:chgData name="Williams, Darla" userId="5c71d710-c729-4b2a-894f-5c263e3d17e0" providerId="ADAL" clId="{2DF6E9CF-2E27-B84D-B6E5-3DB9F245D6FD}" dt="2024-12-03T18:08:36.002" v="1655" actId="207"/>
          <ac:spMkLst>
            <pc:docMk/>
            <pc:sldMk cId="2842018938" sldId="306"/>
            <ac:spMk id="18" creationId="{00000000-0000-0000-0000-000000000000}"/>
          </ac:spMkLst>
        </pc:spChg>
      </pc:sldChg>
      <pc:sldChg chg="addSp delSp modSp mod">
        <pc:chgData name="Williams, Darla" userId="5c71d710-c729-4b2a-894f-5c263e3d17e0" providerId="ADAL" clId="{2DF6E9CF-2E27-B84D-B6E5-3DB9F245D6FD}" dt="2024-12-03T18:42:20.670" v="1887"/>
        <pc:sldMkLst>
          <pc:docMk/>
          <pc:sldMk cId="1643648865" sldId="307"/>
        </pc:sldMkLst>
        <pc:spChg chg="add mod">
          <ac:chgData name="Williams, Darla" userId="5c71d710-c729-4b2a-894f-5c263e3d17e0" providerId="ADAL" clId="{2DF6E9CF-2E27-B84D-B6E5-3DB9F245D6FD}" dt="2024-12-03T18:42:20.670" v="1887"/>
          <ac:spMkLst>
            <pc:docMk/>
            <pc:sldMk cId="1643648865" sldId="307"/>
            <ac:spMk id="2" creationId="{8C3CE09F-45C5-6C4E-FEB9-E6E682FB1C44}"/>
          </ac:spMkLst>
        </pc:spChg>
        <pc:spChg chg="mod">
          <ac:chgData name="Williams, Darla" userId="5c71d710-c729-4b2a-894f-5c263e3d17e0" providerId="ADAL" clId="{2DF6E9CF-2E27-B84D-B6E5-3DB9F245D6FD}" dt="2024-12-03T18:08:59.264" v="1660" actId="207"/>
          <ac:spMkLst>
            <pc:docMk/>
            <pc:sldMk cId="1643648865" sldId="307"/>
            <ac:spMk id="9" creationId="{7B15CC00-C319-8221-2F7D-97C93DB38462}"/>
          </ac:spMkLst>
        </pc:spChg>
        <pc:spChg chg="mod">
          <ac:chgData name="Williams, Darla" userId="5c71d710-c729-4b2a-894f-5c263e3d17e0" providerId="ADAL" clId="{2DF6E9CF-2E27-B84D-B6E5-3DB9F245D6FD}" dt="2024-12-03T18:08:49.741" v="1658" actId="207"/>
          <ac:spMkLst>
            <pc:docMk/>
            <pc:sldMk cId="1643648865" sldId="307"/>
            <ac:spMk id="29" creationId="{00000000-0000-0000-0000-000000000000}"/>
          </ac:spMkLst>
        </pc:spChg>
        <pc:spChg chg="mod">
          <ac:chgData name="Williams, Darla" userId="5c71d710-c729-4b2a-894f-5c263e3d17e0" providerId="ADAL" clId="{2DF6E9CF-2E27-B84D-B6E5-3DB9F245D6FD}" dt="2024-12-03T18:08:53.921" v="1659" actId="207"/>
          <ac:spMkLst>
            <pc:docMk/>
            <pc:sldMk cId="1643648865" sldId="307"/>
            <ac:spMk id="31" creationId="{00000000-0000-0000-0000-000000000000}"/>
          </ac:spMkLst>
        </pc:spChg>
      </pc:sldChg>
      <pc:sldChg chg="addSp delSp modSp mod">
        <pc:chgData name="Williams, Darla" userId="5c71d710-c729-4b2a-894f-5c263e3d17e0" providerId="ADAL" clId="{2DF6E9CF-2E27-B84D-B6E5-3DB9F245D6FD}" dt="2024-12-03T18:42:16.750" v="1885"/>
        <pc:sldMkLst>
          <pc:docMk/>
          <pc:sldMk cId="2974100725" sldId="308"/>
        </pc:sldMkLst>
        <pc:spChg chg="add mod">
          <ac:chgData name="Williams, Darla" userId="5c71d710-c729-4b2a-894f-5c263e3d17e0" providerId="ADAL" clId="{2DF6E9CF-2E27-B84D-B6E5-3DB9F245D6FD}" dt="2024-12-03T18:42:16.750" v="1885"/>
          <ac:spMkLst>
            <pc:docMk/>
            <pc:sldMk cId="2974100725" sldId="308"/>
            <ac:spMk id="3" creationId="{2E638B9E-4D81-0714-B050-803C5E1DBC56}"/>
          </ac:spMkLst>
        </pc:spChg>
        <pc:spChg chg="mod">
          <ac:chgData name="Williams, Darla" userId="5c71d710-c729-4b2a-894f-5c263e3d17e0" providerId="ADAL" clId="{2DF6E9CF-2E27-B84D-B6E5-3DB9F245D6FD}" dt="2024-12-03T18:09:12.840" v="1664" actId="1037"/>
          <ac:spMkLst>
            <pc:docMk/>
            <pc:sldMk cId="2974100725" sldId="308"/>
            <ac:spMk id="4" creationId="{BF700DD3-D281-2A80-5FDE-BA96B4FAF592}"/>
          </ac:spMkLst>
        </pc:spChg>
        <pc:spChg chg="mod">
          <ac:chgData name="Williams, Darla" userId="5c71d710-c729-4b2a-894f-5c263e3d17e0" providerId="ADAL" clId="{2DF6E9CF-2E27-B84D-B6E5-3DB9F245D6FD}" dt="2024-12-03T18:09:12.840" v="1664" actId="1037"/>
          <ac:spMkLst>
            <pc:docMk/>
            <pc:sldMk cId="2974100725" sldId="308"/>
            <ac:spMk id="5" creationId="{3216EEDD-E76C-3257-6A62-1FF9476DF9E0}"/>
          </ac:spMkLst>
        </pc:spChg>
        <pc:spChg chg="mod">
          <ac:chgData name="Williams, Darla" userId="5c71d710-c729-4b2a-894f-5c263e3d17e0" providerId="ADAL" clId="{2DF6E9CF-2E27-B84D-B6E5-3DB9F245D6FD}" dt="2024-12-03T18:09:12.840" v="1664" actId="1037"/>
          <ac:spMkLst>
            <pc:docMk/>
            <pc:sldMk cId="2974100725" sldId="308"/>
            <ac:spMk id="30" creationId="{D070DCD5-399C-5C44-A1ED-1CD8C1661C2D}"/>
          </ac:spMkLst>
        </pc:spChg>
        <pc:spChg chg="mod">
          <ac:chgData name="Williams, Darla" userId="5c71d710-c729-4b2a-894f-5c263e3d17e0" providerId="ADAL" clId="{2DF6E9CF-2E27-B84D-B6E5-3DB9F245D6FD}" dt="2024-12-03T18:09:20.047" v="1665" actId="207"/>
          <ac:spMkLst>
            <pc:docMk/>
            <pc:sldMk cId="2974100725" sldId="308"/>
            <ac:spMk id="37" creationId="{00000000-0000-0000-0000-000000000000}"/>
          </ac:spMkLst>
        </pc:spChg>
        <pc:spChg chg="mod">
          <ac:chgData name="Williams, Darla" userId="5c71d710-c729-4b2a-894f-5c263e3d17e0" providerId="ADAL" clId="{2DF6E9CF-2E27-B84D-B6E5-3DB9F245D6FD}" dt="2024-12-03T18:09:24.757" v="1666" actId="207"/>
          <ac:spMkLst>
            <pc:docMk/>
            <pc:sldMk cId="2974100725" sldId="308"/>
            <ac:spMk id="38" creationId="{00000000-0000-0000-0000-000000000000}"/>
          </ac:spMkLst>
        </pc:spChg>
        <pc:spChg chg="mod">
          <ac:chgData name="Williams, Darla" userId="5c71d710-c729-4b2a-894f-5c263e3d17e0" providerId="ADAL" clId="{2DF6E9CF-2E27-B84D-B6E5-3DB9F245D6FD}" dt="2024-12-03T18:09:42.446" v="1667" actId="207"/>
          <ac:spMkLst>
            <pc:docMk/>
            <pc:sldMk cId="2974100725" sldId="308"/>
            <ac:spMk id="39" creationId="{00000000-0000-0000-0000-000000000000}"/>
          </ac:spMkLst>
        </pc:spChg>
      </pc:sldChg>
      <pc:sldChg chg="addSp delSp modSp mod">
        <pc:chgData name="Williams, Darla" userId="5c71d710-c729-4b2a-894f-5c263e3d17e0" providerId="ADAL" clId="{2DF6E9CF-2E27-B84D-B6E5-3DB9F245D6FD}" dt="2024-12-03T18:42:10.783" v="1883"/>
        <pc:sldMkLst>
          <pc:docMk/>
          <pc:sldMk cId="839446179" sldId="309"/>
        </pc:sldMkLst>
        <pc:spChg chg="add mod">
          <ac:chgData name="Williams, Darla" userId="5c71d710-c729-4b2a-894f-5c263e3d17e0" providerId="ADAL" clId="{2DF6E9CF-2E27-B84D-B6E5-3DB9F245D6FD}" dt="2024-12-03T18:42:10.783" v="1883"/>
          <ac:spMkLst>
            <pc:docMk/>
            <pc:sldMk cId="839446179" sldId="309"/>
            <ac:spMk id="2" creationId="{8347D306-C109-21D7-B4A2-FC8DD5FE4088}"/>
          </ac:spMkLst>
        </pc:spChg>
        <pc:spChg chg="mod">
          <ac:chgData name="Williams, Darla" userId="5c71d710-c729-4b2a-894f-5c263e3d17e0" providerId="ADAL" clId="{2DF6E9CF-2E27-B84D-B6E5-3DB9F245D6FD}" dt="2024-12-03T18:09:48.666" v="1669" actId="1037"/>
          <ac:spMkLst>
            <pc:docMk/>
            <pc:sldMk cId="839446179" sldId="309"/>
            <ac:spMk id="3" creationId="{C42C74AE-4043-D64C-B03F-F46EDC674C10}"/>
          </ac:spMkLst>
        </pc:spChg>
        <pc:spChg chg="mod">
          <ac:chgData name="Williams, Darla" userId="5c71d710-c729-4b2a-894f-5c263e3d17e0" providerId="ADAL" clId="{2DF6E9CF-2E27-B84D-B6E5-3DB9F245D6FD}" dt="2024-12-03T18:10:03.850" v="1672" actId="207"/>
          <ac:spMkLst>
            <pc:docMk/>
            <pc:sldMk cId="839446179" sldId="309"/>
            <ac:spMk id="34" creationId="{00000000-0000-0000-0000-000000000000}"/>
          </ac:spMkLst>
        </pc:spChg>
        <pc:spChg chg="mod">
          <ac:chgData name="Williams, Darla" userId="5c71d710-c729-4b2a-894f-5c263e3d17e0" providerId="ADAL" clId="{2DF6E9CF-2E27-B84D-B6E5-3DB9F245D6FD}" dt="2024-12-03T18:09:54.412" v="1670" actId="207"/>
          <ac:spMkLst>
            <pc:docMk/>
            <pc:sldMk cId="839446179" sldId="309"/>
            <ac:spMk id="36" creationId="{00000000-0000-0000-0000-000000000000}"/>
          </ac:spMkLst>
        </pc:spChg>
        <pc:spChg chg="mod">
          <ac:chgData name="Williams, Darla" userId="5c71d710-c729-4b2a-894f-5c263e3d17e0" providerId="ADAL" clId="{2DF6E9CF-2E27-B84D-B6E5-3DB9F245D6FD}" dt="2024-12-03T18:09:58.289" v="1671" actId="207"/>
          <ac:spMkLst>
            <pc:docMk/>
            <pc:sldMk cId="839446179" sldId="309"/>
            <ac:spMk id="37" creationId="{00000000-0000-0000-0000-000000000000}"/>
          </ac:spMkLst>
        </pc:spChg>
      </pc:sldChg>
      <pc:sldChg chg="addSp delSp modSp mod">
        <pc:chgData name="Williams, Darla" userId="5c71d710-c729-4b2a-894f-5c263e3d17e0" providerId="ADAL" clId="{2DF6E9CF-2E27-B84D-B6E5-3DB9F245D6FD}" dt="2024-12-03T18:42:00.529" v="1879"/>
        <pc:sldMkLst>
          <pc:docMk/>
          <pc:sldMk cId="1215063234" sldId="312"/>
        </pc:sldMkLst>
        <pc:spChg chg="add mod">
          <ac:chgData name="Williams, Darla" userId="5c71d710-c729-4b2a-894f-5c263e3d17e0" providerId="ADAL" clId="{2DF6E9CF-2E27-B84D-B6E5-3DB9F245D6FD}" dt="2024-12-03T18:42:00.529" v="1879"/>
          <ac:spMkLst>
            <pc:docMk/>
            <pc:sldMk cId="1215063234" sldId="312"/>
            <ac:spMk id="3" creationId="{059168E8-3DF8-8AE6-0699-E151E17D9367}"/>
          </ac:spMkLst>
        </pc:spChg>
        <pc:spChg chg="mod">
          <ac:chgData name="Williams, Darla" userId="5c71d710-c729-4b2a-894f-5c263e3d17e0" providerId="ADAL" clId="{2DF6E9CF-2E27-B84D-B6E5-3DB9F245D6FD}" dt="2024-12-03T18:11:25.604" v="1688" actId="207"/>
          <ac:spMkLst>
            <pc:docMk/>
            <pc:sldMk cId="1215063234" sldId="312"/>
            <ac:spMk id="12" creationId="{1A533822-060E-ED89-1B1B-6664093A689F}"/>
          </ac:spMkLst>
        </pc:spChg>
        <pc:graphicFrameChg chg="mod">
          <ac:chgData name="Williams, Darla" userId="5c71d710-c729-4b2a-894f-5c263e3d17e0" providerId="ADAL" clId="{2DF6E9CF-2E27-B84D-B6E5-3DB9F245D6FD}" dt="2024-12-03T18:11:20.672" v="1687" actId="207"/>
          <ac:graphicFrameMkLst>
            <pc:docMk/>
            <pc:sldMk cId="1215063234" sldId="312"/>
            <ac:graphicFrameMk id="4" creationId="{00000000-0000-0000-0000-000000000000}"/>
          </ac:graphicFrameMkLst>
        </pc:graphicFrameChg>
      </pc:sldChg>
      <pc:sldChg chg="addSp delSp modSp mod">
        <pc:chgData name="Williams, Darla" userId="5c71d710-c729-4b2a-894f-5c263e3d17e0" providerId="ADAL" clId="{2DF6E9CF-2E27-B84D-B6E5-3DB9F245D6FD}" dt="2024-12-03T18:41:56.850" v="1877"/>
        <pc:sldMkLst>
          <pc:docMk/>
          <pc:sldMk cId="1847167412" sldId="313"/>
        </pc:sldMkLst>
        <pc:spChg chg="add mod">
          <ac:chgData name="Williams, Darla" userId="5c71d710-c729-4b2a-894f-5c263e3d17e0" providerId="ADAL" clId="{2DF6E9CF-2E27-B84D-B6E5-3DB9F245D6FD}" dt="2024-12-03T18:41:56.850" v="1877"/>
          <ac:spMkLst>
            <pc:docMk/>
            <pc:sldMk cId="1847167412" sldId="313"/>
            <ac:spMk id="3" creationId="{5FAEB7E7-0E0A-7269-C036-CC30EACB63FE}"/>
          </ac:spMkLst>
        </pc:spChg>
        <pc:graphicFrameChg chg="mod">
          <ac:chgData name="Williams, Darla" userId="5c71d710-c729-4b2a-894f-5c263e3d17e0" providerId="ADAL" clId="{2DF6E9CF-2E27-B84D-B6E5-3DB9F245D6FD}" dt="2024-12-03T18:12:01.082" v="1695" actId="207"/>
          <ac:graphicFrameMkLst>
            <pc:docMk/>
            <pc:sldMk cId="1847167412" sldId="313"/>
            <ac:graphicFrameMk id="2" creationId="{00000000-0000-0000-0000-000000000000}"/>
          </ac:graphicFrameMkLst>
        </pc:graphicFrameChg>
      </pc:sldChg>
      <pc:sldChg chg="addSp delSp modSp mod">
        <pc:chgData name="Williams, Darla" userId="5c71d710-c729-4b2a-894f-5c263e3d17e0" providerId="ADAL" clId="{2DF6E9CF-2E27-B84D-B6E5-3DB9F245D6FD}" dt="2024-12-03T18:41:41.481" v="1871"/>
        <pc:sldMkLst>
          <pc:docMk/>
          <pc:sldMk cId="1910565336" sldId="315"/>
        </pc:sldMkLst>
        <pc:spChg chg="add mod">
          <ac:chgData name="Williams, Darla" userId="5c71d710-c729-4b2a-894f-5c263e3d17e0" providerId="ADAL" clId="{2DF6E9CF-2E27-B84D-B6E5-3DB9F245D6FD}" dt="2024-12-03T18:41:41.481" v="1871"/>
          <ac:spMkLst>
            <pc:docMk/>
            <pc:sldMk cId="1910565336" sldId="315"/>
            <ac:spMk id="3" creationId="{1FFFD2E8-C1E3-3C0A-2E21-1F6E4FE9ED21}"/>
          </ac:spMkLst>
        </pc:spChg>
        <pc:spChg chg="mod">
          <ac:chgData name="Williams, Darla" userId="5c71d710-c729-4b2a-894f-5c263e3d17e0" providerId="ADAL" clId="{2DF6E9CF-2E27-B84D-B6E5-3DB9F245D6FD}" dt="2024-12-03T18:12:45.574" v="1702" actId="207"/>
          <ac:spMkLst>
            <pc:docMk/>
            <pc:sldMk cId="1910565336" sldId="315"/>
            <ac:spMk id="12" creationId="{AE930DAA-7AF5-B2B8-EDB6-47206B31F019}"/>
          </ac:spMkLst>
        </pc:spChg>
        <pc:graphicFrameChg chg="mod">
          <ac:chgData name="Williams, Darla" userId="5c71d710-c729-4b2a-894f-5c263e3d17e0" providerId="ADAL" clId="{2DF6E9CF-2E27-B84D-B6E5-3DB9F245D6FD}" dt="2024-12-03T18:13:24.860" v="1711" actId="208"/>
          <ac:graphicFrameMkLst>
            <pc:docMk/>
            <pc:sldMk cId="1910565336" sldId="315"/>
            <ac:graphicFrameMk id="10" creationId="{00000000-0000-0000-0000-000000000000}"/>
          </ac:graphicFrameMkLst>
        </pc:graphicFrameChg>
      </pc:sldChg>
      <pc:sldChg chg="addSp delSp modSp mod">
        <pc:chgData name="Williams, Darla" userId="5c71d710-c729-4b2a-894f-5c263e3d17e0" providerId="ADAL" clId="{2DF6E9CF-2E27-B84D-B6E5-3DB9F245D6FD}" dt="2024-12-03T18:41:37.098" v="1869"/>
        <pc:sldMkLst>
          <pc:docMk/>
          <pc:sldMk cId="1658293688" sldId="316"/>
        </pc:sldMkLst>
        <pc:spChg chg="add mod">
          <ac:chgData name="Williams, Darla" userId="5c71d710-c729-4b2a-894f-5c263e3d17e0" providerId="ADAL" clId="{2DF6E9CF-2E27-B84D-B6E5-3DB9F245D6FD}" dt="2024-12-03T18:41:37.098" v="1869"/>
          <ac:spMkLst>
            <pc:docMk/>
            <pc:sldMk cId="1658293688" sldId="316"/>
            <ac:spMk id="3" creationId="{05DF2468-15FE-BAAA-462F-97895D19944E}"/>
          </ac:spMkLst>
        </pc:spChg>
        <pc:spChg chg="mod">
          <ac:chgData name="Williams, Darla" userId="5c71d710-c729-4b2a-894f-5c263e3d17e0" providerId="ADAL" clId="{2DF6E9CF-2E27-B84D-B6E5-3DB9F245D6FD}" dt="2024-12-03T18:14:13.791" v="1719" actId="207"/>
          <ac:spMkLst>
            <pc:docMk/>
            <pc:sldMk cId="1658293688" sldId="316"/>
            <ac:spMk id="10" creationId="{227932AF-9FE6-682A-9D3E-0C6B93942946}"/>
          </ac:spMkLst>
        </pc:spChg>
        <pc:graphicFrameChg chg="mod">
          <ac:chgData name="Williams, Darla" userId="5c71d710-c729-4b2a-894f-5c263e3d17e0" providerId="ADAL" clId="{2DF6E9CF-2E27-B84D-B6E5-3DB9F245D6FD}" dt="2024-12-03T18:14:04.424" v="1718" actId="207"/>
          <ac:graphicFrameMkLst>
            <pc:docMk/>
            <pc:sldMk cId="1658293688" sldId="316"/>
            <ac:graphicFrameMk id="6" creationId="{00000000-0000-0000-0000-000000000000}"/>
          </ac:graphicFrameMkLst>
        </pc:graphicFrameChg>
      </pc:sldChg>
      <pc:sldChg chg="addSp delSp modSp mod">
        <pc:chgData name="Williams, Darla" userId="5c71d710-c729-4b2a-894f-5c263e3d17e0" providerId="ADAL" clId="{2DF6E9CF-2E27-B84D-B6E5-3DB9F245D6FD}" dt="2024-12-03T18:41:31.351" v="1867"/>
        <pc:sldMkLst>
          <pc:docMk/>
          <pc:sldMk cId="2899226054" sldId="317"/>
        </pc:sldMkLst>
        <pc:spChg chg="add mod">
          <ac:chgData name="Williams, Darla" userId="5c71d710-c729-4b2a-894f-5c263e3d17e0" providerId="ADAL" clId="{2DF6E9CF-2E27-B84D-B6E5-3DB9F245D6FD}" dt="2024-12-03T18:41:31.351" v="1867"/>
          <ac:spMkLst>
            <pc:docMk/>
            <pc:sldMk cId="2899226054" sldId="317"/>
            <ac:spMk id="3" creationId="{45268327-FD83-5BEB-8180-2097A01E4E55}"/>
          </ac:spMkLst>
        </pc:spChg>
        <pc:spChg chg="mod">
          <ac:chgData name="Williams, Darla" userId="5c71d710-c729-4b2a-894f-5c263e3d17e0" providerId="ADAL" clId="{2DF6E9CF-2E27-B84D-B6E5-3DB9F245D6FD}" dt="2024-12-03T18:14:21.249" v="1720" actId="207"/>
          <ac:spMkLst>
            <pc:docMk/>
            <pc:sldMk cId="2899226054" sldId="317"/>
            <ac:spMk id="12" creationId="{AADDD75F-B678-A6F7-EBF1-28E8FD72DF67}"/>
          </ac:spMkLst>
        </pc:spChg>
        <pc:graphicFrameChg chg="mod">
          <ac:chgData name="Williams, Darla" userId="5c71d710-c729-4b2a-894f-5c263e3d17e0" providerId="ADAL" clId="{2DF6E9CF-2E27-B84D-B6E5-3DB9F245D6FD}" dt="2024-12-03T18:14:37.577" v="1723" actId="207"/>
          <ac:graphicFrameMkLst>
            <pc:docMk/>
            <pc:sldMk cId="2899226054" sldId="317"/>
            <ac:graphicFrameMk id="6" creationId="{00000000-0000-0000-0000-000000000000}"/>
          </ac:graphicFrameMkLst>
        </pc:graphicFrameChg>
      </pc:sldChg>
      <pc:sldChg chg="addSp delSp modSp mod">
        <pc:chgData name="Williams, Darla" userId="5c71d710-c729-4b2a-894f-5c263e3d17e0" providerId="ADAL" clId="{2DF6E9CF-2E27-B84D-B6E5-3DB9F245D6FD}" dt="2024-12-03T18:41:26.189" v="1865"/>
        <pc:sldMkLst>
          <pc:docMk/>
          <pc:sldMk cId="491896592" sldId="318"/>
        </pc:sldMkLst>
        <pc:spChg chg="add mod">
          <ac:chgData name="Williams, Darla" userId="5c71d710-c729-4b2a-894f-5c263e3d17e0" providerId="ADAL" clId="{2DF6E9CF-2E27-B84D-B6E5-3DB9F245D6FD}" dt="2024-12-03T18:41:26.189" v="1865"/>
          <ac:spMkLst>
            <pc:docMk/>
            <pc:sldMk cId="491896592" sldId="318"/>
            <ac:spMk id="3" creationId="{897E2B39-D85B-9A0C-6F8D-25F6FD93F7EE}"/>
          </ac:spMkLst>
        </pc:spChg>
        <pc:spChg chg="mod">
          <ac:chgData name="Williams, Darla" userId="5c71d710-c729-4b2a-894f-5c263e3d17e0" providerId="ADAL" clId="{2DF6E9CF-2E27-B84D-B6E5-3DB9F245D6FD}" dt="2024-12-03T18:14:51.269" v="1725" actId="207"/>
          <ac:spMkLst>
            <pc:docMk/>
            <pc:sldMk cId="491896592" sldId="318"/>
            <ac:spMk id="12" creationId="{635DD082-FEF5-23F4-8FAE-421B6DA46362}"/>
          </ac:spMkLst>
        </pc:spChg>
        <pc:graphicFrameChg chg="mod">
          <ac:chgData name="Williams, Darla" userId="5c71d710-c729-4b2a-894f-5c263e3d17e0" providerId="ADAL" clId="{2DF6E9CF-2E27-B84D-B6E5-3DB9F245D6FD}" dt="2024-12-03T18:14:56.705" v="1726" actId="207"/>
          <ac:graphicFrameMkLst>
            <pc:docMk/>
            <pc:sldMk cId="491896592" sldId="318"/>
            <ac:graphicFrameMk id="6" creationId="{00000000-0000-0000-0000-000000000000}"/>
          </ac:graphicFrameMkLst>
        </pc:graphicFrameChg>
      </pc:sldChg>
      <pc:sldChg chg="addSp delSp modSp mod">
        <pc:chgData name="Williams, Darla" userId="5c71d710-c729-4b2a-894f-5c263e3d17e0" providerId="ADAL" clId="{2DF6E9CF-2E27-B84D-B6E5-3DB9F245D6FD}" dt="2024-12-03T18:41:20.249" v="1863"/>
        <pc:sldMkLst>
          <pc:docMk/>
          <pc:sldMk cId="2304162248" sldId="319"/>
        </pc:sldMkLst>
        <pc:spChg chg="add mod">
          <ac:chgData name="Williams, Darla" userId="5c71d710-c729-4b2a-894f-5c263e3d17e0" providerId="ADAL" clId="{2DF6E9CF-2E27-B84D-B6E5-3DB9F245D6FD}" dt="2024-12-03T18:41:20.249" v="1863"/>
          <ac:spMkLst>
            <pc:docMk/>
            <pc:sldMk cId="2304162248" sldId="319"/>
            <ac:spMk id="3" creationId="{5C0FD2FF-6606-A781-7D87-446FF53B9960}"/>
          </ac:spMkLst>
        </pc:spChg>
        <pc:spChg chg="mod">
          <ac:chgData name="Williams, Darla" userId="5c71d710-c729-4b2a-894f-5c263e3d17e0" providerId="ADAL" clId="{2DF6E9CF-2E27-B84D-B6E5-3DB9F245D6FD}" dt="2024-12-03T18:15:05.610" v="1727" actId="207"/>
          <ac:spMkLst>
            <pc:docMk/>
            <pc:sldMk cId="2304162248" sldId="319"/>
            <ac:spMk id="12" creationId="{84F63C18-EDD3-6418-BB8E-4A016A70C947}"/>
          </ac:spMkLst>
        </pc:spChg>
        <pc:graphicFrameChg chg="mod">
          <ac:chgData name="Williams, Darla" userId="5c71d710-c729-4b2a-894f-5c263e3d17e0" providerId="ADAL" clId="{2DF6E9CF-2E27-B84D-B6E5-3DB9F245D6FD}" dt="2024-12-03T18:15:16.931" v="1730" actId="207"/>
          <ac:graphicFrameMkLst>
            <pc:docMk/>
            <pc:sldMk cId="2304162248" sldId="319"/>
            <ac:graphicFrameMk id="6" creationId="{00000000-0000-0000-0000-000000000000}"/>
          </ac:graphicFrameMkLst>
        </pc:graphicFrameChg>
      </pc:sldChg>
      <pc:sldChg chg="addSp delSp modSp mod">
        <pc:chgData name="Williams, Darla" userId="5c71d710-c729-4b2a-894f-5c263e3d17e0" providerId="ADAL" clId="{2DF6E9CF-2E27-B84D-B6E5-3DB9F245D6FD}" dt="2024-12-03T18:41:14.368" v="1861"/>
        <pc:sldMkLst>
          <pc:docMk/>
          <pc:sldMk cId="970113401" sldId="320"/>
        </pc:sldMkLst>
        <pc:spChg chg="add mod">
          <ac:chgData name="Williams, Darla" userId="5c71d710-c729-4b2a-894f-5c263e3d17e0" providerId="ADAL" clId="{2DF6E9CF-2E27-B84D-B6E5-3DB9F245D6FD}" dt="2024-12-03T18:41:14.368" v="1861"/>
          <ac:spMkLst>
            <pc:docMk/>
            <pc:sldMk cId="970113401" sldId="320"/>
            <ac:spMk id="3" creationId="{2ED68477-1D79-0E1D-D7D6-2361B44AC4D0}"/>
          </ac:spMkLst>
        </pc:spChg>
        <pc:spChg chg="mod">
          <ac:chgData name="Williams, Darla" userId="5c71d710-c729-4b2a-894f-5c263e3d17e0" providerId="ADAL" clId="{2DF6E9CF-2E27-B84D-B6E5-3DB9F245D6FD}" dt="2024-12-03T18:15:25.961" v="1731" actId="207"/>
          <ac:spMkLst>
            <pc:docMk/>
            <pc:sldMk cId="970113401" sldId="320"/>
            <ac:spMk id="10" creationId="{A38D5AA5-1074-9BAF-DE6F-99B9897DA72D}"/>
          </ac:spMkLst>
        </pc:spChg>
        <pc:graphicFrameChg chg="mod">
          <ac:chgData name="Williams, Darla" userId="5c71d710-c729-4b2a-894f-5c263e3d17e0" providerId="ADAL" clId="{2DF6E9CF-2E27-B84D-B6E5-3DB9F245D6FD}" dt="2024-12-03T18:15:38.523" v="1734" actId="207"/>
          <ac:graphicFrameMkLst>
            <pc:docMk/>
            <pc:sldMk cId="970113401" sldId="320"/>
            <ac:graphicFrameMk id="6" creationId="{00000000-0000-0000-0000-000000000000}"/>
          </ac:graphicFrameMkLst>
        </pc:graphicFrameChg>
      </pc:sldChg>
      <pc:sldChg chg="addSp delSp modSp mod">
        <pc:chgData name="Williams, Darla" userId="5c71d710-c729-4b2a-894f-5c263e3d17e0" providerId="ADAL" clId="{2DF6E9CF-2E27-B84D-B6E5-3DB9F245D6FD}" dt="2024-12-03T18:41:08.568" v="1859"/>
        <pc:sldMkLst>
          <pc:docMk/>
          <pc:sldMk cId="3006571582" sldId="321"/>
        </pc:sldMkLst>
        <pc:spChg chg="add mod">
          <ac:chgData name="Williams, Darla" userId="5c71d710-c729-4b2a-894f-5c263e3d17e0" providerId="ADAL" clId="{2DF6E9CF-2E27-B84D-B6E5-3DB9F245D6FD}" dt="2024-12-03T18:41:08.568" v="1859"/>
          <ac:spMkLst>
            <pc:docMk/>
            <pc:sldMk cId="3006571582" sldId="321"/>
            <ac:spMk id="3" creationId="{9A7C3A60-3F18-8B25-F059-8C8CE6C81599}"/>
          </ac:spMkLst>
        </pc:spChg>
        <pc:spChg chg="mod">
          <ac:chgData name="Williams, Darla" userId="5c71d710-c729-4b2a-894f-5c263e3d17e0" providerId="ADAL" clId="{2DF6E9CF-2E27-B84D-B6E5-3DB9F245D6FD}" dt="2024-12-03T18:15:45.783" v="1735" actId="207"/>
          <ac:spMkLst>
            <pc:docMk/>
            <pc:sldMk cId="3006571582" sldId="321"/>
            <ac:spMk id="10" creationId="{1435D8EC-2158-61FF-C778-238EC554AA3A}"/>
          </ac:spMkLst>
        </pc:spChg>
        <pc:graphicFrameChg chg="mod">
          <ac:chgData name="Williams, Darla" userId="5c71d710-c729-4b2a-894f-5c263e3d17e0" providerId="ADAL" clId="{2DF6E9CF-2E27-B84D-B6E5-3DB9F245D6FD}" dt="2024-12-03T18:15:56.904" v="1737" actId="207"/>
          <ac:graphicFrameMkLst>
            <pc:docMk/>
            <pc:sldMk cId="3006571582" sldId="321"/>
            <ac:graphicFrameMk id="6" creationId="{00000000-0000-0000-0000-000000000000}"/>
          </ac:graphicFrameMkLst>
        </pc:graphicFrameChg>
      </pc:sldChg>
      <pc:sldChg chg="addSp delSp modSp mod">
        <pc:chgData name="Williams, Darla" userId="5c71d710-c729-4b2a-894f-5c263e3d17e0" providerId="ADAL" clId="{2DF6E9CF-2E27-B84D-B6E5-3DB9F245D6FD}" dt="2024-12-03T18:41:02.831" v="1857"/>
        <pc:sldMkLst>
          <pc:docMk/>
          <pc:sldMk cId="3136082194" sldId="322"/>
        </pc:sldMkLst>
        <pc:spChg chg="add mod">
          <ac:chgData name="Williams, Darla" userId="5c71d710-c729-4b2a-894f-5c263e3d17e0" providerId="ADAL" clId="{2DF6E9CF-2E27-B84D-B6E5-3DB9F245D6FD}" dt="2024-12-03T18:41:02.831" v="1857"/>
          <ac:spMkLst>
            <pc:docMk/>
            <pc:sldMk cId="3136082194" sldId="322"/>
            <ac:spMk id="3" creationId="{F226416C-8223-6863-AB58-95E1CAA20282}"/>
          </ac:spMkLst>
        </pc:spChg>
        <pc:spChg chg="mod">
          <ac:chgData name="Williams, Darla" userId="5c71d710-c729-4b2a-894f-5c263e3d17e0" providerId="ADAL" clId="{2DF6E9CF-2E27-B84D-B6E5-3DB9F245D6FD}" dt="2024-12-03T18:16:05.884" v="1738" actId="207"/>
          <ac:spMkLst>
            <pc:docMk/>
            <pc:sldMk cId="3136082194" sldId="322"/>
            <ac:spMk id="10" creationId="{3BFAA574-2E00-B179-B2E6-99D5B520BD14}"/>
          </ac:spMkLst>
        </pc:spChg>
        <pc:graphicFrameChg chg="mod">
          <ac:chgData name="Williams, Darla" userId="5c71d710-c729-4b2a-894f-5c263e3d17e0" providerId="ADAL" clId="{2DF6E9CF-2E27-B84D-B6E5-3DB9F245D6FD}" dt="2024-12-03T18:16:24.689" v="1743" actId="207"/>
          <ac:graphicFrameMkLst>
            <pc:docMk/>
            <pc:sldMk cId="3136082194" sldId="322"/>
            <ac:graphicFrameMk id="6" creationId="{00000000-0000-0000-0000-000000000000}"/>
          </ac:graphicFrameMkLst>
        </pc:graphicFrameChg>
      </pc:sldChg>
      <pc:sldChg chg="addSp delSp modSp mod">
        <pc:chgData name="Williams, Darla" userId="5c71d710-c729-4b2a-894f-5c263e3d17e0" providerId="ADAL" clId="{2DF6E9CF-2E27-B84D-B6E5-3DB9F245D6FD}" dt="2024-12-03T18:37:34.491" v="1833"/>
        <pc:sldMkLst>
          <pc:docMk/>
          <pc:sldMk cId="4015193312" sldId="324"/>
        </pc:sldMkLst>
        <pc:spChg chg="add mod">
          <ac:chgData name="Williams, Darla" userId="5c71d710-c729-4b2a-894f-5c263e3d17e0" providerId="ADAL" clId="{2DF6E9CF-2E27-B84D-B6E5-3DB9F245D6FD}" dt="2024-12-03T18:37:34.491" v="1833"/>
          <ac:spMkLst>
            <pc:docMk/>
            <pc:sldMk cId="4015193312" sldId="324"/>
            <ac:spMk id="3" creationId="{10427254-2BAB-60F9-51B9-EE8B13093D1C}"/>
          </ac:spMkLst>
        </pc:spChg>
        <pc:spChg chg="mod">
          <ac:chgData name="Williams, Darla" userId="5c71d710-c729-4b2a-894f-5c263e3d17e0" providerId="ADAL" clId="{2DF6E9CF-2E27-B84D-B6E5-3DB9F245D6FD}" dt="2024-12-03T18:28:34.167" v="1796" actId="207"/>
          <ac:spMkLst>
            <pc:docMk/>
            <pc:sldMk cId="4015193312" sldId="324"/>
            <ac:spMk id="6" creationId="{6D8BFF15-7526-09B4-1AFA-2766F4E23BCC}"/>
          </ac:spMkLst>
        </pc:spChg>
        <pc:spChg chg="mod">
          <ac:chgData name="Williams, Darla" userId="5c71d710-c729-4b2a-894f-5c263e3d17e0" providerId="ADAL" clId="{2DF6E9CF-2E27-B84D-B6E5-3DB9F245D6FD}" dt="2024-12-03T18:28:18.268" v="1793" actId="207"/>
          <ac:spMkLst>
            <pc:docMk/>
            <pc:sldMk cId="4015193312" sldId="324"/>
            <ac:spMk id="27" creationId="{8E2EF5A0-8B84-2A49-AEC5-D857F778FAD5}"/>
          </ac:spMkLst>
        </pc:spChg>
        <pc:spChg chg="mod">
          <ac:chgData name="Williams, Darla" userId="5c71d710-c729-4b2a-894f-5c263e3d17e0" providerId="ADAL" clId="{2DF6E9CF-2E27-B84D-B6E5-3DB9F245D6FD}" dt="2024-12-03T18:28:21.859" v="1794" actId="207"/>
          <ac:spMkLst>
            <pc:docMk/>
            <pc:sldMk cId="4015193312" sldId="324"/>
            <ac:spMk id="28" creationId="{38D436B7-3706-7B42-8D76-B42DEBC31FEC}"/>
          </ac:spMkLst>
        </pc:spChg>
        <pc:spChg chg="mod">
          <ac:chgData name="Williams, Darla" userId="5c71d710-c729-4b2a-894f-5c263e3d17e0" providerId="ADAL" clId="{2DF6E9CF-2E27-B84D-B6E5-3DB9F245D6FD}" dt="2024-12-03T18:28:28.469" v="1795" actId="207"/>
          <ac:spMkLst>
            <pc:docMk/>
            <pc:sldMk cId="4015193312" sldId="324"/>
            <ac:spMk id="33" creationId="{6F1B7AAC-81C7-D040-BBDA-2A0C54B58ABE}"/>
          </ac:spMkLst>
        </pc:spChg>
      </pc:sldChg>
      <pc:sldChg chg="addSp delSp modSp mod">
        <pc:chgData name="Williams, Darla" userId="5c71d710-c729-4b2a-894f-5c263e3d17e0" providerId="ADAL" clId="{2DF6E9CF-2E27-B84D-B6E5-3DB9F245D6FD}" dt="2024-12-03T18:37:39.668" v="1835"/>
        <pc:sldMkLst>
          <pc:docMk/>
          <pc:sldMk cId="2656040212" sldId="325"/>
        </pc:sldMkLst>
        <pc:spChg chg="mod">
          <ac:chgData name="Williams, Darla" userId="5c71d710-c729-4b2a-894f-5c263e3d17e0" providerId="ADAL" clId="{2DF6E9CF-2E27-B84D-B6E5-3DB9F245D6FD}" dt="2024-12-03T18:29:15.888" v="1802" actId="1037"/>
          <ac:spMkLst>
            <pc:docMk/>
            <pc:sldMk cId="2656040212" sldId="325"/>
            <ac:spMk id="2" creationId="{00000000-0000-0000-0000-000000000000}"/>
          </ac:spMkLst>
        </pc:spChg>
        <pc:spChg chg="add mod">
          <ac:chgData name="Williams, Darla" userId="5c71d710-c729-4b2a-894f-5c263e3d17e0" providerId="ADAL" clId="{2DF6E9CF-2E27-B84D-B6E5-3DB9F245D6FD}" dt="2024-12-03T18:37:39.668" v="1835"/>
          <ac:spMkLst>
            <pc:docMk/>
            <pc:sldMk cId="2656040212" sldId="325"/>
            <ac:spMk id="3" creationId="{D61863B4-8B7A-1811-03B4-8D3AFBE5E073}"/>
          </ac:spMkLst>
        </pc:spChg>
        <pc:spChg chg="mod">
          <ac:chgData name="Williams, Darla" userId="5c71d710-c729-4b2a-894f-5c263e3d17e0" providerId="ADAL" clId="{2DF6E9CF-2E27-B84D-B6E5-3DB9F245D6FD}" dt="2024-12-03T18:29:15.888" v="1802" actId="1037"/>
          <ac:spMkLst>
            <pc:docMk/>
            <pc:sldMk cId="2656040212" sldId="325"/>
            <ac:spMk id="6" creationId="{3A102696-BFC5-E622-DC87-53374A7B7940}"/>
          </ac:spMkLst>
        </pc:spChg>
        <pc:spChg chg="mod">
          <ac:chgData name="Williams, Darla" userId="5c71d710-c729-4b2a-894f-5c263e3d17e0" providerId="ADAL" clId="{2DF6E9CF-2E27-B84D-B6E5-3DB9F245D6FD}" dt="2024-12-03T18:29:15.888" v="1802" actId="1037"/>
          <ac:spMkLst>
            <pc:docMk/>
            <pc:sldMk cId="2656040212" sldId="325"/>
            <ac:spMk id="7" creationId="{EDC587E9-8697-56A6-7491-E3C9138C3C84}"/>
          </ac:spMkLst>
        </pc:spChg>
        <pc:spChg chg="mod">
          <ac:chgData name="Williams, Darla" userId="5c71d710-c729-4b2a-894f-5c263e3d17e0" providerId="ADAL" clId="{2DF6E9CF-2E27-B84D-B6E5-3DB9F245D6FD}" dt="2024-12-03T18:36:57.110" v="1831" actId="207"/>
          <ac:spMkLst>
            <pc:docMk/>
            <pc:sldMk cId="2656040212" sldId="325"/>
            <ac:spMk id="11" creationId="{9F6AF163-CC94-74E0-3AB2-1EB0DEF5E94E}"/>
          </ac:spMkLst>
        </pc:spChg>
        <pc:spChg chg="mod">
          <ac:chgData name="Williams, Darla" userId="5c71d710-c729-4b2a-894f-5c263e3d17e0" providerId="ADAL" clId="{2DF6E9CF-2E27-B84D-B6E5-3DB9F245D6FD}" dt="2024-12-03T18:28:47.313" v="1797" actId="207"/>
          <ac:spMkLst>
            <pc:docMk/>
            <pc:sldMk cId="2656040212" sldId="325"/>
            <ac:spMk id="27" creationId="{1D216ACB-B9A1-4345-AD22-FEF89595081B}"/>
          </ac:spMkLst>
        </pc:spChg>
        <pc:spChg chg="mod">
          <ac:chgData name="Williams, Darla" userId="5c71d710-c729-4b2a-894f-5c263e3d17e0" providerId="ADAL" clId="{2DF6E9CF-2E27-B84D-B6E5-3DB9F245D6FD}" dt="2024-12-03T18:28:54.532" v="1798" actId="207"/>
          <ac:spMkLst>
            <pc:docMk/>
            <pc:sldMk cId="2656040212" sldId="325"/>
            <ac:spMk id="28" creationId="{968D637C-EDBA-8B44-918C-174EBB9F8646}"/>
          </ac:spMkLst>
        </pc:spChg>
        <pc:spChg chg="mod">
          <ac:chgData name="Williams, Darla" userId="5c71d710-c729-4b2a-894f-5c263e3d17e0" providerId="ADAL" clId="{2DF6E9CF-2E27-B84D-B6E5-3DB9F245D6FD}" dt="2024-12-03T18:28:58.043" v="1799" actId="207"/>
          <ac:spMkLst>
            <pc:docMk/>
            <pc:sldMk cId="2656040212" sldId="325"/>
            <ac:spMk id="29" creationId="{B816B616-7D98-B843-83BF-99021A2CE5E7}"/>
          </ac:spMkLst>
        </pc:spChg>
      </pc:sldChg>
      <pc:sldChg chg="addSp delSp modSp mod">
        <pc:chgData name="Williams, Darla" userId="5c71d710-c729-4b2a-894f-5c263e3d17e0" providerId="ADAL" clId="{2DF6E9CF-2E27-B84D-B6E5-3DB9F245D6FD}" dt="2024-12-03T18:37:44.777" v="1837"/>
        <pc:sldMkLst>
          <pc:docMk/>
          <pc:sldMk cId="2433604203" sldId="326"/>
        </pc:sldMkLst>
        <pc:spChg chg="add mod">
          <ac:chgData name="Williams, Darla" userId="5c71d710-c729-4b2a-894f-5c263e3d17e0" providerId="ADAL" clId="{2DF6E9CF-2E27-B84D-B6E5-3DB9F245D6FD}" dt="2024-12-03T18:37:44.777" v="1837"/>
          <ac:spMkLst>
            <pc:docMk/>
            <pc:sldMk cId="2433604203" sldId="326"/>
            <ac:spMk id="4" creationId="{EE416C4E-AD7C-8E4F-4263-953B2F066B29}"/>
          </ac:spMkLst>
        </pc:spChg>
        <pc:spChg chg="mod">
          <ac:chgData name="Williams, Darla" userId="5c71d710-c729-4b2a-894f-5c263e3d17e0" providerId="ADAL" clId="{2DF6E9CF-2E27-B84D-B6E5-3DB9F245D6FD}" dt="2024-12-03T18:29:24.129" v="1803" actId="207"/>
          <ac:spMkLst>
            <pc:docMk/>
            <pc:sldMk cId="2433604203" sldId="326"/>
            <ac:spMk id="5" creationId="{CD638E4E-8FCB-16CD-21BD-9F120B102873}"/>
          </ac:spMkLst>
        </pc:spChg>
      </pc:sldChg>
      <pc:sldChg chg="addSp delSp modSp mod">
        <pc:chgData name="Williams, Darla" userId="5c71d710-c729-4b2a-894f-5c263e3d17e0" providerId="ADAL" clId="{2DF6E9CF-2E27-B84D-B6E5-3DB9F245D6FD}" dt="2024-12-03T18:37:48.837" v="1839"/>
        <pc:sldMkLst>
          <pc:docMk/>
          <pc:sldMk cId="1436303484" sldId="327"/>
        </pc:sldMkLst>
        <pc:spChg chg="mod">
          <ac:chgData name="Williams, Darla" userId="5c71d710-c729-4b2a-894f-5c263e3d17e0" providerId="ADAL" clId="{2DF6E9CF-2E27-B84D-B6E5-3DB9F245D6FD}" dt="2024-12-03T18:29:36.392" v="1807" actId="1037"/>
          <ac:spMkLst>
            <pc:docMk/>
            <pc:sldMk cId="1436303484" sldId="327"/>
            <ac:spMk id="3" creationId="{44AF951C-6627-EABD-8AC9-7D18B36A7FED}"/>
          </ac:spMkLst>
        </pc:spChg>
        <pc:spChg chg="add mod">
          <ac:chgData name="Williams, Darla" userId="5c71d710-c729-4b2a-894f-5c263e3d17e0" providerId="ADAL" clId="{2DF6E9CF-2E27-B84D-B6E5-3DB9F245D6FD}" dt="2024-12-03T18:37:48.837" v="1839"/>
          <ac:spMkLst>
            <pc:docMk/>
            <pc:sldMk cId="1436303484" sldId="327"/>
            <ac:spMk id="4" creationId="{B9EFAD59-087F-30AB-DEB4-A4CDF4B2BED7}"/>
          </ac:spMkLst>
        </pc:spChg>
        <pc:spChg chg="mod">
          <ac:chgData name="Williams, Darla" userId="5c71d710-c729-4b2a-894f-5c263e3d17e0" providerId="ADAL" clId="{2DF6E9CF-2E27-B84D-B6E5-3DB9F245D6FD}" dt="2024-12-03T18:29:39.046" v="1809" actId="1037"/>
          <ac:spMkLst>
            <pc:docMk/>
            <pc:sldMk cId="1436303484" sldId="327"/>
            <ac:spMk id="5" creationId="{099FDF22-97EF-A2E7-2CBA-0FA52873F800}"/>
          </ac:spMkLst>
        </pc:spChg>
        <pc:spChg chg="mod">
          <ac:chgData name="Williams, Darla" userId="5c71d710-c729-4b2a-894f-5c263e3d17e0" providerId="ADAL" clId="{2DF6E9CF-2E27-B84D-B6E5-3DB9F245D6FD}" dt="2024-12-03T18:29:39.046" v="1809" actId="1037"/>
          <ac:spMkLst>
            <pc:docMk/>
            <pc:sldMk cId="1436303484" sldId="327"/>
            <ac:spMk id="9" creationId="{FBBDDCA8-AB8B-C348-BDDD-6B3E0FA28F65}"/>
          </ac:spMkLst>
        </pc:spChg>
      </pc:sldChg>
      <pc:sldChg chg="addSp delSp modSp mod">
        <pc:chgData name="Williams, Darla" userId="5c71d710-c729-4b2a-894f-5c263e3d17e0" providerId="ADAL" clId="{2DF6E9CF-2E27-B84D-B6E5-3DB9F245D6FD}" dt="2024-12-03T18:37:56.863" v="1841"/>
        <pc:sldMkLst>
          <pc:docMk/>
          <pc:sldMk cId="1119894906" sldId="328"/>
        </pc:sldMkLst>
        <pc:spChg chg="add mod">
          <ac:chgData name="Williams, Darla" userId="5c71d710-c729-4b2a-894f-5c263e3d17e0" providerId="ADAL" clId="{2DF6E9CF-2E27-B84D-B6E5-3DB9F245D6FD}" dt="2024-12-03T18:37:56.863" v="1841"/>
          <ac:spMkLst>
            <pc:docMk/>
            <pc:sldMk cId="1119894906" sldId="328"/>
            <ac:spMk id="4" creationId="{E1DADA3C-8BEE-82D0-1D63-05049B8E9A3C}"/>
          </ac:spMkLst>
        </pc:spChg>
        <pc:spChg chg="mod">
          <ac:chgData name="Williams, Darla" userId="5c71d710-c729-4b2a-894f-5c263e3d17e0" providerId="ADAL" clId="{2DF6E9CF-2E27-B84D-B6E5-3DB9F245D6FD}" dt="2024-12-03T18:29:49.007" v="1812" actId="1037"/>
          <ac:spMkLst>
            <pc:docMk/>
            <pc:sldMk cId="1119894906" sldId="328"/>
            <ac:spMk id="7" creationId="{AC2160F8-FF6E-3486-CCC2-04AB5AFC75C0}"/>
          </ac:spMkLst>
        </pc:spChg>
        <pc:spChg chg="mod">
          <ac:chgData name="Williams, Darla" userId="5c71d710-c729-4b2a-894f-5c263e3d17e0" providerId="ADAL" clId="{2DF6E9CF-2E27-B84D-B6E5-3DB9F245D6FD}" dt="2024-12-03T18:29:46.052" v="1810" actId="207"/>
          <ac:spMkLst>
            <pc:docMk/>
            <pc:sldMk cId="1119894906" sldId="328"/>
            <ac:spMk id="9" creationId="{7DDE8DC2-22BB-B6BA-F33E-13F0B26ACCF0}"/>
          </ac:spMkLst>
        </pc:spChg>
      </pc:sldChg>
      <pc:sldChg chg="addSp delSp modSp mod">
        <pc:chgData name="Williams, Darla" userId="5c71d710-c729-4b2a-894f-5c263e3d17e0" providerId="ADAL" clId="{2DF6E9CF-2E27-B84D-B6E5-3DB9F245D6FD}" dt="2024-12-03T18:38:01.515" v="1843"/>
        <pc:sldMkLst>
          <pc:docMk/>
          <pc:sldMk cId="3840666304" sldId="329"/>
        </pc:sldMkLst>
        <pc:spChg chg="mod">
          <ac:chgData name="Williams, Darla" userId="5c71d710-c729-4b2a-894f-5c263e3d17e0" providerId="ADAL" clId="{2DF6E9CF-2E27-B84D-B6E5-3DB9F245D6FD}" dt="2024-12-03T18:30:00.036" v="1816" actId="1037"/>
          <ac:spMkLst>
            <pc:docMk/>
            <pc:sldMk cId="3840666304" sldId="329"/>
            <ac:spMk id="3" creationId="{00000000-0000-0000-0000-000000000000}"/>
          </ac:spMkLst>
        </pc:spChg>
        <pc:spChg chg="add mod">
          <ac:chgData name="Williams, Darla" userId="5c71d710-c729-4b2a-894f-5c263e3d17e0" providerId="ADAL" clId="{2DF6E9CF-2E27-B84D-B6E5-3DB9F245D6FD}" dt="2024-12-03T18:38:01.515" v="1843"/>
          <ac:spMkLst>
            <pc:docMk/>
            <pc:sldMk cId="3840666304" sldId="329"/>
            <ac:spMk id="4" creationId="{C7861CAB-CD95-4AD8-C914-93A234FBC8A0}"/>
          </ac:spMkLst>
        </pc:spChg>
        <pc:spChg chg="mod">
          <ac:chgData name="Williams, Darla" userId="5c71d710-c729-4b2a-894f-5c263e3d17e0" providerId="ADAL" clId="{2DF6E9CF-2E27-B84D-B6E5-3DB9F245D6FD}" dt="2024-12-03T18:30:00.036" v="1816" actId="1037"/>
          <ac:spMkLst>
            <pc:docMk/>
            <pc:sldMk cId="3840666304" sldId="329"/>
            <ac:spMk id="6" creationId="{A11EE6E1-1210-03EA-3BA5-9566E419CFE4}"/>
          </ac:spMkLst>
        </pc:spChg>
        <pc:spChg chg="mod">
          <ac:chgData name="Williams, Darla" userId="5c71d710-c729-4b2a-894f-5c263e3d17e0" providerId="ADAL" clId="{2DF6E9CF-2E27-B84D-B6E5-3DB9F245D6FD}" dt="2024-12-03T18:30:00.036" v="1816" actId="1037"/>
          <ac:spMkLst>
            <pc:docMk/>
            <pc:sldMk cId="3840666304" sldId="329"/>
            <ac:spMk id="7" creationId="{B22303E7-1B16-36C4-38F0-630DE9A72D8A}"/>
          </ac:spMkLst>
        </pc:spChg>
      </pc:sldChg>
      <pc:sldChg chg="addSp delSp modSp mod">
        <pc:chgData name="Williams, Darla" userId="5c71d710-c729-4b2a-894f-5c263e3d17e0" providerId="ADAL" clId="{2DF6E9CF-2E27-B84D-B6E5-3DB9F245D6FD}" dt="2024-12-03T18:41:51.850" v="1875"/>
        <pc:sldMkLst>
          <pc:docMk/>
          <pc:sldMk cId="1510891692" sldId="332"/>
        </pc:sldMkLst>
        <pc:spChg chg="add mod">
          <ac:chgData name="Williams, Darla" userId="5c71d710-c729-4b2a-894f-5c263e3d17e0" providerId="ADAL" clId="{2DF6E9CF-2E27-B84D-B6E5-3DB9F245D6FD}" dt="2024-12-03T18:41:51.850" v="1875"/>
          <ac:spMkLst>
            <pc:docMk/>
            <pc:sldMk cId="1510891692" sldId="332"/>
            <ac:spMk id="3" creationId="{5234D6BE-D3A3-D9A0-2297-B836D86D7B8E}"/>
          </ac:spMkLst>
        </pc:spChg>
        <pc:spChg chg="mod">
          <ac:chgData name="Williams, Darla" userId="5c71d710-c729-4b2a-894f-5c263e3d17e0" providerId="ADAL" clId="{2DF6E9CF-2E27-B84D-B6E5-3DB9F245D6FD}" dt="2024-12-03T18:12:18.416" v="1698" actId="207"/>
          <ac:spMkLst>
            <pc:docMk/>
            <pc:sldMk cId="1510891692" sldId="332"/>
            <ac:spMk id="10" creationId="{77CB064A-6C31-7DE7-8909-7DF028FAA92D}"/>
          </ac:spMkLst>
        </pc:spChg>
        <pc:graphicFrameChg chg="mod">
          <ac:chgData name="Williams, Darla" userId="5c71d710-c729-4b2a-894f-5c263e3d17e0" providerId="ADAL" clId="{2DF6E9CF-2E27-B84D-B6E5-3DB9F245D6FD}" dt="2024-12-03T18:12:14.912" v="1697" actId="207"/>
          <ac:graphicFrameMkLst>
            <pc:docMk/>
            <pc:sldMk cId="1510891692" sldId="332"/>
            <ac:graphicFrameMk id="8" creationId="{00000000-0000-0000-0000-000000000000}"/>
          </ac:graphicFrameMkLst>
        </pc:graphicFrameChg>
      </pc:sldChg>
      <pc:sldChg chg="addSp delSp modSp mod">
        <pc:chgData name="Williams, Darla" userId="5c71d710-c729-4b2a-894f-5c263e3d17e0" providerId="ADAL" clId="{2DF6E9CF-2E27-B84D-B6E5-3DB9F245D6FD}" dt="2024-12-03T18:41:47.213" v="1873"/>
        <pc:sldMkLst>
          <pc:docMk/>
          <pc:sldMk cId="1415419197" sldId="334"/>
        </pc:sldMkLst>
        <pc:spChg chg="add mod">
          <ac:chgData name="Williams, Darla" userId="5c71d710-c729-4b2a-894f-5c263e3d17e0" providerId="ADAL" clId="{2DF6E9CF-2E27-B84D-B6E5-3DB9F245D6FD}" dt="2024-12-03T18:41:47.213" v="1873"/>
          <ac:spMkLst>
            <pc:docMk/>
            <pc:sldMk cId="1415419197" sldId="334"/>
            <ac:spMk id="3" creationId="{C1A28ABA-5BF2-33E1-128B-98AD557866CD}"/>
          </ac:spMkLst>
        </pc:spChg>
        <pc:spChg chg="mod">
          <ac:chgData name="Williams, Darla" userId="5c71d710-c729-4b2a-894f-5c263e3d17e0" providerId="ADAL" clId="{2DF6E9CF-2E27-B84D-B6E5-3DB9F245D6FD}" dt="2024-12-03T18:12:31.862" v="1701" actId="207"/>
          <ac:spMkLst>
            <pc:docMk/>
            <pc:sldMk cId="1415419197" sldId="334"/>
            <ac:spMk id="11" creationId="{E3CAFEF8-F0ED-3AE9-2518-D8D52A2242B3}"/>
          </ac:spMkLst>
        </pc:spChg>
        <pc:graphicFrameChg chg="mod">
          <ac:chgData name="Williams, Darla" userId="5c71d710-c729-4b2a-894f-5c263e3d17e0" providerId="ADAL" clId="{2DF6E9CF-2E27-B84D-B6E5-3DB9F245D6FD}" dt="2024-12-03T18:12:28.996" v="1700" actId="207"/>
          <ac:graphicFrameMkLst>
            <pc:docMk/>
            <pc:sldMk cId="1415419197" sldId="334"/>
            <ac:graphicFrameMk id="4" creationId="{00000000-0000-0000-0000-000000000000}"/>
          </ac:graphicFrameMkLst>
        </pc:graphicFrameChg>
      </pc:sldChg>
      <pc:sldChg chg="addSp delSp modSp mod">
        <pc:chgData name="Williams, Darla" userId="5c71d710-c729-4b2a-894f-5c263e3d17e0" providerId="ADAL" clId="{2DF6E9CF-2E27-B84D-B6E5-3DB9F245D6FD}" dt="2024-12-03T18:42:05.828" v="1881"/>
        <pc:sldMkLst>
          <pc:docMk/>
          <pc:sldMk cId="781480962" sldId="335"/>
        </pc:sldMkLst>
        <pc:spChg chg="mod">
          <ac:chgData name="Williams, Darla" userId="5c71d710-c729-4b2a-894f-5c263e3d17e0" providerId="ADAL" clId="{2DF6E9CF-2E27-B84D-B6E5-3DB9F245D6FD}" dt="2024-12-03T18:10:17.166" v="1673" actId="207"/>
          <ac:spMkLst>
            <pc:docMk/>
            <pc:sldMk cId="781480962" sldId="335"/>
            <ac:spMk id="9" creationId="{A0164BB8-8530-1340-A1BC-941BF7D89382}"/>
          </ac:spMkLst>
        </pc:spChg>
        <pc:spChg chg="add mod">
          <ac:chgData name="Williams, Darla" userId="5c71d710-c729-4b2a-894f-5c263e3d17e0" providerId="ADAL" clId="{2DF6E9CF-2E27-B84D-B6E5-3DB9F245D6FD}" dt="2024-12-03T18:11:37.842" v="1690"/>
          <ac:spMkLst>
            <pc:docMk/>
            <pc:sldMk cId="781480962" sldId="335"/>
            <ac:spMk id="10" creationId="{BA3DE31A-15BF-104E-5F5C-2F41F3E1805C}"/>
          </ac:spMkLst>
        </pc:spChg>
        <pc:spChg chg="add mod">
          <ac:chgData name="Williams, Darla" userId="5c71d710-c729-4b2a-894f-5c263e3d17e0" providerId="ADAL" clId="{2DF6E9CF-2E27-B84D-B6E5-3DB9F245D6FD}" dt="2024-12-03T18:42:05.828" v="1881"/>
          <ac:spMkLst>
            <pc:docMk/>
            <pc:sldMk cId="781480962" sldId="335"/>
            <ac:spMk id="11" creationId="{DB3C1E88-08AE-FDDE-2504-50A434F7065E}"/>
          </ac:spMkLst>
        </pc:spChg>
        <pc:graphicFrameChg chg="mod">
          <ac:chgData name="Williams, Darla" userId="5c71d710-c729-4b2a-894f-5c263e3d17e0" providerId="ADAL" clId="{2DF6E9CF-2E27-B84D-B6E5-3DB9F245D6FD}" dt="2024-12-03T18:10:53.777" v="1684" actId="207"/>
          <ac:graphicFrameMkLst>
            <pc:docMk/>
            <pc:sldMk cId="781480962" sldId="335"/>
            <ac:graphicFrameMk id="2" creationId="{00000000-0000-0000-0000-000000000000}"/>
          </ac:graphicFrameMkLst>
        </pc:graphicFrameChg>
      </pc:sldChg>
      <pc:sldChg chg="addSp delSp modSp mod">
        <pc:chgData name="Williams, Darla" userId="5c71d710-c729-4b2a-894f-5c263e3d17e0" providerId="ADAL" clId="{2DF6E9CF-2E27-B84D-B6E5-3DB9F245D6FD}" dt="2024-12-03T18:43:13.268" v="1901"/>
        <pc:sldMkLst>
          <pc:docMk/>
          <pc:sldMk cId="1771650988" sldId="337"/>
        </pc:sldMkLst>
        <pc:spChg chg="mod">
          <ac:chgData name="Williams, Darla" userId="5c71d710-c729-4b2a-894f-5c263e3d17e0" providerId="ADAL" clId="{2DF6E9CF-2E27-B84D-B6E5-3DB9F245D6FD}" dt="2024-12-03T17:55:08.489" v="1561" actId="1076"/>
          <ac:spMkLst>
            <pc:docMk/>
            <pc:sldMk cId="1771650988" sldId="337"/>
            <ac:spMk id="6" creationId="{42BB0498-9EF5-F04F-9D57-1FF28C85731B}"/>
          </ac:spMkLst>
        </pc:spChg>
        <pc:spChg chg="add mod">
          <ac:chgData name="Williams, Darla" userId="5c71d710-c729-4b2a-894f-5c263e3d17e0" providerId="ADAL" clId="{2DF6E9CF-2E27-B84D-B6E5-3DB9F245D6FD}" dt="2024-12-03T18:43:13.268" v="1901"/>
          <ac:spMkLst>
            <pc:docMk/>
            <pc:sldMk cId="1771650988" sldId="337"/>
            <ac:spMk id="7" creationId="{1F77BCBA-231F-73DF-C4EA-FC671A543AAD}"/>
          </ac:spMkLst>
        </pc:spChg>
        <pc:graphicFrameChg chg="mod">
          <ac:chgData name="Williams, Darla" userId="5c71d710-c729-4b2a-894f-5c263e3d17e0" providerId="ADAL" clId="{2DF6E9CF-2E27-B84D-B6E5-3DB9F245D6FD}" dt="2024-12-03T17:55:42.895" v="1566" actId="208"/>
          <ac:graphicFrameMkLst>
            <pc:docMk/>
            <pc:sldMk cId="1771650988" sldId="337"/>
            <ac:graphicFrameMk id="4" creationId="{00000000-0000-0000-0000-000000000000}"/>
          </ac:graphicFrameMkLst>
        </pc:graphicFrameChg>
      </pc:sldChg>
      <pc:sldChg chg="modSp mod modClrScheme chgLayout">
        <pc:chgData name="Williams, Darla" userId="5c71d710-c729-4b2a-894f-5c263e3d17e0" providerId="ADAL" clId="{2DF6E9CF-2E27-B84D-B6E5-3DB9F245D6FD}" dt="2024-12-03T18:40:56.242" v="1855" actId="121"/>
        <pc:sldMkLst>
          <pc:docMk/>
          <pc:sldMk cId="891157344" sldId="340"/>
        </pc:sldMkLst>
        <pc:spChg chg="mod ord">
          <ac:chgData name="Williams, Darla" userId="5c71d710-c729-4b2a-894f-5c263e3d17e0" providerId="ADAL" clId="{2DF6E9CF-2E27-B84D-B6E5-3DB9F245D6FD}" dt="2024-12-03T18:17:04.680" v="1747" actId="700"/>
          <ac:spMkLst>
            <pc:docMk/>
            <pc:sldMk cId="891157344" sldId="340"/>
            <ac:spMk id="2" creationId="{60C28A0E-C9FA-9E48-8A67-323410173CBD}"/>
          </ac:spMkLst>
        </pc:spChg>
        <pc:spChg chg="mod">
          <ac:chgData name="Williams, Darla" userId="5c71d710-c729-4b2a-894f-5c263e3d17e0" providerId="ADAL" clId="{2DF6E9CF-2E27-B84D-B6E5-3DB9F245D6FD}" dt="2024-12-03T18:16:56.492" v="1746" actId="207"/>
          <ac:spMkLst>
            <pc:docMk/>
            <pc:sldMk cId="891157344" sldId="340"/>
            <ac:spMk id="6" creationId="{C958009B-C67D-B140-8C09-9E0F89433223}"/>
          </ac:spMkLst>
        </pc:spChg>
        <pc:spChg chg="mod ord">
          <ac:chgData name="Williams, Darla" userId="5c71d710-c729-4b2a-894f-5c263e3d17e0" providerId="ADAL" clId="{2DF6E9CF-2E27-B84D-B6E5-3DB9F245D6FD}" dt="2024-12-03T18:40:56.242" v="1855" actId="121"/>
          <ac:spMkLst>
            <pc:docMk/>
            <pc:sldMk cId="891157344" sldId="340"/>
            <ac:spMk id="8" creationId="{7F4659D7-ACE5-F18A-C5DF-B19055B7FEBE}"/>
          </ac:spMkLst>
        </pc:spChg>
        <pc:spChg chg="mod ord">
          <ac:chgData name="Williams, Darla" userId="5c71d710-c729-4b2a-894f-5c263e3d17e0" providerId="ADAL" clId="{2DF6E9CF-2E27-B84D-B6E5-3DB9F245D6FD}" dt="2024-12-03T18:17:04.680" v="1747" actId="700"/>
          <ac:spMkLst>
            <pc:docMk/>
            <pc:sldMk cId="891157344" sldId="340"/>
            <ac:spMk id="11" creationId="{53272424-2DE4-0D4C-B42C-EA51FBF12ED9}"/>
          </ac:spMkLst>
        </pc:spChg>
        <pc:graphicFrameChg chg="mod">
          <ac:chgData name="Williams, Darla" userId="5c71d710-c729-4b2a-894f-5c263e3d17e0" providerId="ADAL" clId="{2DF6E9CF-2E27-B84D-B6E5-3DB9F245D6FD}" dt="2024-12-03T18:16:45.865" v="1745" actId="207"/>
          <ac:graphicFrameMkLst>
            <pc:docMk/>
            <pc:sldMk cId="891157344" sldId="340"/>
            <ac:graphicFrameMk id="4" creationId="{DFA80F0A-1F91-B845-9502-E674F132242A}"/>
          </ac:graphicFrameMkLst>
        </pc:graphicFrameChg>
      </pc:sldChg>
      <pc:sldChg chg="addSp delSp modSp mod">
        <pc:chgData name="Williams, Darla" userId="5c71d710-c729-4b2a-894f-5c263e3d17e0" providerId="ADAL" clId="{2DF6E9CF-2E27-B84D-B6E5-3DB9F245D6FD}" dt="2024-12-03T18:40:49.432" v="1854"/>
        <pc:sldMkLst>
          <pc:docMk/>
          <pc:sldMk cId="980069735" sldId="341"/>
        </pc:sldMkLst>
        <pc:spChg chg="add mod">
          <ac:chgData name="Williams, Darla" userId="5c71d710-c729-4b2a-894f-5c263e3d17e0" providerId="ADAL" clId="{2DF6E9CF-2E27-B84D-B6E5-3DB9F245D6FD}" dt="2024-12-03T18:40:49.432" v="1854"/>
          <ac:spMkLst>
            <pc:docMk/>
            <pc:sldMk cId="980069735" sldId="341"/>
            <ac:spMk id="3" creationId="{3E085754-B5DD-0B98-BB20-068BB50F7B5E}"/>
          </ac:spMkLst>
        </pc:spChg>
        <pc:graphicFrameChg chg="mod">
          <ac:chgData name="Williams, Darla" userId="5c71d710-c729-4b2a-894f-5c263e3d17e0" providerId="ADAL" clId="{2DF6E9CF-2E27-B84D-B6E5-3DB9F245D6FD}" dt="2024-12-03T18:22:30.205" v="1753" actId="207"/>
          <ac:graphicFrameMkLst>
            <pc:docMk/>
            <pc:sldMk cId="980069735" sldId="341"/>
            <ac:graphicFrameMk id="4" creationId="{74FF6DE2-B647-7349-8D2F-2CBE90ABFF12}"/>
          </ac:graphicFrameMkLst>
        </pc:graphicFrameChg>
      </pc:sldChg>
      <pc:sldChg chg="addSp delSp modSp mod">
        <pc:chgData name="Williams, Darla" userId="5c71d710-c729-4b2a-894f-5c263e3d17e0" providerId="ADAL" clId="{2DF6E9CF-2E27-B84D-B6E5-3DB9F245D6FD}" dt="2024-12-03T18:40:40.147" v="1852"/>
        <pc:sldMkLst>
          <pc:docMk/>
          <pc:sldMk cId="2103101357" sldId="342"/>
        </pc:sldMkLst>
        <pc:spChg chg="add mod">
          <ac:chgData name="Williams, Darla" userId="5c71d710-c729-4b2a-894f-5c263e3d17e0" providerId="ADAL" clId="{2DF6E9CF-2E27-B84D-B6E5-3DB9F245D6FD}" dt="2024-12-03T18:40:40.147" v="1852"/>
          <ac:spMkLst>
            <pc:docMk/>
            <pc:sldMk cId="2103101357" sldId="342"/>
            <ac:spMk id="3" creationId="{C63FDB55-1231-E43D-DD59-D0D4E769265C}"/>
          </ac:spMkLst>
        </pc:spChg>
        <pc:spChg chg="mod">
          <ac:chgData name="Williams, Darla" userId="5c71d710-c729-4b2a-894f-5c263e3d17e0" providerId="ADAL" clId="{2DF6E9CF-2E27-B84D-B6E5-3DB9F245D6FD}" dt="2024-12-03T18:22:53.983" v="1756" actId="207"/>
          <ac:spMkLst>
            <pc:docMk/>
            <pc:sldMk cId="2103101357" sldId="342"/>
            <ac:spMk id="14" creationId="{61BF52AF-6B6C-054E-B80D-7EF75740E6E2}"/>
          </ac:spMkLst>
        </pc:spChg>
        <pc:graphicFrameChg chg="mod">
          <ac:chgData name="Williams, Darla" userId="5c71d710-c729-4b2a-894f-5c263e3d17e0" providerId="ADAL" clId="{2DF6E9CF-2E27-B84D-B6E5-3DB9F245D6FD}" dt="2024-12-03T18:22:49.009" v="1755" actId="207"/>
          <ac:graphicFrameMkLst>
            <pc:docMk/>
            <pc:sldMk cId="2103101357" sldId="342"/>
            <ac:graphicFrameMk id="6" creationId="{2886D933-9861-764E-85FF-5B5F4640E5BD}"/>
          </ac:graphicFrameMkLst>
        </pc:graphicFrameChg>
      </pc:sldChg>
      <pc:sldChg chg="modSp mod modClrScheme chgLayout">
        <pc:chgData name="Williams, Darla" userId="5c71d710-c729-4b2a-894f-5c263e3d17e0" providerId="ADAL" clId="{2DF6E9CF-2E27-B84D-B6E5-3DB9F245D6FD}" dt="2024-12-03T18:36:11.106" v="1827" actId="121"/>
        <pc:sldMkLst>
          <pc:docMk/>
          <pc:sldMk cId="2508083298" sldId="343"/>
        </pc:sldMkLst>
        <pc:spChg chg="mod ord">
          <ac:chgData name="Williams, Darla" userId="5c71d710-c729-4b2a-894f-5c263e3d17e0" providerId="ADAL" clId="{2DF6E9CF-2E27-B84D-B6E5-3DB9F245D6FD}" dt="2024-12-03T18:23:40.651" v="1762" actId="700"/>
          <ac:spMkLst>
            <pc:docMk/>
            <pc:sldMk cId="2508083298" sldId="343"/>
            <ac:spMk id="2" creationId="{8C4136DA-4090-A84D-AA48-816C6B13C493}"/>
          </ac:spMkLst>
        </pc:spChg>
        <pc:spChg chg="mod ord">
          <ac:chgData name="Williams, Darla" userId="5c71d710-c729-4b2a-894f-5c263e3d17e0" providerId="ADAL" clId="{2DF6E9CF-2E27-B84D-B6E5-3DB9F245D6FD}" dt="2024-12-03T18:36:11.106" v="1827" actId="121"/>
          <ac:spMkLst>
            <pc:docMk/>
            <pc:sldMk cId="2508083298" sldId="343"/>
            <ac:spMk id="5" creationId="{295E6032-91CF-EC63-71F8-4B4D68905847}"/>
          </ac:spMkLst>
        </pc:spChg>
        <pc:spChg chg="mod ord">
          <ac:chgData name="Williams, Darla" userId="5c71d710-c729-4b2a-894f-5c263e3d17e0" providerId="ADAL" clId="{2DF6E9CF-2E27-B84D-B6E5-3DB9F245D6FD}" dt="2024-12-03T18:23:40.651" v="1762" actId="700"/>
          <ac:spMkLst>
            <pc:docMk/>
            <pc:sldMk cId="2508083298" sldId="343"/>
            <ac:spMk id="11" creationId="{53272424-2DE4-0D4C-B42C-EA51FBF12ED9}"/>
          </ac:spMkLst>
        </pc:spChg>
        <pc:graphicFrameChg chg="mod">
          <ac:chgData name="Williams, Darla" userId="5c71d710-c729-4b2a-894f-5c263e3d17e0" providerId="ADAL" clId="{2DF6E9CF-2E27-B84D-B6E5-3DB9F245D6FD}" dt="2024-12-03T18:23:10.368" v="1759" actId="207"/>
          <ac:graphicFrameMkLst>
            <pc:docMk/>
            <pc:sldMk cId="2508083298" sldId="343"/>
            <ac:graphicFrameMk id="28" creationId="{BFF64F0A-8942-0649-A875-5A46734FB39D}"/>
          </ac:graphicFrameMkLst>
        </pc:graphicFrameChg>
        <pc:graphicFrameChg chg="mod">
          <ac:chgData name="Williams, Darla" userId="5c71d710-c729-4b2a-894f-5c263e3d17e0" providerId="ADAL" clId="{2DF6E9CF-2E27-B84D-B6E5-3DB9F245D6FD}" dt="2024-12-03T18:23:23.238" v="1760" actId="207"/>
          <ac:graphicFrameMkLst>
            <pc:docMk/>
            <pc:sldMk cId="2508083298" sldId="343"/>
            <ac:graphicFrameMk id="32" creationId="{BAD15FDF-D74E-F14F-938D-AA3481F71159}"/>
          </ac:graphicFrameMkLst>
        </pc:graphicFrameChg>
        <pc:graphicFrameChg chg="mod">
          <ac:chgData name="Williams, Darla" userId="5c71d710-c729-4b2a-894f-5c263e3d17e0" providerId="ADAL" clId="{2DF6E9CF-2E27-B84D-B6E5-3DB9F245D6FD}" dt="2024-12-03T18:23:28.448" v="1761" actId="207"/>
          <ac:graphicFrameMkLst>
            <pc:docMk/>
            <pc:sldMk cId="2508083298" sldId="343"/>
            <ac:graphicFrameMk id="35" creationId="{F2965BBB-55AA-3A45-BA18-C511494D2446}"/>
          </ac:graphicFrameMkLst>
        </pc:graphicFrameChg>
      </pc:sldChg>
      <pc:sldChg chg="modSp mod modClrScheme chgLayout">
        <pc:chgData name="Williams, Darla" userId="5c71d710-c729-4b2a-894f-5c263e3d17e0" providerId="ADAL" clId="{2DF6E9CF-2E27-B84D-B6E5-3DB9F245D6FD}" dt="2024-12-03T18:36:22.560" v="1828" actId="121"/>
        <pc:sldMkLst>
          <pc:docMk/>
          <pc:sldMk cId="2052404652" sldId="344"/>
        </pc:sldMkLst>
        <pc:spChg chg="mod ord">
          <ac:chgData name="Williams, Darla" userId="5c71d710-c729-4b2a-894f-5c263e3d17e0" providerId="ADAL" clId="{2DF6E9CF-2E27-B84D-B6E5-3DB9F245D6FD}" dt="2024-12-03T18:25:09.387" v="1771" actId="700"/>
          <ac:spMkLst>
            <pc:docMk/>
            <pc:sldMk cId="2052404652" sldId="344"/>
            <ac:spMk id="2" creationId="{5710E6D6-2BC1-3B49-AF63-5FF55847265B}"/>
          </ac:spMkLst>
        </pc:spChg>
        <pc:spChg chg="mod ord">
          <ac:chgData name="Williams, Darla" userId="5c71d710-c729-4b2a-894f-5c263e3d17e0" providerId="ADAL" clId="{2DF6E9CF-2E27-B84D-B6E5-3DB9F245D6FD}" dt="2024-12-03T18:36:22.560" v="1828" actId="121"/>
          <ac:spMkLst>
            <pc:docMk/>
            <pc:sldMk cId="2052404652" sldId="344"/>
            <ac:spMk id="4" creationId="{6996388A-ADDC-E2E8-6EA7-5D657B78F3C2}"/>
          </ac:spMkLst>
        </pc:spChg>
        <pc:spChg chg="mod ord">
          <ac:chgData name="Williams, Darla" userId="5c71d710-c729-4b2a-894f-5c263e3d17e0" providerId="ADAL" clId="{2DF6E9CF-2E27-B84D-B6E5-3DB9F245D6FD}" dt="2024-12-03T18:26:10.776" v="1777" actId="1076"/>
          <ac:spMkLst>
            <pc:docMk/>
            <pc:sldMk cId="2052404652" sldId="344"/>
            <ac:spMk id="6" creationId="{67689CD0-2D0A-7A43-9204-433CAE92BAB7}"/>
          </ac:spMkLst>
        </pc:spChg>
        <pc:graphicFrameChg chg="mod">
          <ac:chgData name="Williams, Darla" userId="5c71d710-c729-4b2a-894f-5c263e3d17e0" providerId="ADAL" clId="{2DF6E9CF-2E27-B84D-B6E5-3DB9F245D6FD}" dt="2024-12-03T18:26:00.233" v="1776" actId="207"/>
          <ac:graphicFrameMkLst>
            <pc:docMk/>
            <pc:sldMk cId="2052404652" sldId="344"/>
            <ac:graphicFrameMk id="56" creationId="{F5625F7D-D30C-4A49-9AC5-1FD6E64FDAF7}"/>
          </ac:graphicFrameMkLst>
        </pc:graphicFrameChg>
      </pc:sldChg>
      <pc:sldChg chg="addSp delSp modSp mod">
        <pc:chgData name="Williams, Darla" userId="5c71d710-c729-4b2a-894f-5c263e3d17e0" providerId="ADAL" clId="{2DF6E9CF-2E27-B84D-B6E5-3DB9F245D6FD}" dt="2024-12-03T18:38:24.895" v="1849"/>
        <pc:sldMkLst>
          <pc:docMk/>
          <pc:sldMk cId="1398294294" sldId="345"/>
        </pc:sldMkLst>
        <pc:spChg chg="add mod">
          <ac:chgData name="Williams, Darla" userId="5c71d710-c729-4b2a-894f-5c263e3d17e0" providerId="ADAL" clId="{2DF6E9CF-2E27-B84D-B6E5-3DB9F245D6FD}" dt="2024-12-03T18:38:24.895" v="1849"/>
          <ac:spMkLst>
            <pc:docMk/>
            <pc:sldMk cId="1398294294" sldId="345"/>
            <ac:spMk id="3" creationId="{F1A5CFCA-924A-26C0-A1F4-50FFF9343162}"/>
          </ac:spMkLst>
        </pc:spChg>
        <pc:spChg chg="mod">
          <ac:chgData name="Williams, Darla" userId="5c71d710-c729-4b2a-894f-5c263e3d17e0" providerId="ADAL" clId="{2DF6E9CF-2E27-B84D-B6E5-3DB9F245D6FD}" dt="2024-12-03T18:24:53.523" v="1770" actId="207"/>
          <ac:spMkLst>
            <pc:docMk/>
            <pc:sldMk cId="1398294294" sldId="345"/>
            <ac:spMk id="42" creationId="{69C9D7F4-5999-FB46-B0F8-32C7A4218294}"/>
          </ac:spMkLst>
        </pc:spChg>
        <pc:spChg chg="mod">
          <ac:chgData name="Williams, Darla" userId="5c71d710-c729-4b2a-894f-5c263e3d17e0" providerId="ADAL" clId="{2DF6E9CF-2E27-B84D-B6E5-3DB9F245D6FD}" dt="2024-12-03T18:24:48.744" v="1769" actId="207"/>
          <ac:spMkLst>
            <pc:docMk/>
            <pc:sldMk cId="1398294294" sldId="345"/>
            <ac:spMk id="46" creationId="{DD6EE5A3-7199-6F4E-AD49-0280C389A611}"/>
          </ac:spMkLst>
        </pc:spChg>
        <pc:graphicFrameChg chg="mod">
          <ac:chgData name="Williams, Darla" userId="5c71d710-c729-4b2a-894f-5c263e3d17e0" providerId="ADAL" clId="{2DF6E9CF-2E27-B84D-B6E5-3DB9F245D6FD}" dt="2024-12-03T18:24:25.153" v="1764" actId="207"/>
          <ac:graphicFrameMkLst>
            <pc:docMk/>
            <pc:sldMk cId="1398294294" sldId="345"/>
            <ac:graphicFrameMk id="18" creationId="{76E7F194-9349-5A4A-B8B1-3D97674E87EB}"/>
          </ac:graphicFrameMkLst>
        </pc:graphicFrameChg>
        <pc:graphicFrameChg chg="mod">
          <ac:chgData name="Williams, Darla" userId="5c71d710-c729-4b2a-894f-5c263e3d17e0" providerId="ADAL" clId="{2DF6E9CF-2E27-B84D-B6E5-3DB9F245D6FD}" dt="2024-12-03T18:24:39.528" v="1767" actId="207"/>
          <ac:graphicFrameMkLst>
            <pc:docMk/>
            <pc:sldMk cId="1398294294" sldId="345"/>
            <ac:graphicFrameMk id="21" creationId="{1C4B64F4-88DD-2349-AE9E-96EA7451A96C}"/>
          </ac:graphicFrameMkLst>
        </pc:graphicFrameChg>
        <pc:graphicFrameChg chg="mod">
          <ac:chgData name="Williams, Darla" userId="5c71d710-c729-4b2a-894f-5c263e3d17e0" providerId="ADAL" clId="{2DF6E9CF-2E27-B84D-B6E5-3DB9F245D6FD}" dt="2024-12-03T18:24:44.678" v="1768" actId="207"/>
          <ac:graphicFrameMkLst>
            <pc:docMk/>
            <pc:sldMk cId="1398294294" sldId="345"/>
            <ac:graphicFrameMk id="24" creationId="{0BD65313-ECE8-BD4E-AE20-FE5C87DDEB75}"/>
          </ac:graphicFrameMkLst>
        </pc:graphicFrameChg>
      </pc:sldChg>
      <pc:sldChg chg="modSp mod modClrScheme chgLayout">
        <pc:chgData name="Williams, Darla" userId="5c71d710-c729-4b2a-894f-5c263e3d17e0" providerId="ADAL" clId="{2DF6E9CF-2E27-B84D-B6E5-3DB9F245D6FD}" dt="2024-12-03T18:40:24.635" v="1850" actId="1076"/>
        <pc:sldMkLst>
          <pc:docMk/>
          <pc:sldMk cId="766507192" sldId="353"/>
        </pc:sldMkLst>
        <pc:spChg chg="mod ord">
          <ac:chgData name="Williams, Darla" userId="5c71d710-c729-4b2a-894f-5c263e3d17e0" providerId="ADAL" clId="{2DF6E9CF-2E27-B84D-B6E5-3DB9F245D6FD}" dt="2024-12-03T18:40:24.635" v="1850" actId="1076"/>
          <ac:spMkLst>
            <pc:docMk/>
            <pc:sldMk cId="766507192" sldId="353"/>
            <ac:spMk id="2" creationId="{64A87D68-8CD9-044D-8083-804F78062BD8}"/>
          </ac:spMkLst>
        </pc:spChg>
        <pc:spChg chg="mod ord">
          <ac:chgData name="Williams, Darla" userId="5c71d710-c729-4b2a-894f-5c263e3d17e0" providerId="ADAL" clId="{2DF6E9CF-2E27-B84D-B6E5-3DB9F245D6FD}" dt="2024-12-03T18:28:07.552" v="1792" actId="700"/>
          <ac:spMkLst>
            <pc:docMk/>
            <pc:sldMk cId="766507192" sldId="353"/>
            <ac:spMk id="4" creationId="{0ABFC4BE-84CE-954C-A715-EAD6DADB1D0F}"/>
          </ac:spMkLst>
        </pc:spChg>
        <pc:spChg chg="mod ord">
          <ac:chgData name="Williams, Darla" userId="5c71d710-c729-4b2a-894f-5c263e3d17e0" providerId="ADAL" clId="{2DF6E9CF-2E27-B84D-B6E5-3DB9F245D6FD}" dt="2024-12-03T18:36:42.698" v="1830" actId="121"/>
          <ac:spMkLst>
            <pc:docMk/>
            <pc:sldMk cId="766507192" sldId="353"/>
            <ac:spMk id="6" creationId="{3025CE95-10EF-872E-FCAB-F6963EE5C21A}"/>
          </ac:spMkLst>
        </pc:spChg>
        <pc:spChg chg="mod">
          <ac:chgData name="Williams, Darla" userId="5c71d710-c729-4b2a-894f-5c263e3d17e0" providerId="ADAL" clId="{2DF6E9CF-2E27-B84D-B6E5-3DB9F245D6FD}" dt="2024-12-03T18:27:42.346" v="1791" actId="207"/>
          <ac:spMkLst>
            <pc:docMk/>
            <pc:sldMk cId="766507192" sldId="353"/>
            <ac:spMk id="189" creationId="{B5962F94-8E2E-BC43-AF5B-885BFECE38CA}"/>
          </ac:spMkLst>
        </pc:spChg>
      </pc:sldChg>
      <pc:sldChg chg="addSp delSp modSp mod">
        <pc:chgData name="Williams, Darla" userId="5c71d710-c729-4b2a-894f-5c263e3d17e0" providerId="ADAL" clId="{2DF6E9CF-2E27-B84D-B6E5-3DB9F245D6FD}" dt="2024-12-03T18:38:11.124" v="1847"/>
        <pc:sldMkLst>
          <pc:docMk/>
          <pc:sldMk cId="3657812038" sldId="355"/>
        </pc:sldMkLst>
        <pc:spChg chg="add mod">
          <ac:chgData name="Williams, Darla" userId="5c71d710-c729-4b2a-894f-5c263e3d17e0" providerId="ADAL" clId="{2DF6E9CF-2E27-B84D-B6E5-3DB9F245D6FD}" dt="2024-12-03T18:38:11.124" v="1847"/>
          <ac:spMkLst>
            <pc:docMk/>
            <pc:sldMk cId="3657812038" sldId="355"/>
            <ac:spMk id="6" creationId="{79091CD3-159E-4B00-D45E-2441F9416167}"/>
          </ac:spMkLst>
        </pc:spChg>
      </pc:sldChg>
      <pc:sldChg chg="addSp delSp modSp mod">
        <pc:chgData name="Williams, Darla" userId="5c71d710-c729-4b2a-894f-5c263e3d17e0" providerId="ADAL" clId="{2DF6E9CF-2E27-B84D-B6E5-3DB9F245D6FD}" dt="2024-12-03T18:38:05.560" v="1845"/>
        <pc:sldMkLst>
          <pc:docMk/>
          <pc:sldMk cId="1743578319" sldId="360"/>
        </pc:sldMkLst>
        <pc:spChg chg="add mod">
          <ac:chgData name="Williams, Darla" userId="5c71d710-c729-4b2a-894f-5c263e3d17e0" providerId="ADAL" clId="{2DF6E9CF-2E27-B84D-B6E5-3DB9F245D6FD}" dt="2024-12-03T18:38:05.560" v="1845"/>
          <ac:spMkLst>
            <pc:docMk/>
            <pc:sldMk cId="1743578319" sldId="360"/>
            <ac:spMk id="2" creationId="{00A320AF-1D4E-BB38-8876-1F1BB7CFCDE9}"/>
          </ac:spMkLst>
        </pc:spChg>
      </pc:sldChg>
      <pc:sldChg chg="addSp delSp modSp mod">
        <pc:chgData name="Williams, Darla" userId="5c71d710-c729-4b2a-894f-5c263e3d17e0" providerId="ADAL" clId="{2DF6E9CF-2E27-B84D-B6E5-3DB9F245D6FD}" dt="2024-12-03T18:44:46.273" v="1935"/>
        <pc:sldMkLst>
          <pc:docMk/>
          <pc:sldMk cId="2552360404" sldId="362"/>
        </pc:sldMkLst>
        <pc:spChg chg="add mod">
          <ac:chgData name="Williams, Darla" userId="5c71d710-c729-4b2a-894f-5c263e3d17e0" providerId="ADAL" clId="{2DF6E9CF-2E27-B84D-B6E5-3DB9F245D6FD}" dt="2024-12-03T18:44:46.273" v="1935"/>
          <ac:spMkLst>
            <pc:docMk/>
            <pc:sldMk cId="2552360404" sldId="362"/>
            <ac:spMk id="3" creationId="{F33E387E-3756-DC1B-B2A9-DDA7B141E57F}"/>
          </ac:spMkLst>
        </pc:spChg>
        <pc:spChg chg="mod">
          <ac:chgData name="Williams, Darla" userId="5c71d710-c729-4b2a-894f-5c263e3d17e0" providerId="ADAL" clId="{2DF6E9CF-2E27-B84D-B6E5-3DB9F245D6FD}" dt="2024-12-03T17:40:06.318" v="1420" actId="1037"/>
          <ac:spMkLst>
            <pc:docMk/>
            <pc:sldMk cId="2552360404" sldId="362"/>
            <ac:spMk id="4" creationId="{A2ED7C91-B0AF-B049-8405-5759C0F5D40F}"/>
          </ac:spMkLst>
        </pc:spChg>
        <pc:spChg chg="mod">
          <ac:chgData name="Williams, Darla" userId="5c71d710-c729-4b2a-894f-5c263e3d17e0" providerId="ADAL" clId="{2DF6E9CF-2E27-B84D-B6E5-3DB9F245D6FD}" dt="2024-12-03T17:39:59.048" v="1416" actId="207"/>
          <ac:spMkLst>
            <pc:docMk/>
            <pc:sldMk cId="2552360404" sldId="362"/>
            <ac:spMk id="5" creationId="{E4B1B88C-D763-EB4E-AD8A-F8263DCFFFA0}"/>
          </ac:spMkLst>
        </pc:spChg>
      </pc:sldChg>
      <pc:sldChg chg="addSp delSp modSp mod">
        <pc:chgData name="Williams, Darla" userId="5c71d710-c729-4b2a-894f-5c263e3d17e0" providerId="ADAL" clId="{2DF6E9CF-2E27-B84D-B6E5-3DB9F245D6FD}" dt="2024-12-03T18:44:36.133" v="1931"/>
        <pc:sldMkLst>
          <pc:docMk/>
          <pc:sldMk cId="2937574973" sldId="363"/>
        </pc:sldMkLst>
        <pc:spChg chg="mod">
          <ac:chgData name="Williams, Darla" userId="5c71d710-c729-4b2a-894f-5c263e3d17e0" providerId="ADAL" clId="{2DF6E9CF-2E27-B84D-B6E5-3DB9F245D6FD}" dt="2024-12-03T17:40:54.266" v="1426" actId="1037"/>
          <ac:spMkLst>
            <pc:docMk/>
            <pc:sldMk cId="2937574973" sldId="363"/>
            <ac:spMk id="4" creationId="{82003A9B-ECDF-6640-A170-826D147C03F9}"/>
          </ac:spMkLst>
        </pc:spChg>
        <pc:spChg chg="add mod">
          <ac:chgData name="Williams, Darla" userId="5c71d710-c729-4b2a-894f-5c263e3d17e0" providerId="ADAL" clId="{2DF6E9CF-2E27-B84D-B6E5-3DB9F245D6FD}" dt="2024-12-03T18:44:36.133" v="1931"/>
          <ac:spMkLst>
            <pc:docMk/>
            <pc:sldMk cId="2937574973" sldId="363"/>
            <ac:spMk id="6" creationId="{D3EB50CE-6DE6-E8C0-C616-6A17990EEE12}"/>
          </ac:spMkLst>
        </pc:spChg>
      </pc:sldChg>
      <pc:sldChg chg="addSp delSp modSp mod modClrScheme chgLayout">
        <pc:chgData name="Williams, Darla" userId="5c71d710-c729-4b2a-894f-5c263e3d17e0" providerId="ADAL" clId="{2DF6E9CF-2E27-B84D-B6E5-3DB9F245D6FD}" dt="2024-12-03T18:36:33.326" v="1829" actId="121"/>
        <pc:sldMkLst>
          <pc:docMk/>
          <pc:sldMk cId="1494329082" sldId="365"/>
        </pc:sldMkLst>
        <pc:spChg chg="mod ord">
          <ac:chgData name="Williams, Darla" userId="5c71d710-c729-4b2a-894f-5c263e3d17e0" providerId="ADAL" clId="{2DF6E9CF-2E27-B84D-B6E5-3DB9F245D6FD}" dt="2024-12-03T18:27:10.554" v="1787" actId="14100"/>
          <ac:spMkLst>
            <pc:docMk/>
            <pc:sldMk cId="1494329082" sldId="365"/>
            <ac:spMk id="3" creationId="{55FC6C1B-E0EF-AA40-B0C5-93BCBA48A672}"/>
          </ac:spMkLst>
        </pc:spChg>
        <pc:spChg chg="mod ord">
          <ac:chgData name="Williams, Darla" userId="5c71d710-c729-4b2a-894f-5c263e3d17e0" providerId="ADAL" clId="{2DF6E9CF-2E27-B84D-B6E5-3DB9F245D6FD}" dt="2024-12-03T18:26:50.814" v="1781" actId="700"/>
          <ac:spMkLst>
            <pc:docMk/>
            <pc:sldMk cId="1494329082" sldId="365"/>
            <ac:spMk id="4" creationId="{C11DF015-ADFB-5A44-BDE4-99D75C751CAA}"/>
          </ac:spMkLst>
        </pc:spChg>
        <pc:spChg chg="mod ord">
          <ac:chgData name="Williams, Darla" userId="5c71d710-c729-4b2a-894f-5c263e3d17e0" providerId="ADAL" clId="{2DF6E9CF-2E27-B84D-B6E5-3DB9F245D6FD}" dt="2024-12-03T18:36:33.326" v="1829" actId="121"/>
          <ac:spMkLst>
            <pc:docMk/>
            <pc:sldMk cId="1494329082" sldId="365"/>
            <ac:spMk id="6" creationId="{528B881B-7655-1500-16B6-5B7F1E703F28}"/>
          </ac:spMkLst>
        </pc:spChg>
        <pc:graphicFrameChg chg="mod">
          <ac:chgData name="Williams, Darla" userId="5c71d710-c729-4b2a-894f-5c263e3d17e0" providerId="ADAL" clId="{2DF6E9CF-2E27-B84D-B6E5-3DB9F245D6FD}" dt="2024-12-03T18:27:16.822" v="1790" actId="1037"/>
          <ac:graphicFrameMkLst>
            <pc:docMk/>
            <pc:sldMk cId="1494329082" sldId="365"/>
            <ac:graphicFrameMk id="5" creationId="{ADE02592-88F8-024C-B80B-A595CB232033}"/>
          </ac:graphicFrameMkLst>
        </pc:graphicFrameChg>
      </pc:sldChg>
      <pc:sldChg chg="addSp delSp modSp mod">
        <pc:chgData name="Williams, Darla" userId="5c71d710-c729-4b2a-894f-5c263e3d17e0" providerId="ADAL" clId="{2DF6E9CF-2E27-B84D-B6E5-3DB9F245D6FD}" dt="2024-12-03T18:45:03.757" v="1941"/>
        <pc:sldMkLst>
          <pc:docMk/>
          <pc:sldMk cId="3871299605" sldId="380"/>
        </pc:sldMkLst>
      </pc:sldChg>
      <pc:sldChg chg="addSp delSp modSp mod">
        <pc:chgData name="Williams, Darla" userId="5c71d710-c729-4b2a-894f-5c263e3d17e0" providerId="ADAL" clId="{2DF6E9CF-2E27-B84D-B6E5-3DB9F245D6FD}" dt="2024-12-03T18:47:03.199" v="1949"/>
        <pc:sldMkLst>
          <pc:docMk/>
          <pc:sldMk cId="188958716" sldId="382"/>
        </pc:sldMkLst>
        <pc:spChg chg="mod">
          <ac:chgData name="Williams, Darla" userId="5c71d710-c729-4b2a-894f-5c263e3d17e0" providerId="ADAL" clId="{2DF6E9CF-2E27-B84D-B6E5-3DB9F245D6FD}" dt="2024-12-03T17:42:03.643" v="1436" actId="14100"/>
          <ac:spMkLst>
            <pc:docMk/>
            <pc:sldMk cId="188958716" sldId="382"/>
            <ac:spMk id="3" creationId="{E059A249-6C22-1D97-256B-2EE3F850479B}"/>
          </ac:spMkLst>
        </pc:spChg>
        <pc:spChg chg="mod">
          <ac:chgData name="Williams, Darla" userId="5c71d710-c729-4b2a-894f-5c263e3d17e0" providerId="ADAL" clId="{2DF6E9CF-2E27-B84D-B6E5-3DB9F245D6FD}" dt="2024-12-03T17:42:16.422" v="1437" actId="1076"/>
          <ac:spMkLst>
            <pc:docMk/>
            <pc:sldMk cId="188958716" sldId="382"/>
            <ac:spMk id="4" creationId="{19AEE850-B3F2-8D54-7B58-8850E8D8D6CE}"/>
          </ac:spMkLst>
        </pc:spChg>
        <pc:spChg chg="mod">
          <ac:chgData name="Williams, Darla" userId="5c71d710-c729-4b2a-894f-5c263e3d17e0" providerId="ADAL" clId="{2DF6E9CF-2E27-B84D-B6E5-3DB9F245D6FD}" dt="2024-12-03T17:42:20.552" v="1438" actId="1076"/>
          <ac:spMkLst>
            <pc:docMk/>
            <pc:sldMk cId="188958716" sldId="382"/>
            <ac:spMk id="5" creationId="{9E7D8117-FDBC-8D9A-4904-AD89FD252561}"/>
          </ac:spMkLst>
        </pc:spChg>
        <pc:spChg chg="add mod">
          <ac:chgData name="Williams, Darla" userId="5c71d710-c729-4b2a-894f-5c263e3d17e0" providerId="ADAL" clId="{2DF6E9CF-2E27-B84D-B6E5-3DB9F245D6FD}" dt="2024-12-03T18:44:21.885" v="1925"/>
          <ac:spMkLst>
            <pc:docMk/>
            <pc:sldMk cId="188958716" sldId="382"/>
            <ac:spMk id="6" creationId="{1DE0F84D-B432-015F-DDAD-0FD1D62E905A}"/>
          </ac:spMkLst>
        </pc:spChg>
        <pc:spChg chg="add mod">
          <ac:chgData name="Williams, Darla" userId="5c71d710-c729-4b2a-894f-5c263e3d17e0" providerId="ADAL" clId="{2DF6E9CF-2E27-B84D-B6E5-3DB9F245D6FD}" dt="2024-12-03T18:47:03.199" v="1949"/>
          <ac:spMkLst>
            <pc:docMk/>
            <pc:sldMk cId="188958716" sldId="382"/>
            <ac:spMk id="8" creationId="{72F377BD-22C2-5A83-0683-692543E66CE8}"/>
          </ac:spMkLst>
        </pc:spChg>
      </pc:sldChg>
      <pc:sldChg chg="del">
        <pc:chgData name="Williams, Darla" userId="5c71d710-c729-4b2a-894f-5c263e3d17e0" providerId="ADAL" clId="{2DF6E9CF-2E27-B84D-B6E5-3DB9F245D6FD}" dt="2024-12-03T17:57:32.806" v="1586" actId="2696"/>
        <pc:sldMkLst>
          <pc:docMk/>
          <pc:sldMk cId="563334889" sldId="383"/>
        </pc:sldMkLst>
      </pc:sldChg>
      <pc:sldChg chg="addSp delSp modSp mod modClrScheme chgLayout">
        <pc:chgData name="Williams, Darla" userId="5c71d710-c729-4b2a-894f-5c263e3d17e0" providerId="ADAL" clId="{2DF6E9CF-2E27-B84D-B6E5-3DB9F245D6FD}" dt="2024-12-03T18:33:59.496" v="1823" actId="121"/>
        <pc:sldMkLst>
          <pc:docMk/>
          <pc:sldMk cId="1834321737" sldId="384"/>
        </pc:sldMkLst>
        <pc:spChg chg="mod ord">
          <ac:chgData name="Williams, Darla" userId="5c71d710-c729-4b2a-894f-5c263e3d17e0" providerId="ADAL" clId="{2DF6E9CF-2E27-B84D-B6E5-3DB9F245D6FD}" dt="2024-12-03T18:33:59.496" v="1823" actId="121"/>
          <ac:spMkLst>
            <pc:docMk/>
            <pc:sldMk cId="1834321737" sldId="384"/>
            <ac:spMk id="2" creationId="{CAF8D896-A394-0329-7C1F-ECEA8A730C51}"/>
          </ac:spMkLst>
        </pc:spChg>
        <pc:spChg chg="add mod ord">
          <ac:chgData name="Williams, Darla" userId="5c71d710-c729-4b2a-894f-5c263e3d17e0" providerId="ADAL" clId="{2DF6E9CF-2E27-B84D-B6E5-3DB9F245D6FD}" dt="2024-12-03T17:34:29.104" v="1387" actId="700"/>
          <ac:spMkLst>
            <pc:docMk/>
            <pc:sldMk cId="1834321737" sldId="384"/>
            <ac:spMk id="3" creationId="{A3E16EE9-89B7-2FCE-655E-0B4F76FD2438}"/>
          </ac:spMkLst>
        </pc:spChg>
        <pc:spChg chg="mod ord">
          <ac:chgData name="Williams, Darla" userId="5c71d710-c729-4b2a-894f-5c263e3d17e0" providerId="ADAL" clId="{2DF6E9CF-2E27-B84D-B6E5-3DB9F245D6FD}" dt="2024-12-03T17:34:29.104" v="1387" actId="700"/>
          <ac:spMkLst>
            <pc:docMk/>
            <pc:sldMk cId="1834321737" sldId="384"/>
            <ac:spMk id="6" creationId="{2BA4B1A5-8809-16C4-5E86-A53E33316A43}"/>
          </ac:spMkLst>
        </pc:spChg>
      </pc:sldChg>
      <pc:sldChg chg="addSp delSp modSp mod">
        <pc:chgData name="Williams, Darla" userId="5c71d710-c729-4b2a-894f-5c263e3d17e0" providerId="ADAL" clId="{2DF6E9CF-2E27-B84D-B6E5-3DB9F245D6FD}" dt="2024-12-03T18:42:59.619" v="1899"/>
        <pc:sldMkLst>
          <pc:docMk/>
          <pc:sldMk cId="1709632402" sldId="385"/>
        </pc:sldMkLst>
        <pc:spChg chg="mod">
          <ac:chgData name="Williams, Darla" userId="5c71d710-c729-4b2a-894f-5c263e3d17e0" providerId="ADAL" clId="{2DF6E9CF-2E27-B84D-B6E5-3DB9F245D6FD}" dt="2024-12-03T17:57:56.849" v="1588" actId="14100"/>
          <ac:spMkLst>
            <pc:docMk/>
            <pc:sldMk cId="1709632402" sldId="385"/>
            <ac:spMk id="3" creationId="{C101489A-E0ED-87E8-80BA-9DE7DBDD4FDE}"/>
          </ac:spMkLst>
        </pc:spChg>
        <pc:spChg chg="mod">
          <ac:chgData name="Williams, Darla" userId="5c71d710-c729-4b2a-894f-5c263e3d17e0" providerId="ADAL" clId="{2DF6E9CF-2E27-B84D-B6E5-3DB9F245D6FD}" dt="2024-12-03T17:58:01.446" v="1589" actId="207"/>
          <ac:spMkLst>
            <pc:docMk/>
            <pc:sldMk cId="1709632402" sldId="385"/>
            <ac:spMk id="5" creationId="{4AE68E3C-5B94-166C-AD22-67954321211C}"/>
          </ac:spMkLst>
        </pc:spChg>
        <pc:spChg chg="add mod">
          <ac:chgData name="Williams, Darla" userId="5c71d710-c729-4b2a-894f-5c263e3d17e0" providerId="ADAL" clId="{2DF6E9CF-2E27-B84D-B6E5-3DB9F245D6FD}" dt="2024-12-03T18:42:59.619" v="1899"/>
          <ac:spMkLst>
            <pc:docMk/>
            <pc:sldMk cId="1709632402" sldId="385"/>
            <ac:spMk id="7" creationId="{A14765D9-45DE-2410-DBE1-6C07B47153AC}"/>
          </ac:spMkLst>
        </pc:spChg>
      </pc:sldChg>
      <pc:sldChg chg="addSp delSp modSp mod">
        <pc:chgData name="Williams, Darla" userId="5c71d710-c729-4b2a-894f-5c263e3d17e0" providerId="ADAL" clId="{2DF6E9CF-2E27-B84D-B6E5-3DB9F245D6FD}" dt="2024-12-03T18:45:21.681" v="1943"/>
        <pc:sldMkLst>
          <pc:docMk/>
          <pc:sldMk cId="2091758835" sldId="386"/>
        </pc:sldMkLst>
        <pc:spChg chg="mod">
          <ac:chgData name="Williams, Darla" userId="5c71d710-c729-4b2a-894f-5c263e3d17e0" providerId="ADAL" clId="{2DF6E9CF-2E27-B84D-B6E5-3DB9F245D6FD}" dt="2024-12-03T17:40:43.633" v="1422" actId="12"/>
          <ac:spMkLst>
            <pc:docMk/>
            <pc:sldMk cId="2091758835" sldId="386"/>
            <ac:spMk id="6" creationId="{663FDCBE-12E2-7358-F2C6-DC8A53EC1CD0}"/>
          </ac:spMkLst>
        </pc:spChg>
        <pc:spChg chg="add mod">
          <ac:chgData name="Williams, Darla" userId="5c71d710-c729-4b2a-894f-5c263e3d17e0" providerId="ADAL" clId="{2DF6E9CF-2E27-B84D-B6E5-3DB9F245D6FD}" dt="2024-12-03T18:45:21.681" v="1943"/>
          <ac:spMkLst>
            <pc:docMk/>
            <pc:sldMk cId="2091758835" sldId="386"/>
            <ac:spMk id="7" creationId="{90611C2E-88E0-FC63-DF45-52A0AB5F9650}"/>
          </ac:spMkLst>
        </pc:spChg>
      </pc:sldChg>
      <pc:sldChg chg="addSp delSp modSp mod">
        <pc:chgData name="Williams, Darla" userId="5c71d710-c729-4b2a-894f-5c263e3d17e0" providerId="ADAL" clId="{2DF6E9CF-2E27-B84D-B6E5-3DB9F245D6FD}" dt="2024-12-03T18:44:32.040" v="1929"/>
        <pc:sldMkLst>
          <pc:docMk/>
          <pc:sldMk cId="3191502872" sldId="387"/>
        </pc:sldMkLst>
        <pc:spChg chg="add mod">
          <ac:chgData name="Williams, Darla" userId="5c71d710-c729-4b2a-894f-5c263e3d17e0" providerId="ADAL" clId="{2DF6E9CF-2E27-B84D-B6E5-3DB9F245D6FD}" dt="2024-12-03T18:44:32.040" v="1929"/>
          <ac:spMkLst>
            <pc:docMk/>
            <pc:sldMk cId="3191502872" sldId="387"/>
            <ac:spMk id="2" creationId="{5EE294AD-AB03-CC53-E678-5825686FBFB9}"/>
          </ac:spMkLst>
        </pc:spChg>
      </pc:sldChg>
      <pc:sldChg chg="addSp delSp modSp mod">
        <pc:chgData name="Williams, Darla" userId="5c71d710-c729-4b2a-894f-5c263e3d17e0" providerId="ADAL" clId="{2DF6E9CF-2E27-B84D-B6E5-3DB9F245D6FD}" dt="2024-12-03T18:44:53.338" v="1937"/>
        <pc:sldMkLst>
          <pc:docMk/>
          <pc:sldMk cId="1203103716" sldId="388"/>
        </pc:sldMkLst>
        <pc:spChg chg="add mod">
          <ac:chgData name="Williams, Darla" userId="5c71d710-c729-4b2a-894f-5c263e3d17e0" providerId="ADAL" clId="{2DF6E9CF-2E27-B84D-B6E5-3DB9F245D6FD}" dt="2024-12-03T18:44:53.338" v="1937"/>
          <ac:spMkLst>
            <pc:docMk/>
            <pc:sldMk cId="1203103716" sldId="388"/>
            <ac:spMk id="4" creationId="{A4D1154A-89CF-22BC-BB1B-A2E87930F1DA}"/>
          </ac:spMkLst>
        </pc:spChg>
      </pc:sldChg>
      <pc:sldChg chg="modSp mod">
        <pc:chgData name="Williams, Darla" userId="5c71d710-c729-4b2a-894f-5c263e3d17e0" providerId="ADAL" clId="{2DF6E9CF-2E27-B84D-B6E5-3DB9F245D6FD}" dt="2024-12-03T18:47:29.128" v="1952" actId="207"/>
        <pc:sldMkLst>
          <pc:docMk/>
          <pc:sldMk cId="2858728139" sldId="389"/>
        </pc:sldMkLst>
        <pc:spChg chg="mod">
          <ac:chgData name="Williams, Darla" userId="5c71d710-c729-4b2a-894f-5c263e3d17e0" providerId="ADAL" clId="{2DF6E9CF-2E27-B84D-B6E5-3DB9F245D6FD}" dt="2024-12-03T18:47:29.128" v="1952" actId="207"/>
          <ac:spMkLst>
            <pc:docMk/>
            <pc:sldMk cId="2858728139" sldId="389"/>
            <ac:spMk id="3" creationId="{579F7D85-75EE-640F-1D38-4FBBFC32B94A}"/>
          </ac:spMkLst>
        </pc:spChg>
      </pc:sldChg>
      <pc:sldMasterChg chg="addSp delSp modSp mod modSldLayout">
        <pc:chgData name="Williams, Darla" userId="5c71d710-c729-4b2a-894f-5c263e3d17e0" providerId="ADAL" clId="{2DF6E9CF-2E27-B84D-B6E5-3DB9F245D6FD}" dt="2024-12-03T17:38:55.670" v="1410" actId="1037"/>
        <pc:sldMasterMkLst>
          <pc:docMk/>
          <pc:sldMasterMk cId="3047552151" sldId="2147483652"/>
        </pc:sldMasterMkLst>
        <pc:spChg chg="mod">
          <ac:chgData name="Williams, Darla" userId="5c71d710-c729-4b2a-894f-5c263e3d17e0" providerId="ADAL" clId="{2DF6E9CF-2E27-B84D-B6E5-3DB9F245D6FD}" dt="2024-12-03T15:46:30.476" v="1" actId="12"/>
          <ac:spMkLst>
            <pc:docMk/>
            <pc:sldMasterMk cId="3047552151" sldId="2147483652"/>
            <ac:spMk id="4" creationId="{A2DAA89A-6C82-3544-ADB9-0812022BAB80}"/>
          </ac:spMkLst>
        </pc:spChg>
        <pc:spChg chg="add mod">
          <ac:chgData name="Williams, Darla" userId="5c71d710-c729-4b2a-894f-5c263e3d17e0" providerId="ADAL" clId="{2DF6E9CF-2E27-B84D-B6E5-3DB9F245D6FD}" dt="2024-12-03T16:13:26.763" v="438"/>
          <ac:spMkLst>
            <pc:docMk/>
            <pc:sldMasterMk cId="3047552151" sldId="2147483652"/>
            <ac:spMk id="6" creationId="{3FC1813E-A06F-173D-7644-1071DC912F19}"/>
          </ac:spMkLst>
        </pc:spChg>
        <pc:spChg chg="add mod">
          <ac:chgData name="Williams, Darla" userId="5c71d710-c729-4b2a-894f-5c263e3d17e0" providerId="ADAL" clId="{2DF6E9CF-2E27-B84D-B6E5-3DB9F245D6FD}" dt="2024-12-03T16:13:26.763" v="438"/>
          <ac:spMkLst>
            <pc:docMk/>
            <pc:sldMasterMk cId="3047552151" sldId="2147483652"/>
            <ac:spMk id="10" creationId="{9AC7980D-2191-F523-17C3-CE5B4212B032}"/>
          </ac:spMkLst>
        </pc:spChg>
        <pc:sldLayoutChg chg="addSp delSp modSp mod">
          <pc:chgData name="Williams, Darla" userId="5c71d710-c729-4b2a-894f-5c263e3d17e0" providerId="ADAL" clId="{2DF6E9CF-2E27-B84D-B6E5-3DB9F245D6FD}" dt="2024-12-03T17:01:44.860" v="1223"/>
          <pc:sldLayoutMkLst>
            <pc:docMk/>
            <pc:sldMasterMk cId="3047552151" sldId="2147483652"/>
            <pc:sldLayoutMk cId="3956790130" sldId="2147483654"/>
          </pc:sldLayoutMkLst>
          <pc:spChg chg="mod">
            <ac:chgData name="Williams, Darla" userId="5c71d710-c729-4b2a-894f-5c263e3d17e0" providerId="ADAL" clId="{2DF6E9CF-2E27-B84D-B6E5-3DB9F245D6FD}" dt="2024-12-03T16:43:54.953" v="1180" actId="114"/>
            <ac:spMkLst>
              <pc:docMk/>
              <pc:sldMasterMk cId="3047552151" sldId="2147483652"/>
              <pc:sldLayoutMk cId="3956790130" sldId="2147483654"/>
              <ac:spMk id="2" creationId="{00000000-0000-0000-0000-000000000000}"/>
            </ac:spMkLst>
          </pc:spChg>
          <pc:spChg chg="mod">
            <ac:chgData name="Williams, Darla" userId="5c71d710-c729-4b2a-894f-5c263e3d17e0" providerId="ADAL" clId="{2DF6E9CF-2E27-B84D-B6E5-3DB9F245D6FD}" dt="2024-12-03T16:26:11.352" v="1128" actId="207"/>
            <ac:spMkLst>
              <pc:docMk/>
              <pc:sldMasterMk cId="3047552151" sldId="2147483652"/>
              <pc:sldLayoutMk cId="3956790130" sldId="2147483654"/>
              <ac:spMk id="4" creationId="{2E51EBB1-6778-A844-B9B4-3D7DB8F9916E}"/>
            </ac:spMkLst>
          </pc:spChg>
          <pc:spChg chg="add del mod">
            <ac:chgData name="Williams, Darla" userId="5c71d710-c729-4b2a-894f-5c263e3d17e0" providerId="ADAL" clId="{2DF6E9CF-2E27-B84D-B6E5-3DB9F245D6FD}" dt="2024-12-03T16:14:17.261" v="447" actId="478"/>
            <ac:spMkLst>
              <pc:docMk/>
              <pc:sldMasterMk cId="3047552151" sldId="2147483652"/>
              <pc:sldLayoutMk cId="3956790130" sldId="2147483654"/>
              <ac:spMk id="15" creationId="{99939E56-E699-2D18-E4C4-CB5718B80066}"/>
            </ac:spMkLst>
          </pc:spChg>
          <pc:picChg chg="add mod">
            <ac:chgData name="Williams, Darla" userId="5c71d710-c729-4b2a-894f-5c263e3d17e0" providerId="ADAL" clId="{2DF6E9CF-2E27-B84D-B6E5-3DB9F245D6FD}" dt="2024-12-03T17:01:44.860" v="1223"/>
            <ac:picMkLst>
              <pc:docMk/>
              <pc:sldMasterMk cId="3047552151" sldId="2147483652"/>
              <pc:sldLayoutMk cId="3956790130" sldId="2147483654"/>
              <ac:picMk id="19" creationId="{D55B3DBD-6E1B-AD0C-184E-518ED47484D9}"/>
            </ac:picMkLst>
          </pc:picChg>
          <pc:picChg chg="add mod">
            <ac:chgData name="Williams, Darla" userId="5c71d710-c729-4b2a-894f-5c263e3d17e0" providerId="ADAL" clId="{2DF6E9CF-2E27-B84D-B6E5-3DB9F245D6FD}" dt="2024-12-03T17:01:44.860" v="1223"/>
            <ac:picMkLst>
              <pc:docMk/>
              <pc:sldMasterMk cId="3047552151" sldId="2147483652"/>
              <pc:sldLayoutMk cId="3956790130" sldId="2147483654"/>
              <ac:picMk id="20" creationId="{6DA32DEF-FFCC-5F67-9B7A-6A2252BDF5AC}"/>
            </ac:picMkLst>
          </pc:picChg>
        </pc:sldLayoutChg>
        <pc:sldLayoutChg chg="addSp delSp modSp mod">
          <pc:chgData name="Williams, Darla" userId="5c71d710-c729-4b2a-894f-5c263e3d17e0" providerId="ADAL" clId="{2DF6E9CF-2E27-B84D-B6E5-3DB9F245D6FD}" dt="2024-12-03T17:19:41.346" v="1331" actId="1076"/>
          <pc:sldLayoutMkLst>
            <pc:docMk/>
            <pc:sldMasterMk cId="3047552151" sldId="2147483652"/>
            <pc:sldLayoutMk cId="1517134326" sldId="2147483655"/>
          </pc:sldLayoutMkLst>
          <pc:spChg chg="mod">
            <ac:chgData name="Williams, Darla" userId="5c71d710-c729-4b2a-894f-5c263e3d17e0" providerId="ADAL" clId="{2DF6E9CF-2E27-B84D-B6E5-3DB9F245D6FD}" dt="2024-12-03T16:26:24.588" v="1131" actId="207"/>
            <ac:spMkLst>
              <pc:docMk/>
              <pc:sldMasterMk cId="3047552151" sldId="2147483652"/>
              <pc:sldLayoutMk cId="1517134326" sldId="2147483655"/>
              <ac:spMk id="4" creationId="{E2A27ABA-72B3-7344-923A-19853DC9D124}"/>
            </ac:spMkLst>
          </pc:spChg>
          <pc:spChg chg="add mod">
            <ac:chgData name="Williams, Darla" userId="5c71d710-c729-4b2a-894f-5c263e3d17e0" providerId="ADAL" clId="{2DF6E9CF-2E27-B84D-B6E5-3DB9F245D6FD}" dt="2024-12-03T16:07:25.267" v="348"/>
            <ac:spMkLst>
              <pc:docMk/>
              <pc:sldMasterMk cId="3047552151" sldId="2147483652"/>
              <pc:sldLayoutMk cId="1517134326" sldId="2147483655"/>
              <ac:spMk id="15" creationId="{F101F584-96CA-9119-1F15-01E68423337A}"/>
            </ac:spMkLst>
          </pc:spChg>
          <pc:picChg chg="add mod">
            <ac:chgData name="Williams, Darla" userId="5c71d710-c729-4b2a-894f-5c263e3d17e0" providerId="ADAL" clId="{2DF6E9CF-2E27-B84D-B6E5-3DB9F245D6FD}" dt="2024-12-03T16:59:52.851" v="1206" actId="1076"/>
            <ac:picMkLst>
              <pc:docMk/>
              <pc:sldMasterMk cId="3047552151" sldId="2147483652"/>
              <pc:sldLayoutMk cId="1517134326" sldId="2147483655"/>
              <ac:picMk id="17" creationId="{E3E71749-82CF-FA3A-4400-A8E2BC3C07FA}"/>
            </ac:picMkLst>
          </pc:picChg>
          <pc:picChg chg="add mod">
            <ac:chgData name="Williams, Darla" userId="5c71d710-c729-4b2a-894f-5c263e3d17e0" providerId="ADAL" clId="{2DF6E9CF-2E27-B84D-B6E5-3DB9F245D6FD}" dt="2024-12-03T17:19:41.346" v="1331" actId="1076"/>
            <ac:picMkLst>
              <pc:docMk/>
              <pc:sldMasterMk cId="3047552151" sldId="2147483652"/>
              <pc:sldLayoutMk cId="1517134326" sldId="2147483655"/>
              <ac:picMk id="18" creationId="{A26FF0F2-8ACA-BF40-D1A3-1287AFB7C17D}"/>
            </ac:picMkLst>
          </pc:picChg>
        </pc:sldLayoutChg>
        <pc:sldLayoutChg chg="addSp delSp modSp mod">
          <pc:chgData name="Williams, Darla" userId="5c71d710-c729-4b2a-894f-5c263e3d17e0" providerId="ADAL" clId="{2DF6E9CF-2E27-B84D-B6E5-3DB9F245D6FD}" dt="2024-12-03T17:26:37.600" v="1354"/>
          <pc:sldLayoutMkLst>
            <pc:docMk/>
            <pc:sldMasterMk cId="3047552151" sldId="2147483652"/>
            <pc:sldLayoutMk cId="1127909551" sldId="2147483656"/>
          </pc:sldLayoutMkLst>
          <pc:spChg chg="mod">
            <ac:chgData name="Williams, Darla" userId="5c71d710-c729-4b2a-894f-5c263e3d17e0" providerId="ADAL" clId="{2DF6E9CF-2E27-B84D-B6E5-3DB9F245D6FD}" dt="2024-12-03T16:26:33.131" v="1133" actId="207"/>
            <ac:spMkLst>
              <pc:docMk/>
              <pc:sldMasterMk cId="3047552151" sldId="2147483652"/>
              <pc:sldLayoutMk cId="1127909551" sldId="2147483656"/>
              <ac:spMk id="2" creationId="{FDCC12E4-38D4-BB4F-9A40-C1DD9A9562F8}"/>
            </ac:spMkLst>
          </pc:spChg>
          <pc:spChg chg="add mod">
            <ac:chgData name="Williams, Darla" userId="5c71d710-c729-4b2a-894f-5c263e3d17e0" providerId="ADAL" clId="{2DF6E9CF-2E27-B84D-B6E5-3DB9F245D6FD}" dt="2024-12-03T16:07:38.847" v="353"/>
            <ac:spMkLst>
              <pc:docMk/>
              <pc:sldMasterMk cId="3047552151" sldId="2147483652"/>
              <pc:sldLayoutMk cId="1127909551" sldId="2147483656"/>
              <ac:spMk id="14" creationId="{508C5C31-6F0A-9C5A-1268-CC76E4D38EE9}"/>
            </ac:spMkLst>
          </pc:spChg>
          <pc:picChg chg="add mod">
            <ac:chgData name="Williams, Darla" userId="5c71d710-c729-4b2a-894f-5c263e3d17e0" providerId="ADAL" clId="{2DF6E9CF-2E27-B84D-B6E5-3DB9F245D6FD}" dt="2024-12-03T17:26:37.600" v="1354"/>
            <ac:picMkLst>
              <pc:docMk/>
              <pc:sldMasterMk cId="3047552151" sldId="2147483652"/>
              <pc:sldLayoutMk cId="1127909551" sldId="2147483656"/>
              <ac:picMk id="17" creationId="{1B85E347-7A66-7E2B-0227-DBD43031925E}"/>
            </ac:picMkLst>
          </pc:picChg>
          <pc:picChg chg="add mod">
            <ac:chgData name="Williams, Darla" userId="5c71d710-c729-4b2a-894f-5c263e3d17e0" providerId="ADAL" clId="{2DF6E9CF-2E27-B84D-B6E5-3DB9F245D6FD}" dt="2024-12-03T17:26:37.600" v="1354"/>
            <ac:picMkLst>
              <pc:docMk/>
              <pc:sldMasterMk cId="3047552151" sldId="2147483652"/>
              <pc:sldLayoutMk cId="1127909551" sldId="2147483656"/>
              <ac:picMk id="18" creationId="{B4ACF86C-1DEE-2E70-3EFD-74565FC7A88D}"/>
            </ac:picMkLst>
          </pc:picChg>
        </pc:sldLayoutChg>
        <pc:sldLayoutChg chg="addSp delSp modSp mod">
          <pc:chgData name="Williams, Darla" userId="5c71d710-c729-4b2a-894f-5c263e3d17e0" providerId="ADAL" clId="{2DF6E9CF-2E27-B84D-B6E5-3DB9F245D6FD}" dt="2024-12-03T17:18:04.540" v="1322"/>
          <pc:sldLayoutMkLst>
            <pc:docMk/>
            <pc:sldMasterMk cId="3047552151" sldId="2147483652"/>
            <pc:sldLayoutMk cId="2043602260" sldId="2147483657"/>
          </pc:sldLayoutMkLst>
          <pc:spChg chg="mod">
            <ac:chgData name="Williams, Darla" userId="5c71d710-c729-4b2a-894f-5c263e3d17e0" providerId="ADAL" clId="{2DF6E9CF-2E27-B84D-B6E5-3DB9F245D6FD}" dt="2024-12-03T16:26:36.560" v="1134" actId="207"/>
            <ac:spMkLst>
              <pc:docMk/>
              <pc:sldMasterMk cId="3047552151" sldId="2147483652"/>
              <pc:sldLayoutMk cId="2043602260" sldId="2147483657"/>
              <ac:spMk id="10" creationId="{92D2E07C-6098-C35E-BA33-B06C59AD43EB}"/>
            </ac:spMkLst>
          </pc:spChg>
          <pc:spChg chg="add mod">
            <ac:chgData name="Williams, Darla" userId="5c71d710-c729-4b2a-894f-5c263e3d17e0" providerId="ADAL" clId="{2DF6E9CF-2E27-B84D-B6E5-3DB9F245D6FD}" dt="2024-12-03T16:07:45.976" v="355"/>
            <ac:spMkLst>
              <pc:docMk/>
              <pc:sldMasterMk cId="3047552151" sldId="2147483652"/>
              <pc:sldLayoutMk cId="2043602260" sldId="2147483657"/>
              <ac:spMk id="12" creationId="{548F0FEB-2E92-E341-B803-630068E4BC83}"/>
            </ac:spMkLst>
          </pc:spChg>
          <pc:picChg chg="add mod">
            <ac:chgData name="Williams, Darla" userId="5c71d710-c729-4b2a-894f-5c263e3d17e0" providerId="ADAL" clId="{2DF6E9CF-2E27-B84D-B6E5-3DB9F245D6FD}" dt="2024-12-03T17:18:04.540" v="1322"/>
            <ac:picMkLst>
              <pc:docMk/>
              <pc:sldMasterMk cId="3047552151" sldId="2147483652"/>
              <pc:sldLayoutMk cId="2043602260" sldId="2147483657"/>
              <ac:picMk id="14" creationId="{348C9F99-168F-4DEC-7B52-802B5C3AA613}"/>
            </ac:picMkLst>
          </pc:picChg>
          <pc:picChg chg="add mod">
            <ac:chgData name="Williams, Darla" userId="5c71d710-c729-4b2a-894f-5c263e3d17e0" providerId="ADAL" clId="{2DF6E9CF-2E27-B84D-B6E5-3DB9F245D6FD}" dt="2024-12-03T17:18:04.540" v="1322"/>
            <ac:picMkLst>
              <pc:docMk/>
              <pc:sldMasterMk cId="3047552151" sldId="2147483652"/>
              <pc:sldLayoutMk cId="2043602260" sldId="2147483657"/>
              <ac:picMk id="15" creationId="{F0B3EDCC-7B93-0883-CD63-EE8519497D4E}"/>
            </ac:picMkLst>
          </pc:picChg>
        </pc:sldLayoutChg>
        <pc:sldLayoutChg chg="addSp delSp modSp mod">
          <pc:chgData name="Williams, Darla" userId="5c71d710-c729-4b2a-894f-5c263e3d17e0" providerId="ADAL" clId="{2DF6E9CF-2E27-B84D-B6E5-3DB9F245D6FD}" dt="2024-12-03T16:26:47.224" v="1136" actId="207"/>
          <pc:sldLayoutMkLst>
            <pc:docMk/>
            <pc:sldMasterMk cId="3047552151" sldId="2147483652"/>
            <pc:sldLayoutMk cId="2017893501" sldId="2147483658"/>
          </pc:sldLayoutMkLst>
          <pc:spChg chg="mod">
            <ac:chgData name="Williams, Darla" userId="5c71d710-c729-4b2a-894f-5c263e3d17e0" providerId="ADAL" clId="{2DF6E9CF-2E27-B84D-B6E5-3DB9F245D6FD}" dt="2024-12-03T16:26:47.224" v="1136" actId="207"/>
            <ac:spMkLst>
              <pc:docMk/>
              <pc:sldMasterMk cId="3047552151" sldId="2147483652"/>
              <pc:sldLayoutMk cId="2017893501" sldId="2147483658"/>
              <ac:spMk id="4" creationId="{C983ADE5-EFAB-EC4F-83AB-27A484D318DB}"/>
            </ac:spMkLst>
          </pc:spChg>
          <pc:spChg chg="add mod">
            <ac:chgData name="Williams, Darla" userId="5c71d710-c729-4b2a-894f-5c263e3d17e0" providerId="ADAL" clId="{2DF6E9CF-2E27-B84D-B6E5-3DB9F245D6FD}" dt="2024-12-03T16:07:56.778" v="359"/>
            <ac:spMkLst>
              <pc:docMk/>
              <pc:sldMasterMk cId="3047552151" sldId="2147483652"/>
              <pc:sldLayoutMk cId="2017893501" sldId="2147483658"/>
              <ac:spMk id="13" creationId="{48886791-F8EB-D87C-C19F-2771F392058F}"/>
            </ac:spMkLst>
          </pc:spChg>
        </pc:sldLayoutChg>
        <pc:sldLayoutChg chg="addSp delSp modSp mod">
          <pc:chgData name="Williams, Darla" userId="5c71d710-c729-4b2a-894f-5c263e3d17e0" providerId="ADAL" clId="{2DF6E9CF-2E27-B84D-B6E5-3DB9F245D6FD}" dt="2024-12-03T17:00:23.011" v="1209"/>
          <pc:sldLayoutMkLst>
            <pc:docMk/>
            <pc:sldMasterMk cId="3047552151" sldId="2147483652"/>
            <pc:sldLayoutMk cId="4157617585" sldId="2147483659"/>
          </pc:sldLayoutMkLst>
          <pc:spChg chg="mod">
            <ac:chgData name="Williams, Darla" userId="5c71d710-c729-4b2a-894f-5c263e3d17e0" providerId="ADAL" clId="{2DF6E9CF-2E27-B84D-B6E5-3DB9F245D6FD}" dt="2024-12-03T16:26:55.786" v="1138" actId="207"/>
            <ac:spMkLst>
              <pc:docMk/>
              <pc:sldMasterMk cId="3047552151" sldId="2147483652"/>
              <pc:sldLayoutMk cId="4157617585" sldId="2147483659"/>
              <ac:spMk id="4" creationId="{95B3C98F-8532-DC40-8CCD-50DB698E35F1}"/>
            </ac:spMkLst>
          </pc:spChg>
          <pc:spChg chg="mod">
            <ac:chgData name="Williams, Darla" userId="5c71d710-c729-4b2a-894f-5c263e3d17e0" providerId="ADAL" clId="{2DF6E9CF-2E27-B84D-B6E5-3DB9F245D6FD}" dt="2024-12-03T16:26:58.992" v="1139" actId="207"/>
            <ac:spMkLst>
              <pc:docMk/>
              <pc:sldMasterMk cId="3047552151" sldId="2147483652"/>
              <pc:sldLayoutMk cId="4157617585" sldId="2147483659"/>
              <ac:spMk id="8" creationId="{DC1CD14E-4A4D-B744-99A0-27C09CA41F71}"/>
            </ac:spMkLst>
          </pc:spChg>
          <pc:spChg chg="add mod">
            <ac:chgData name="Williams, Darla" userId="5c71d710-c729-4b2a-894f-5c263e3d17e0" providerId="ADAL" clId="{2DF6E9CF-2E27-B84D-B6E5-3DB9F245D6FD}" dt="2024-12-03T16:08:11.531" v="363"/>
            <ac:spMkLst>
              <pc:docMk/>
              <pc:sldMasterMk cId="3047552151" sldId="2147483652"/>
              <pc:sldLayoutMk cId="4157617585" sldId="2147483659"/>
              <ac:spMk id="15" creationId="{7B292185-45BA-D308-64B0-8B02CF90F40E}"/>
            </ac:spMkLst>
          </pc:spChg>
          <pc:picChg chg="add mod">
            <ac:chgData name="Williams, Darla" userId="5c71d710-c729-4b2a-894f-5c263e3d17e0" providerId="ADAL" clId="{2DF6E9CF-2E27-B84D-B6E5-3DB9F245D6FD}" dt="2024-12-03T17:00:23.011" v="1209"/>
            <ac:picMkLst>
              <pc:docMk/>
              <pc:sldMasterMk cId="3047552151" sldId="2147483652"/>
              <pc:sldLayoutMk cId="4157617585" sldId="2147483659"/>
              <ac:picMk id="16" creationId="{EB838B33-EFD5-468A-6514-852912361239}"/>
            </ac:picMkLst>
          </pc:picChg>
        </pc:sldLayoutChg>
        <pc:sldLayoutChg chg="addSp delSp modSp mod">
          <pc:chgData name="Williams, Darla" userId="5c71d710-c729-4b2a-894f-5c263e3d17e0" providerId="ADAL" clId="{2DF6E9CF-2E27-B84D-B6E5-3DB9F245D6FD}" dt="2024-12-03T17:01:58.712" v="1225"/>
          <pc:sldLayoutMkLst>
            <pc:docMk/>
            <pc:sldMasterMk cId="3047552151" sldId="2147483652"/>
            <pc:sldLayoutMk cId="1521632585" sldId="2147483660"/>
          </pc:sldLayoutMkLst>
          <pc:spChg chg="mod">
            <ac:chgData name="Williams, Darla" userId="5c71d710-c729-4b2a-894f-5c263e3d17e0" providerId="ADAL" clId="{2DF6E9CF-2E27-B84D-B6E5-3DB9F245D6FD}" dt="2024-12-03T16:27:04.687" v="1140" actId="207"/>
            <ac:spMkLst>
              <pc:docMk/>
              <pc:sldMasterMk cId="3047552151" sldId="2147483652"/>
              <pc:sldLayoutMk cId="1521632585" sldId="2147483660"/>
              <ac:spMk id="5" creationId="{70914FA4-651E-0645-9165-939E6BDC4D0D}"/>
            </ac:spMkLst>
          </pc:spChg>
          <pc:spChg chg="add mod">
            <ac:chgData name="Williams, Darla" userId="5c71d710-c729-4b2a-894f-5c263e3d17e0" providerId="ADAL" clId="{2DF6E9CF-2E27-B84D-B6E5-3DB9F245D6FD}" dt="2024-12-03T16:08:16.646" v="365"/>
            <ac:spMkLst>
              <pc:docMk/>
              <pc:sldMasterMk cId="3047552151" sldId="2147483652"/>
              <pc:sldLayoutMk cId="1521632585" sldId="2147483660"/>
              <ac:spMk id="15" creationId="{87A1991C-0C46-E439-4B47-F9B1713B0FEE}"/>
            </ac:spMkLst>
          </pc:spChg>
          <pc:picChg chg="add mod">
            <ac:chgData name="Williams, Darla" userId="5c71d710-c729-4b2a-894f-5c263e3d17e0" providerId="ADAL" clId="{2DF6E9CF-2E27-B84D-B6E5-3DB9F245D6FD}" dt="2024-12-03T17:01:58.712" v="1225"/>
            <ac:picMkLst>
              <pc:docMk/>
              <pc:sldMasterMk cId="3047552151" sldId="2147483652"/>
              <pc:sldLayoutMk cId="1521632585" sldId="2147483660"/>
              <ac:picMk id="16" creationId="{6BB59794-F143-BCFE-5A6D-F547F43BDC2B}"/>
            </ac:picMkLst>
          </pc:picChg>
          <pc:picChg chg="add mod">
            <ac:chgData name="Williams, Darla" userId="5c71d710-c729-4b2a-894f-5c263e3d17e0" providerId="ADAL" clId="{2DF6E9CF-2E27-B84D-B6E5-3DB9F245D6FD}" dt="2024-12-03T17:01:58.712" v="1225"/>
            <ac:picMkLst>
              <pc:docMk/>
              <pc:sldMasterMk cId="3047552151" sldId="2147483652"/>
              <pc:sldLayoutMk cId="1521632585" sldId="2147483660"/>
              <ac:picMk id="17" creationId="{5C655FFB-A63F-DAA9-7BC8-324018BAA956}"/>
            </ac:picMkLst>
          </pc:picChg>
        </pc:sldLayoutChg>
        <pc:sldLayoutChg chg="addSp delSp modSp mod">
          <pc:chgData name="Williams, Darla" userId="5c71d710-c729-4b2a-894f-5c263e3d17e0" providerId="ADAL" clId="{2DF6E9CF-2E27-B84D-B6E5-3DB9F245D6FD}" dt="2024-12-03T17:20:54.857" v="1341" actId="1037"/>
          <pc:sldLayoutMkLst>
            <pc:docMk/>
            <pc:sldMasterMk cId="3047552151" sldId="2147483652"/>
            <pc:sldLayoutMk cId="1547374053" sldId="2147483661"/>
          </pc:sldLayoutMkLst>
          <pc:spChg chg="mod">
            <ac:chgData name="Williams, Darla" userId="5c71d710-c729-4b2a-894f-5c263e3d17e0" providerId="ADAL" clId="{2DF6E9CF-2E27-B84D-B6E5-3DB9F245D6FD}" dt="2024-12-03T17:20:39.563" v="1332" actId="207"/>
            <ac:spMkLst>
              <pc:docMk/>
              <pc:sldMasterMk cId="3047552151" sldId="2147483652"/>
              <pc:sldLayoutMk cId="1547374053" sldId="2147483661"/>
              <ac:spMk id="2" creationId="{98E98540-1EE3-414A-9049-A95D31F44C52}"/>
            </ac:spMkLst>
          </pc:spChg>
          <pc:spChg chg="mod">
            <ac:chgData name="Williams, Darla" userId="5c71d710-c729-4b2a-894f-5c263e3d17e0" providerId="ADAL" clId="{2DF6E9CF-2E27-B84D-B6E5-3DB9F245D6FD}" dt="2024-12-03T17:20:52.274" v="1338" actId="1037"/>
            <ac:spMkLst>
              <pc:docMk/>
              <pc:sldMasterMk cId="3047552151" sldId="2147483652"/>
              <pc:sldLayoutMk cId="1547374053" sldId="2147483661"/>
              <ac:spMk id="4" creationId="{028049AB-719B-7948-8C38-9F09EAF52D62}"/>
            </ac:spMkLst>
          </pc:spChg>
          <pc:spChg chg="mod">
            <ac:chgData name="Williams, Darla" userId="5c71d710-c729-4b2a-894f-5c263e3d17e0" providerId="ADAL" clId="{2DF6E9CF-2E27-B84D-B6E5-3DB9F245D6FD}" dt="2024-12-03T17:20:54.857" v="1341" actId="1037"/>
            <ac:spMkLst>
              <pc:docMk/>
              <pc:sldMasterMk cId="3047552151" sldId="2147483652"/>
              <pc:sldLayoutMk cId="1547374053" sldId="2147483661"/>
              <ac:spMk id="5" creationId="{0F1541DB-45E7-874B-97E3-A4965FD1D868}"/>
            </ac:spMkLst>
          </pc:spChg>
          <pc:spChg chg="add mod">
            <ac:chgData name="Williams, Darla" userId="5c71d710-c729-4b2a-894f-5c263e3d17e0" providerId="ADAL" clId="{2DF6E9CF-2E27-B84D-B6E5-3DB9F245D6FD}" dt="2024-12-03T16:08:24.405" v="368"/>
            <ac:spMkLst>
              <pc:docMk/>
              <pc:sldMasterMk cId="3047552151" sldId="2147483652"/>
              <pc:sldLayoutMk cId="1547374053" sldId="2147483661"/>
              <ac:spMk id="15" creationId="{6830E18A-3AA1-7C25-7B08-CFBAA6B2C458}"/>
            </ac:spMkLst>
          </pc:spChg>
          <pc:picChg chg="add mod">
            <ac:chgData name="Williams, Darla" userId="5c71d710-c729-4b2a-894f-5c263e3d17e0" providerId="ADAL" clId="{2DF6E9CF-2E27-B84D-B6E5-3DB9F245D6FD}" dt="2024-12-03T17:17:50.822" v="1317" actId="1076"/>
            <ac:picMkLst>
              <pc:docMk/>
              <pc:sldMasterMk cId="3047552151" sldId="2147483652"/>
              <pc:sldLayoutMk cId="1547374053" sldId="2147483661"/>
              <ac:picMk id="18" creationId="{0F1EB88F-9D63-593A-1B76-E906AE488714}"/>
            </ac:picMkLst>
          </pc:picChg>
          <pc:picChg chg="add mod">
            <ac:chgData name="Williams, Darla" userId="5c71d710-c729-4b2a-894f-5c263e3d17e0" providerId="ADAL" clId="{2DF6E9CF-2E27-B84D-B6E5-3DB9F245D6FD}" dt="2024-12-03T17:17:50.822" v="1317" actId="1076"/>
            <ac:picMkLst>
              <pc:docMk/>
              <pc:sldMasterMk cId="3047552151" sldId="2147483652"/>
              <pc:sldLayoutMk cId="1547374053" sldId="2147483661"/>
              <ac:picMk id="19" creationId="{C7A67A5C-ED3C-B16B-51A6-1E1B862BF5EC}"/>
            </ac:picMkLst>
          </pc:picChg>
        </pc:sldLayoutChg>
        <pc:sldLayoutChg chg="addSp delSp modSp mod">
          <pc:chgData name="Williams, Darla" userId="5c71d710-c729-4b2a-894f-5c263e3d17e0" providerId="ADAL" clId="{2DF6E9CF-2E27-B84D-B6E5-3DB9F245D6FD}" dt="2024-12-03T17:00:39.609" v="1213"/>
          <pc:sldLayoutMkLst>
            <pc:docMk/>
            <pc:sldMasterMk cId="3047552151" sldId="2147483652"/>
            <pc:sldLayoutMk cId="3851500709" sldId="2147483666"/>
          </pc:sldLayoutMkLst>
          <pc:spChg chg="mod">
            <ac:chgData name="Williams, Darla" userId="5c71d710-c729-4b2a-894f-5c263e3d17e0" providerId="ADAL" clId="{2DF6E9CF-2E27-B84D-B6E5-3DB9F245D6FD}" dt="2024-12-03T16:27:18.032" v="1141" actId="207"/>
            <ac:spMkLst>
              <pc:docMk/>
              <pc:sldMasterMk cId="3047552151" sldId="2147483652"/>
              <pc:sldLayoutMk cId="3851500709" sldId="2147483666"/>
              <ac:spMk id="2" creationId="{0748C08F-41CC-6242-8AB7-D4B15AE72A11}"/>
            </ac:spMkLst>
          </pc:spChg>
          <pc:spChg chg="add mod">
            <ac:chgData name="Williams, Darla" userId="5c71d710-c729-4b2a-894f-5c263e3d17e0" providerId="ADAL" clId="{2DF6E9CF-2E27-B84D-B6E5-3DB9F245D6FD}" dt="2024-12-03T16:08:40.437" v="372"/>
            <ac:spMkLst>
              <pc:docMk/>
              <pc:sldMasterMk cId="3047552151" sldId="2147483652"/>
              <pc:sldLayoutMk cId="3851500709" sldId="2147483666"/>
              <ac:spMk id="14" creationId="{9F8ECE68-C1A3-C1B0-83CE-5CC0D92FB98C}"/>
            </ac:spMkLst>
          </pc:spChg>
          <pc:picChg chg="add mod">
            <ac:chgData name="Williams, Darla" userId="5c71d710-c729-4b2a-894f-5c263e3d17e0" providerId="ADAL" clId="{2DF6E9CF-2E27-B84D-B6E5-3DB9F245D6FD}" dt="2024-12-03T17:00:39.609" v="1213"/>
            <ac:picMkLst>
              <pc:docMk/>
              <pc:sldMasterMk cId="3047552151" sldId="2147483652"/>
              <pc:sldLayoutMk cId="3851500709" sldId="2147483666"/>
              <ac:picMk id="15" creationId="{67A293B8-F0CF-3037-3CCD-32477299B15D}"/>
            </ac:picMkLst>
          </pc:picChg>
        </pc:sldLayoutChg>
        <pc:sldLayoutChg chg="addSp delSp modSp mod">
          <pc:chgData name="Williams, Darla" userId="5c71d710-c729-4b2a-894f-5c263e3d17e0" providerId="ADAL" clId="{2DF6E9CF-2E27-B84D-B6E5-3DB9F245D6FD}" dt="2024-12-03T17:02:07.296" v="1227"/>
          <pc:sldLayoutMkLst>
            <pc:docMk/>
            <pc:sldMasterMk cId="3047552151" sldId="2147483652"/>
            <pc:sldLayoutMk cId="2113747509" sldId="2147483667"/>
          </pc:sldLayoutMkLst>
          <pc:spChg chg="mod">
            <ac:chgData name="Williams, Darla" userId="5c71d710-c729-4b2a-894f-5c263e3d17e0" providerId="ADAL" clId="{2DF6E9CF-2E27-B84D-B6E5-3DB9F245D6FD}" dt="2024-12-03T16:27:21.787" v="1142" actId="207"/>
            <ac:spMkLst>
              <pc:docMk/>
              <pc:sldMasterMk cId="3047552151" sldId="2147483652"/>
              <pc:sldLayoutMk cId="2113747509" sldId="2147483667"/>
              <ac:spMk id="4" creationId="{E80BFB0C-9597-DC41-B824-36FF9F121695}"/>
            </ac:spMkLst>
          </pc:spChg>
          <pc:spChg chg="add mod">
            <ac:chgData name="Williams, Darla" userId="5c71d710-c729-4b2a-894f-5c263e3d17e0" providerId="ADAL" clId="{2DF6E9CF-2E27-B84D-B6E5-3DB9F245D6FD}" dt="2024-12-03T16:08:45.950" v="374"/>
            <ac:spMkLst>
              <pc:docMk/>
              <pc:sldMasterMk cId="3047552151" sldId="2147483652"/>
              <pc:sldLayoutMk cId="2113747509" sldId="2147483667"/>
              <ac:spMk id="17" creationId="{EDC576FE-5D30-2F3C-0E18-6003EACDEC97}"/>
            </ac:spMkLst>
          </pc:spChg>
          <pc:picChg chg="add mod">
            <ac:chgData name="Williams, Darla" userId="5c71d710-c729-4b2a-894f-5c263e3d17e0" providerId="ADAL" clId="{2DF6E9CF-2E27-B84D-B6E5-3DB9F245D6FD}" dt="2024-12-03T17:02:07.296" v="1227"/>
            <ac:picMkLst>
              <pc:docMk/>
              <pc:sldMasterMk cId="3047552151" sldId="2147483652"/>
              <pc:sldLayoutMk cId="2113747509" sldId="2147483667"/>
              <ac:picMk id="18" creationId="{78F8FD80-35C0-9381-F308-4811C35C8EEF}"/>
            </ac:picMkLst>
          </pc:picChg>
          <pc:picChg chg="add mod">
            <ac:chgData name="Williams, Darla" userId="5c71d710-c729-4b2a-894f-5c263e3d17e0" providerId="ADAL" clId="{2DF6E9CF-2E27-B84D-B6E5-3DB9F245D6FD}" dt="2024-12-03T17:02:07.296" v="1227"/>
            <ac:picMkLst>
              <pc:docMk/>
              <pc:sldMasterMk cId="3047552151" sldId="2147483652"/>
              <pc:sldLayoutMk cId="2113747509" sldId="2147483667"/>
              <ac:picMk id="19" creationId="{F505065F-3030-4522-A665-CEB5B07ED24B}"/>
            </ac:picMkLst>
          </pc:picChg>
        </pc:sldLayoutChg>
        <pc:sldLayoutChg chg="addSp delSp modSp mod">
          <pc:chgData name="Williams, Darla" userId="5c71d710-c729-4b2a-894f-5c263e3d17e0" providerId="ADAL" clId="{2DF6E9CF-2E27-B84D-B6E5-3DB9F245D6FD}" dt="2024-12-03T17:17:21.739" v="1309"/>
          <pc:sldLayoutMkLst>
            <pc:docMk/>
            <pc:sldMasterMk cId="3047552151" sldId="2147483652"/>
            <pc:sldLayoutMk cId="3223455428" sldId="2147483668"/>
          </pc:sldLayoutMkLst>
          <pc:spChg chg="mod">
            <ac:chgData name="Williams, Darla" userId="5c71d710-c729-4b2a-894f-5c263e3d17e0" providerId="ADAL" clId="{2DF6E9CF-2E27-B84D-B6E5-3DB9F245D6FD}" dt="2024-12-03T16:27:39.847" v="1146" actId="207"/>
            <ac:spMkLst>
              <pc:docMk/>
              <pc:sldMasterMk cId="3047552151" sldId="2147483652"/>
              <pc:sldLayoutMk cId="3223455428" sldId="2147483668"/>
              <ac:spMk id="4" creationId="{877E6B43-6192-134D-A5F7-6D5348DCFF04}"/>
            </ac:spMkLst>
          </pc:spChg>
          <pc:spChg chg="add mod">
            <ac:chgData name="Williams, Darla" userId="5c71d710-c729-4b2a-894f-5c263e3d17e0" providerId="ADAL" clId="{2DF6E9CF-2E27-B84D-B6E5-3DB9F245D6FD}" dt="2024-12-03T16:09:14.994" v="384"/>
            <ac:spMkLst>
              <pc:docMk/>
              <pc:sldMasterMk cId="3047552151" sldId="2147483652"/>
              <pc:sldLayoutMk cId="3223455428" sldId="2147483668"/>
              <ac:spMk id="16" creationId="{93D2EAF5-31B6-58B4-85DC-C305E58F460D}"/>
            </ac:spMkLst>
          </pc:spChg>
          <pc:picChg chg="add mod">
            <ac:chgData name="Williams, Darla" userId="5c71d710-c729-4b2a-894f-5c263e3d17e0" providerId="ADAL" clId="{2DF6E9CF-2E27-B84D-B6E5-3DB9F245D6FD}" dt="2024-12-03T17:17:21.739" v="1309"/>
            <ac:picMkLst>
              <pc:docMk/>
              <pc:sldMasterMk cId="3047552151" sldId="2147483652"/>
              <pc:sldLayoutMk cId="3223455428" sldId="2147483668"/>
              <ac:picMk id="19" creationId="{DE04AA74-8605-F6E2-FFAF-6BC5112F63A3}"/>
            </ac:picMkLst>
          </pc:picChg>
          <pc:picChg chg="add mod">
            <ac:chgData name="Williams, Darla" userId="5c71d710-c729-4b2a-894f-5c263e3d17e0" providerId="ADAL" clId="{2DF6E9CF-2E27-B84D-B6E5-3DB9F245D6FD}" dt="2024-12-03T17:17:21.739" v="1309"/>
            <ac:picMkLst>
              <pc:docMk/>
              <pc:sldMasterMk cId="3047552151" sldId="2147483652"/>
              <pc:sldLayoutMk cId="3223455428" sldId="2147483668"/>
              <ac:picMk id="20" creationId="{7B84DCF7-3A53-CD9C-1F3A-8D3163643CCA}"/>
            </ac:picMkLst>
          </pc:picChg>
        </pc:sldLayoutChg>
        <pc:sldLayoutChg chg="addSp delSp modSp mod">
          <pc:chgData name="Williams, Darla" userId="5c71d710-c729-4b2a-894f-5c263e3d17e0" providerId="ADAL" clId="{2DF6E9CF-2E27-B84D-B6E5-3DB9F245D6FD}" dt="2024-12-03T17:02:25.613" v="1233"/>
          <pc:sldLayoutMkLst>
            <pc:docMk/>
            <pc:sldMasterMk cId="3047552151" sldId="2147483652"/>
            <pc:sldLayoutMk cId="3792222589" sldId="2147483669"/>
          </pc:sldLayoutMkLst>
          <pc:spChg chg="mod">
            <ac:chgData name="Williams, Darla" userId="5c71d710-c729-4b2a-894f-5c263e3d17e0" providerId="ADAL" clId="{2DF6E9CF-2E27-B84D-B6E5-3DB9F245D6FD}" dt="2024-12-03T16:27:53.634" v="1149" actId="207"/>
            <ac:spMkLst>
              <pc:docMk/>
              <pc:sldMasterMk cId="3047552151" sldId="2147483652"/>
              <pc:sldLayoutMk cId="3792222589" sldId="2147483669"/>
              <ac:spMk id="2" creationId="{2CDB7DF7-299E-C64F-B0F3-05CD26BBB0E2}"/>
            </ac:spMkLst>
          </pc:spChg>
          <pc:spChg chg="add mod">
            <ac:chgData name="Williams, Darla" userId="5c71d710-c729-4b2a-894f-5c263e3d17e0" providerId="ADAL" clId="{2DF6E9CF-2E27-B84D-B6E5-3DB9F245D6FD}" dt="2024-12-03T16:09:35.943" v="390"/>
            <ac:spMkLst>
              <pc:docMk/>
              <pc:sldMasterMk cId="3047552151" sldId="2147483652"/>
              <pc:sldLayoutMk cId="3792222589" sldId="2147483669"/>
              <ac:spMk id="15" creationId="{36AB76B7-1806-1103-4BFC-FD202D566FD1}"/>
            </ac:spMkLst>
          </pc:spChg>
          <pc:picChg chg="add mod">
            <ac:chgData name="Williams, Darla" userId="5c71d710-c729-4b2a-894f-5c263e3d17e0" providerId="ADAL" clId="{2DF6E9CF-2E27-B84D-B6E5-3DB9F245D6FD}" dt="2024-12-03T17:02:25.613" v="1233"/>
            <ac:picMkLst>
              <pc:docMk/>
              <pc:sldMasterMk cId="3047552151" sldId="2147483652"/>
              <pc:sldLayoutMk cId="3792222589" sldId="2147483669"/>
              <ac:picMk id="16" creationId="{BE14521C-85D7-95C0-09B3-0495DB064CB6}"/>
            </ac:picMkLst>
          </pc:picChg>
          <pc:picChg chg="add mod">
            <ac:chgData name="Williams, Darla" userId="5c71d710-c729-4b2a-894f-5c263e3d17e0" providerId="ADAL" clId="{2DF6E9CF-2E27-B84D-B6E5-3DB9F245D6FD}" dt="2024-12-03T17:02:25.613" v="1233"/>
            <ac:picMkLst>
              <pc:docMk/>
              <pc:sldMasterMk cId="3047552151" sldId="2147483652"/>
              <pc:sldLayoutMk cId="3792222589" sldId="2147483669"/>
              <ac:picMk id="17" creationId="{6BE41262-BF7B-FFEC-1272-2E6FEFD29811}"/>
            </ac:picMkLst>
          </pc:picChg>
        </pc:sldLayoutChg>
        <pc:sldLayoutChg chg="addSp delSp modSp mod">
          <pc:chgData name="Williams, Darla" userId="5c71d710-c729-4b2a-894f-5c263e3d17e0" providerId="ADAL" clId="{2DF6E9CF-2E27-B84D-B6E5-3DB9F245D6FD}" dt="2024-12-03T17:16:33.877" v="1298"/>
          <pc:sldLayoutMkLst>
            <pc:docMk/>
            <pc:sldMasterMk cId="3047552151" sldId="2147483652"/>
            <pc:sldLayoutMk cId="1262519829" sldId="2147483670"/>
          </pc:sldLayoutMkLst>
          <pc:spChg chg="mod">
            <ac:chgData name="Williams, Darla" userId="5c71d710-c729-4b2a-894f-5c263e3d17e0" providerId="ADAL" clId="{2DF6E9CF-2E27-B84D-B6E5-3DB9F245D6FD}" dt="2024-12-03T16:27:58.472" v="1150" actId="207"/>
            <ac:spMkLst>
              <pc:docMk/>
              <pc:sldMasterMk cId="3047552151" sldId="2147483652"/>
              <pc:sldLayoutMk cId="1262519829" sldId="2147483670"/>
              <ac:spMk id="4" creationId="{4BB1245E-6AC4-AC4A-8FDC-CDD64337F2E4}"/>
            </ac:spMkLst>
          </pc:spChg>
          <pc:picChg chg="add mod">
            <ac:chgData name="Williams, Darla" userId="5c71d710-c729-4b2a-894f-5c263e3d17e0" providerId="ADAL" clId="{2DF6E9CF-2E27-B84D-B6E5-3DB9F245D6FD}" dt="2024-12-03T17:08:56.142" v="1277"/>
            <ac:picMkLst>
              <pc:docMk/>
              <pc:sldMasterMk cId="3047552151" sldId="2147483652"/>
              <pc:sldLayoutMk cId="1262519829" sldId="2147483670"/>
              <ac:picMk id="11" creationId="{6EC786CA-8B53-51C0-914A-B3D24D44DEF2}"/>
            </ac:picMkLst>
          </pc:picChg>
          <pc:picChg chg="add mod">
            <ac:chgData name="Williams, Darla" userId="5c71d710-c729-4b2a-894f-5c263e3d17e0" providerId="ADAL" clId="{2DF6E9CF-2E27-B84D-B6E5-3DB9F245D6FD}" dt="2024-12-03T17:16:33.877" v="1298"/>
            <ac:picMkLst>
              <pc:docMk/>
              <pc:sldMasterMk cId="3047552151" sldId="2147483652"/>
              <pc:sldLayoutMk cId="1262519829" sldId="2147483670"/>
              <ac:picMk id="14" creationId="{543ADC0E-216E-B952-95E0-4770679E2F83}"/>
            </ac:picMkLst>
          </pc:picChg>
        </pc:sldLayoutChg>
        <pc:sldLayoutChg chg="addSp delSp modSp mod">
          <pc:chgData name="Williams, Darla" userId="5c71d710-c729-4b2a-894f-5c263e3d17e0" providerId="ADAL" clId="{2DF6E9CF-2E27-B84D-B6E5-3DB9F245D6FD}" dt="2024-12-03T17:00:45.336" v="1215"/>
          <pc:sldLayoutMkLst>
            <pc:docMk/>
            <pc:sldMasterMk cId="3047552151" sldId="2147483652"/>
            <pc:sldLayoutMk cId="2842248307" sldId="2147483671"/>
          </pc:sldLayoutMkLst>
          <pc:spChg chg="mod">
            <ac:chgData name="Williams, Darla" userId="5c71d710-c729-4b2a-894f-5c263e3d17e0" providerId="ADAL" clId="{2DF6E9CF-2E27-B84D-B6E5-3DB9F245D6FD}" dt="2024-12-03T16:27:30.445" v="1144" actId="207"/>
            <ac:spMkLst>
              <pc:docMk/>
              <pc:sldMasterMk cId="3047552151" sldId="2147483652"/>
              <pc:sldLayoutMk cId="2842248307" sldId="2147483671"/>
              <ac:spMk id="2" creationId="{B578804E-5FBD-7F4D-8634-437E25FA042F}"/>
            </ac:spMkLst>
          </pc:spChg>
          <pc:spChg chg="add mod">
            <ac:chgData name="Williams, Darla" userId="5c71d710-c729-4b2a-894f-5c263e3d17e0" providerId="ADAL" clId="{2DF6E9CF-2E27-B84D-B6E5-3DB9F245D6FD}" dt="2024-12-03T16:09:01.732" v="379"/>
            <ac:spMkLst>
              <pc:docMk/>
              <pc:sldMasterMk cId="3047552151" sldId="2147483652"/>
              <pc:sldLayoutMk cId="2842248307" sldId="2147483671"/>
              <ac:spMk id="20" creationId="{8D4CC132-7091-9E66-EE48-9FC6C3D9740B}"/>
            </ac:spMkLst>
          </pc:spChg>
          <pc:picChg chg="add mod">
            <ac:chgData name="Williams, Darla" userId="5c71d710-c729-4b2a-894f-5c263e3d17e0" providerId="ADAL" clId="{2DF6E9CF-2E27-B84D-B6E5-3DB9F245D6FD}" dt="2024-12-03T17:00:45.336" v="1215"/>
            <ac:picMkLst>
              <pc:docMk/>
              <pc:sldMasterMk cId="3047552151" sldId="2147483652"/>
              <pc:sldLayoutMk cId="2842248307" sldId="2147483671"/>
              <ac:picMk id="21" creationId="{59A78DAA-8ABC-08F1-BDD9-2598CA85C432}"/>
            </ac:picMkLst>
          </pc:picChg>
        </pc:sldLayoutChg>
        <pc:sldLayoutChg chg="addSp delSp modSp mod">
          <pc:chgData name="Williams, Darla" userId="5c71d710-c729-4b2a-894f-5c263e3d17e0" providerId="ADAL" clId="{2DF6E9CF-2E27-B84D-B6E5-3DB9F245D6FD}" dt="2024-12-03T17:37:50.452" v="1405" actId="167"/>
          <pc:sldLayoutMkLst>
            <pc:docMk/>
            <pc:sldMasterMk cId="3047552151" sldId="2147483652"/>
            <pc:sldLayoutMk cId="2483894831" sldId="2147483673"/>
          </pc:sldLayoutMkLst>
          <pc:spChg chg="add mod">
            <ac:chgData name="Williams, Darla" userId="5c71d710-c729-4b2a-894f-5c263e3d17e0" providerId="ADAL" clId="{2DF6E9CF-2E27-B84D-B6E5-3DB9F245D6FD}" dt="2024-12-03T16:11:16.718" v="415"/>
            <ac:spMkLst>
              <pc:docMk/>
              <pc:sldMasterMk cId="3047552151" sldId="2147483652"/>
              <pc:sldLayoutMk cId="2483894831" sldId="2147483673"/>
              <ac:spMk id="3" creationId="{2B256FEC-CCEF-8D89-A51A-D58E11E6F07E}"/>
            </ac:spMkLst>
          </pc:spChg>
          <pc:spChg chg="add mod">
            <ac:chgData name="Williams, Darla" userId="5c71d710-c729-4b2a-894f-5c263e3d17e0" providerId="ADAL" clId="{2DF6E9CF-2E27-B84D-B6E5-3DB9F245D6FD}" dt="2024-12-03T16:11:16.718" v="415"/>
            <ac:spMkLst>
              <pc:docMk/>
              <pc:sldMasterMk cId="3047552151" sldId="2147483652"/>
              <pc:sldLayoutMk cId="2483894831" sldId="2147483673"/>
              <ac:spMk id="12" creationId="{A5FA119A-9D5B-56AF-F0F1-ED4258EA16AD}"/>
            </ac:spMkLst>
          </pc:spChg>
          <pc:spChg chg="add mod">
            <ac:chgData name="Williams, Darla" userId="5c71d710-c729-4b2a-894f-5c263e3d17e0" providerId="ADAL" clId="{2DF6E9CF-2E27-B84D-B6E5-3DB9F245D6FD}" dt="2024-12-03T17:37:50.452" v="1405" actId="167"/>
            <ac:spMkLst>
              <pc:docMk/>
              <pc:sldMasterMk cId="3047552151" sldId="2147483652"/>
              <pc:sldLayoutMk cId="2483894831" sldId="2147483673"/>
              <ac:spMk id="16" creationId="{779A3E10-D20D-AA14-8D32-3E67D0FE9987}"/>
            </ac:spMkLst>
          </pc:spChg>
          <pc:spChg chg="add mod">
            <ac:chgData name="Williams, Darla" userId="5c71d710-c729-4b2a-894f-5c263e3d17e0" providerId="ADAL" clId="{2DF6E9CF-2E27-B84D-B6E5-3DB9F245D6FD}" dt="2024-12-03T17:37:50.452" v="1405" actId="167"/>
            <ac:spMkLst>
              <pc:docMk/>
              <pc:sldMasterMk cId="3047552151" sldId="2147483652"/>
              <pc:sldLayoutMk cId="2483894831" sldId="2147483673"/>
              <ac:spMk id="17" creationId="{F65AAB71-6CA5-303D-8707-D05B563CA372}"/>
            </ac:spMkLst>
          </pc:spChg>
          <pc:spChg chg="add mod">
            <ac:chgData name="Williams, Darla" userId="5c71d710-c729-4b2a-894f-5c263e3d17e0" providerId="ADAL" clId="{2DF6E9CF-2E27-B84D-B6E5-3DB9F245D6FD}" dt="2024-12-03T17:37:50.452" v="1405" actId="167"/>
            <ac:spMkLst>
              <pc:docMk/>
              <pc:sldMasterMk cId="3047552151" sldId="2147483652"/>
              <pc:sldLayoutMk cId="2483894831" sldId="2147483673"/>
              <ac:spMk id="18" creationId="{E0EED2B8-8066-09D2-4664-918CCA04A9C0}"/>
            </ac:spMkLst>
          </pc:spChg>
          <pc:picChg chg="add mod">
            <ac:chgData name="Williams, Darla" userId="5c71d710-c729-4b2a-894f-5c263e3d17e0" providerId="ADAL" clId="{2DF6E9CF-2E27-B84D-B6E5-3DB9F245D6FD}" dt="2024-12-03T17:37:50.452" v="1405" actId="167"/>
            <ac:picMkLst>
              <pc:docMk/>
              <pc:sldMasterMk cId="3047552151" sldId="2147483652"/>
              <pc:sldLayoutMk cId="2483894831" sldId="2147483673"/>
              <ac:picMk id="19" creationId="{39F16CD9-90BF-F908-6949-09DB96955B40}"/>
            </ac:picMkLst>
          </pc:picChg>
        </pc:sldLayoutChg>
        <pc:sldLayoutChg chg="addSp delSp modSp mod">
          <pc:chgData name="Williams, Darla" userId="5c71d710-c729-4b2a-894f-5c263e3d17e0" providerId="ADAL" clId="{2DF6E9CF-2E27-B84D-B6E5-3DB9F245D6FD}" dt="2024-12-03T17:25:30.416" v="1349" actId="1037"/>
          <pc:sldLayoutMkLst>
            <pc:docMk/>
            <pc:sldMasterMk cId="3047552151" sldId="2147483652"/>
            <pc:sldLayoutMk cId="12556387" sldId="2147483674"/>
          </pc:sldLayoutMkLst>
          <pc:spChg chg="mod">
            <ac:chgData name="Williams, Darla" userId="5c71d710-c729-4b2a-894f-5c263e3d17e0" providerId="ADAL" clId="{2DF6E9CF-2E27-B84D-B6E5-3DB9F245D6FD}" dt="2024-12-03T17:25:30.416" v="1349" actId="1037"/>
            <ac:spMkLst>
              <pc:docMk/>
              <pc:sldMasterMk cId="3047552151" sldId="2147483652"/>
              <pc:sldLayoutMk cId="12556387" sldId="2147483674"/>
              <ac:spMk id="2" creationId="{00000000-0000-0000-0000-000000000000}"/>
            </ac:spMkLst>
          </pc:spChg>
          <pc:spChg chg="mod">
            <ac:chgData name="Williams, Darla" userId="5c71d710-c729-4b2a-894f-5c263e3d17e0" providerId="ADAL" clId="{2DF6E9CF-2E27-B84D-B6E5-3DB9F245D6FD}" dt="2024-12-03T16:27:49.525" v="1148" actId="207"/>
            <ac:spMkLst>
              <pc:docMk/>
              <pc:sldMasterMk cId="3047552151" sldId="2147483652"/>
              <pc:sldLayoutMk cId="12556387" sldId="2147483674"/>
              <ac:spMk id="4" creationId="{4B4E3540-9183-704E-B459-77101CB24556}"/>
            </ac:spMkLst>
          </pc:spChg>
          <pc:spChg chg="add mod">
            <ac:chgData name="Williams, Darla" userId="5c71d710-c729-4b2a-894f-5c263e3d17e0" providerId="ADAL" clId="{2DF6E9CF-2E27-B84D-B6E5-3DB9F245D6FD}" dt="2024-12-03T16:09:29.816" v="388"/>
            <ac:spMkLst>
              <pc:docMk/>
              <pc:sldMasterMk cId="3047552151" sldId="2147483652"/>
              <pc:sldLayoutMk cId="12556387" sldId="2147483674"/>
              <ac:spMk id="16" creationId="{AAC37F9C-CE44-5079-523C-56D521EDE5B8}"/>
            </ac:spMkLst>
          </pc:spChg>
          <pc:picChg chg="add mod">
            <ac:chgData name="Williams, Darla" userId="5c71d710-c729-4b2a-894f-5c263e3d17e0" providerId="ADAL" clId="{2DF6E9CF-2E27-B84D-B6E5-3DB9F245D6FD}" dt="2024-12-03T17:02:20.954" v="1231"/>
            <ac:picMkLst>
              <pc:docMk/>
              <pc:sldMasterMk cId="3047552151" sldId="2147483652"/>
              <pc:sldLayoutMk cId="12556387" sldId="2147483674"/>
              <ac:picMk id="17" creationId="{747D474F-2D5B-0603-FF2F-7AC557DA9DC8}"/>
            </ac:picMkLst>
          </pc:picChg>
          <pc:picChg chg="add mod">
            <ac:chgData name="Williams, Darla" userId="5c71d710-c729-4b2a-894f-5c263e3d17e0" providerId="ADAL" clId="{2DF6E9CF-2E27-B84D-B6E5-3DB9F245D6FD}" dt="2024-12-03T17:02:20.954" v="1231"/>
            <ac:picMkLst>
              <pc:docMk/>
              <pc:sldMasterMk cId="3047552151" sldId="2147483652"/>
              <pc:sldLayoutMk cId="12556387" sldId="2147483674"/>
              <ac:picMk id="18" creationId="{D504834A-B95E-7086-40E0-231B1C3DE86F}"/>
            </ac:picMkLst>
          </pc:picChg>
        </pc:sldLayoutChg>
        <pc:sldLayoutChg chg="addSp delSp modSp mod">
          <pc:chgData name="Williams, Darla" userId="5c71d710-c729-4b2a-894f-5c263e3d17e0" providerId="ADAL" clId="{2DF6E9CF-2E27-B84D-B6E5-3DB9F245D6FD}" dt="2024-12-03T17:21:03.130" v="1342" actId="207"/>
          <pc:sldLayoutMkLst>
            <pc:docMk/>
            <pc:sldMasterMk cId="3047552151" sldId="2147483652"/>
            <pc:sldLayoutMk cId="4040930919" sldId="2147483675"/>
          </pc:sldLayoutMkLst>
          <pc:spChg chg="mod">
            <ac:chgData name="Williams, Darla" userId="5c71d710-c729-4b2a-894f-5c263e3d17e0" providerId="ADAL" clId="{2DF6E9CF-2E27-B84D-B6E5-3DB9F245D6FD}" dt="2024-12-03T17:21:03.130" v="1342" actId="207"/>
            <ac:spMkLst>
              <pc:docMk/>
              <pc:sldMasterMk cId="3047552151" sldId="2147483652"/>
              <pc:sldLayoutMk cId="4040930919" sldId="2147483675"/>
              <ac:spMk id="2" creationId="{F503B501-B84F-DB4D-9CF5-2272D4FC2EB4}"/>
            </ac:spMkLst>
          </pc:spChg>
          <pc:spChg chg="add del mod">
            <ac:chgData name="Williams, Darla" userId="5c71d710-c729-4b2a-894f-5c263e3d17e0" providerId="ADAL" clId="{2DF6E9CF-2E27-B84D-B6E5-3DB9F245D6FD}" dt="2024-12-03T16:17:38.354" v="1071" actId="478"/>
            <ac:spMkLst>
              <pc:docMk/>
              <pc:sldMasterMk cId="3047552151" sldId="2147483652"/>
              <pc:sldLayoutMk cId="4040930919" sldId="2147483675"/>
              <ac:spMk id="7" creationId="{9EBDE3BB-DF97-8415-BE9F-D60D85959AF0}"/>
            </ac:spMkLst>
          </pc:spChg>
          <pc:spChg chg="add mod">
            <ac:chgData name="Williams, Darla" userId="5c71d710-c729-4b2a-894f-5c263e3d17e0" providerId="ADAL" clId="{2DF6E9CF-2E27-B84D-B6E5-3DB9F245D6FD}" dt="2024-12-03T16:08:33.664" v="370"/>
            <ac:spMkLst>
              <pc:docMk/>
              <pc:sldMasterMk cId="3047552151" sldId="2147483652"/>
              <pc:sldLayoutMk cId="4040930919" sldId="2147483675"/>
              <ac:spMk id="14" creationId="{604AD0E2-C135-6206-DCD6-242B0C82068E}"/>
            </ac:spMkLst>
          </pc:spChg>
          <pc:picChg chg="add del mod">
            <ac:chgData name="Williams, Darla" userId="5c71d710-c729-4b2a-894f-5c263e3d17e0" providerId="ADAL" clId="{2DF6E9CF-2E27-B84D-B6E5-3DB9F245D6FD}" dt="2024-12-03T16:17:38.354" v="1071" actId="478"/>
            <ac:picMkLst>
              <pc:docMk/>
              <pc:sldMasterMk cId="3047552151" sldId="2147483652"/>
              <pc:sldLayoutMk cId="4040930919" sldId="2147483675"/>
              <ac:picMk id="8" creationId="{C997C538-713F-182B-D111-7F9B41BA980F}"/>
            </ac:picMkLst>
          </pc:picChg>
          <pc:picChg chg="add del mod">
            <ac:chgData name="Williams, Darla" userId="5c71d710-c729-4b2a-894f-5c263e3d17e0" providerId="ADAL" clId="{2DF6E9CF-2E27-B84D-B6E5-3DB9F245D6FD}" dt="2024-12-03T16:17:38.354" v="1071" actId="478"/>
            <ac:picMkLst>
              <pc:docMk/>
              <pc:sldMasterMk cId="3047552151" sldId="2147483652"/>
              <pc:sldLayoutMk cId="4040930919" sldId="2147483675"/>
              <ac:picMk id="13" creationId="{50B12A9D-12FB-75B0-2B2D-530AF9F39296}"/>
            </ac:picMkLst>
          </pc:picChg>
          <pc:picChg chg="add mod">
            <ac:chgData name="Williams, Darla" userId="5c71d710-c729-4b2a-894f-5c263e3d17e0" providerId="ADAL" clId="{2DF6E9CF-2E27-B84D-B6E5-3DB9F245D6FD}" dt="2024-12-03T17:17:34.044" v="1312"/>
            <ac:picMkLst>
              <pc:docMk/>
              <pc:sldMasterMk cId="3047552151" sldId="2147483652"/>
              <pc:sldLayoutMk cId="4040930919" sldId="2147483675"/>
              <ac:picMk id="17" creationId="{735993A4-227B-EE03-3E12-FCB2AD4D43E2}"/>
            </ac:picMkLst>
          </pc:picChg>
          <pc:picChg chg="add mod">
            <ac:chgData name="Williams, Darla" userId="5c71d710-c729-4b2a-894f-5c263e3d17e0" providerId="ADAL" clId="{2DF6E9CF-2E27-B84D-B6E5-3DB9F245D6FD}" dt="2024-12-03T17:17:34.044" v="1312"/>
            <ac:picMkLst>
              <pc:docMk/>
              <pc:sldMasterMk cId="3047552151" sldId="2147483652"/>
              <pc:sldLayoutMk cId="4040930919" sldId="2147483675"/>
              <ac:picMk id="18" creationId="{19F1D6F1-DEB8-BBB7-8CC2-0A6AC909E55F}"/>
            </ac:picMkLst>
          </pc:picChg>
        </pc:sldLayoutChg>
        <pc:sldLayoutChg chg="addSp delSp modSp mod">
          <pc:chgData name="Williams, Darla" userId="5c71d710-c729-4b2a-894f-5c263e3d17e0" providerId="ADAL" clId="{2DF6E9CF-2E27-B84D-B6E5-3DB9F245D6FD}" dt="2024-12-03T17:03:05.346" v="1239"/>
          <pc:sldLayoutMkLst>
            <pc:docMk/>
            <pc:sldMasterMk cId="3047552151" sldId="2147483652"/>
            <pc:sldLayoutMk cId="135979848" sldId="2147483677"/>
          </pc:sldLayoutMkLst>
          <pc:spChg chg="mod">
            <ac:chgData name="Williams, Darla" userId="5c71d710-c729-4b2a-894f-5c263e3d17e0" providerId="ADAL" clId="{2DF6E9CF-2E27-B84D-B6E5-3DB9F245D6FD}" dt="2024-12-03T16:29:10.964" v="1161" actId="207"/>
            <ac:spMkLst>
              <pc:docMk/>
              <pc:sldMasterMk cId="3047552151" sldId="2147483652"/>
              <pc:sldLayoutMk cId="135979848" sldId="2147483677"/>
              <ac:spMk id="2" creationId="{4727BEA9-BFCA-7D4C-911D-F8C6A7B517C5}"/>
            </ac:spMkLst>
          </pc:spChg>
          <pc:spChg chg="add mod">
            <ac:chgData name="Williams, Darla" userId="5c71d710-c729-4b2a-894f-5c263e3d17e0" providerId="ADAL" clId="{2DF6E9CF-2E27-B84D-B6E5-3DB9F245D6FD}" dt="2024-12-03T16:12:33.577" v="435"/>
            <ac:spMkLst>
              <pc:docMk/>
              <pc:sldMasterMk cId="3047552151" sldId="2147483652"/>
              <pc:sldLayoutMk cId="135979848" sldId="2147483677"/>
              <ac:spMk id="3" creationId="{82B222D1-136F-D9F3-A1B4-2230DB031357}"/>
            </ac:spMkLst>
          </pc:spChg>
          <pc:picChg chg="add mod">
            <ac:chgData name="Williams, Darla" userId="5c71d710-c729-4b2a-894f-5c263e3d17e0" providerId="ADAL" clId="{2DF6E9CF-2E27-B84D-B6E5-3DB9F245D6FD}" dt="2024-12-03T17:03:05.346" v="1239"/>
            <ac:picMkLst>
              <pc:docMk/>
              <pc:sldMasterMk cId="3047552151" sldId="2147483652"/>
              <pc:sldLayoutMk cId="135979848" sldId="2147483677"/>
              <ac:picMk id="6" creationId="{BA464083-6717-5EAC-39E9-616CB4753566}"/>
            </ac:picMkLst>
          </pc:picChg>
          <pc:picChg chg="add mod">
            <ac:chgData name="Williams, Darla" userId="5c71d710-c729-4b2a-894f-5c263e3d17e0" providerId="ADAL" clId="{2DF6E9CF-2E27-B84D-B6E5-3DB9F245D6FD}" dt="2024-12-03T17:03:05.346" v="1239"/>
            <ac:picMkLst>
              <pc:docMk/>
              <pc:sldMasterMk cId="3047552151" sldId="2147483652"/>
              <pc:sldLayoutMk cId="135979848" sldId="2147483677"/>
              <ac:picMk id="7" creationId="{9CBB5E38-2DB3-E081-B28B-10E2BBB79603}"/>
            </ac:picMkLst>
          </pc:picChg>
        </pc:sldLayoutChg>
        <pc:sldLayoutChg chg="addSp delSp modSp mod">
          <pc:chgData name="Williams, Darla" userId="5c71d710-c729-4b2a-894f-5c263e3d17e0" providerId="ADAL" clId="{2DF6E9CF-2E27-B84D-B6E5-3DB9F245D6FD}" dt="2024-12-03T16:12:25.873" v="433"/>
          <pc:sldLayoutMkLst>
            <pc:docMk/>
            <pc:sldMasterMk cId="3047552151" sldId="2147483652"/>
            <pc:sldLayoutMk cId="51372197" sldId="2147483678"/>
          </pc:sldLayoutMkLst>
          <pc:spChg chg="add mod">
            <ac:chgData name="Williams, Darla" userId="5c71d710-c729-4b2a-894f-5c263e3d17e0" providerId="ADAL" clId="{2DF6E9CF-2E27-B84D-B6E5-3DB9F245D6FD}" dt="2024-12-03T16:12:25.873" v="433"/>
            <ac:spMkLst>
              <pc:docMk/>
              <pc:sldMasterMk cId="3047552151" sldId="2147483652"/>
              <pc:sldLayoutMk cId="51372197" sldId="2147483678"/>
              <ac:spMk id="8" creationId="{4EE6A53A-8663-DE0F-3036-57D2D6FAF5E9}"/>
            </ac:spMkLst>
          </pc:spChg>
        </pc:sldLayoutChg>
        <pc:sldLayoutChg chg="addSp delSp modSp mod">
          <pc:chgData name="Williams, Darla" userId="5c71d710-c729-4b2a-894f-5c263e3d17e0" providerId="ADAL" clId="{2DF6E9CF-2E27-B84D-B6E5-3DB9F245D6FD}" dt="2024-12-03T17:01:09.540" v="1221"/>
          <pc:sldLayoutMkLst>
            <pc:docMk/>
            <pc:sldMasterMk cId="3047552151" sldId="2147483652"/>
            <pc:sldLayoutMk cId="1401012805" sldId="2147483679"/>
          </pc:sldLayoutMkLst>
          <pc:spChg chg="mod">
            <ac:chgData name="Williams, Darla" userId="5c71d710-c729-4b2a-894f-5c263e3d17e0" providerId="ADAL" clId="{2DF6E9CF-2E27-B84D-B6E5-3DB9F245D6FD}" dt="2024-12-03T16:29:18.544" v="1162" actId="207"/>
            <ac:spMkLst>
              <pc:docMk/>
              <pc:sldMasterMk cId="3047552151" sldId="2147483652"/>
              <pc:sldLayoutMk cId="1401012805" sldId="2147483679"/>
              <ac:spMk id="4" creationId="{F56AC65B-910B-BC4D-BDF5-63469AFEDBFE}"/>
            </ac:spMkLst>
          </pc:spChg>
          <pc:spChg chg="add mod">
            <ac:chgData name="Williams, Darla" userId="5c71d710-c729-4b2a-894f-5c263e3d17e0" providerId="ADAL" clId="{2DF6E9CF-2E27-B84D-B6E5-3DB9F245D6FD}" dt="2024-12-03T16:11:32.531" v="417"/>
            <ac:spMkLst>
              <pc:docMk/>
              <pc:sldMasterMk cId="3047552151" sldId="2147483652"/>
              <pc:sldLayoutMk cId="1401012805" sldId="2147483679"/>
              <ac:spMk id="5" creationId="{B3DC1F43-0198-EB10-B340-C175B1F1A23B}"/>
            </ac:spMkLst>
          </pc:spChg>
          <pc:spChg chg="add mod">
            <ac:chgData name="Williams, Darla" userId="5c71d710-c729-4b2a-894f-5c263e3d17e0" providerId="ADAL" clId="{2DF6E9CF-2E27-B84D-B6E5-3DB9F245D6FD}" dt="2024-12-03T16:11:32.531" v="417"/>
            <ac:spMkLst>
              <pc:docMk/>
              <pc:sldMasterMk cId="3047552151" sldId="2147483652"/>
              <pc:sldLayoutMk cId="1401012805" sldId="2147483679"/>
              <ac:spMk id="15" creationId="{5CBB6E80-42A6-E8DD-E97C-DA69C2032260}"/>
            </ac:spMkLst>
          </pc:spChg>
          <pc:picChg chg="add mod">
            <ac:chgData name="Williams, Darla" userId="5c71d710-c729-4b2a-894f-5c263e3d17e0" providerId="ADAL" clId="{2DF6E9CF-2E27-B84D-B6E5-3DB9F245D6FD}" dt="2024-12-03T17:01:09.540" v="1221"/>
            <ac:picMkLst>
              <pc:docMk/>
              <pc:sldMasterMk cId="3047552151" sldId="2147483652"/>
              <pc:sldLayoutMk cId="1401012805" sldId="2147483679"/>
              <ac:picMk id="16" creationId="{9FB523AD-F304-A4D9-2D73-5CBD486A4DA4}"/>
            </ac:picMkLst>
          </pc:picChg>
        </pc:sldLayoutChg>
        <pc:sldLayoutChg chg="addSp delSp modSp mod">
          <pc:chgData name="Williams, Darla" userId="5c71d710-c729-4b2a-894f-5c263e3d17e0" providerId="ADAL" clId="{2DF6E9CF-2E27-B84D-B6E5-3DB9F245D6FD}" dt="2024-12-03T17:03:13.220" v="1241"/>
          <pc:sldLayoutMkLst>
            <pc:docMk/>
            <pc:sldMasterMk cId="3047552151" sldId="2147483652"/>
            <pc:sldLayoutMk cId="3207664644" sldId="2147483680"/>
          </pc:sldLayoutMkLst>
          <pc:spChg chg="mod">
            <ac:chgData name="Williams, Darla" userId="5c71d710-c729-4b2a-894f-5c263e3d17e0" providerId="ADAL" clId="{2DF6E9CF-2E27-B84D-B6E5-3DB9F245D6FD}" dt="2024-12-03T16:29:24.058" v="1163" actId="207"/>
            <ac:spMkLst>
              <pc:docMk/>
              <pc:sldMasterMk cId="3047552151" sldId="2147483652"/>
              <pc:sldLayoutMk cId="3207664644" sldId="2147483680"/>
              <ac:spMk id="2" creationId="{519437C4-20E4-D747-90E4-A20635A965EC}"/>
            </ac:spMkLst>
          </pc:spChg>
          <pc:spChg chg="add mod">
            <ac:chgData name="Williams, Darla" userId="5c71d710-c729-4b2a-894f-5c263e3d17e0" providerId="ADAL" clId="{2DF6E9CF-2E27-B84D-B6E5-3DB9F245D6FD}" dt="2024-12-03T16:11:37.569" v="419"/>
            <ac:spMkLst>
              <pc:docMk/>
              <pc:sldMasterMk cId="3047552151" sldId="2147483652"/>
              <pc:sldLayoutMk cId="3207664644" sldId="2147483680"/>
              <ac:spMk id="3" creationId="{A08651B3-B85B-FDF6-2B86-C38D687104B5}"/>
            </ac:spMkLst>
          </pc:spChg>
          <pc:spChg chg="add mod">
            <ac:chgData name="Williams, Darla" userId="5c71d710-c729-4b2a-894f-5c263e3d17e0" providerId="ADAL" clId="{2DF6E9CF-2E27-B84D-B6E5-3DB9F245D6FD}" dt="2024-12-03T16:11:37.569" v="419"/>
            <ac:spMkLst>
              <pc:docMk/>
              <pc:sldMasterMk cId="3047552151" sldId="2147483652"/>
              <pc:sldLayoutMk cId="3207664644" sldId="2147483680"/>
              <ac:spMk id="15" creationId="{9DD30396-230D-8441-340D-4AD98347E1A7}"/>
            </ac:spMkLst>
          </pc:spChg>
          <pc:picChg chg="add mod">
            <ac:chgData name="Williams, Darla" userId="5c71d710-c729-4b2a-894f-5c263e3d17e0" providerId="ADAL" clId="{2DF6E9CF-2E27-B84D-B6E5-3DB9F245D6FD}" dt="2024-12-03T17:03:13.220" v="1241"/>
            <ac:picMkLst>
              <pc:docMk/>
              <pc:sldMasterMk cId="3047552151" sldId="2147483652"/>
              <pc:sldLayoutMk cId="3207664644" sldId="2147483680"/>
              <ac:picMk id="16" creationId="{ED795E04-F78C-CFB4-26EE-513BA8BDD4A5}"/>
            </ac:picMkLst>
          </pc:picChg>
          <pc:picChg chg="add mod">
            <ac:chgData name="Williams, Darla" userId="5c71d710-c729-4b2a-894f-5c263e3d17e0" providerId="ADAL" clId="{2DF6E9CF-2E27-B84D-B6E5-3DB9F245D6FD}" dt="2024-12-03T17:03:13.220" v="1241"/>
            <ac:picMkLst>
              <pc:docMk/>
              <pc:sldMasterMk cId="3047552151" sldId="2147483652"/>
              <pc:sldLayoutMk cId="3207664644" sldId="2147483680"/>
              <ac:picMk id="17" creationId="{509BB85E-622E-EA8B-AF81-DED1C421369B}"/>
            </ac:picMkLst>
          </pc:picChg>
        </pc:sldLayoutChg>
        <pc:sldLayoutChg chg="addSp delSp modSp mod">
          <pc:chgData name="Williams, Darla" userId="5c71d710-c729-4b2a-894f-5c263e3d17e0" providerId="ADAL" clId="{2DF6E9CF-2E27-B84D-B6E5-3DB9F245D6FD}" dt="2024-12-03T16:29:28.466" v="1164" actId="207"/>
          <pc:sldLayoutMkLst>
            <pc:docMk/>
            <pc:sldMasterMk cId="3047552151" sldId="2147483652"/>
            <pc:sldLayoutMk cId="1064379133" sldId="2147483681"/>
          </pc:sldLayoutMkLst>
          <pc:spChg chg="mod">
            <ac:chgData name="Williams, Darla" userId="5c71d710-c729-4b2a-894f-5c263e3d17e0" providerId="ADAL" clId="{2DF6E9CF-2E27-B84D-B6E5-3DB9F245D6FD}" dt="2024-12-03T16:29:28.466" v="1164" actId="207"/>
            <ac:spMkLst>
              <pc:docMk/>
              <pc:sldMasterMk cId="3047552151" sldId="2147483652"/>
              <pc:sldLayoutMk cId="1064379133" sldId="2147483681"/>
              <ac:spMk id="4" creationId="{4D8058F0-D55B-4143-9C11-920593638A96}"/>
            </ac:spMkLst>
          </pc:spChg>
          <pc:spChg chg="add mod">
            <ac:chgData name="Williams, Darla" userId="5c71d710-c729-4b2a-894f-5c263e3d17e0" providerId="ADAL" clId="{2DF6E9CF-2E27-B84D-B6E5-3DB9F245D6FD}" dt="2024-12-03T16:11:41.952" v="421"/>
            <ac:spMkLst>
              <pc:docMk/>
              <pc:sldMasterMk cId="3047552151" sldId="2147483652"/>
              <pc:sldLayoutMk cId="1064379133" sldId="2147483681"/>
              <ac:spMk id="7" creationId="{3B8D82FC-7F2E-322F-88A6-62C92A6892F2}"/>
            </ac:spMkLst>
          </pc:spChg>
          <pc:spChg chg="add mod">
            <ac:chgData name="Williams, Darla" userId="5c71d710-c729-4b2a-894f-5c263e3d17e0" providerId="ADAL" clId="{2DF6E9CF-2E27-B84D-B6E5-3DB9F245D6FD}" dt="2024-12-03T16:11:41.952" v="421"/>
            <ac:spMkLst>
              <pc:docMk/>
              <pc:sldMasterMk cId="3047552151" sldId="2147483652"/>
              <pc:sldLayoutMk cId="1064379133" sldId="2147483681"/>
              <ac:spMk id="15" creationId="{7EAC4155-428C-53AA-D9AC-17EE25E12CEC}"/>
            </ac:spMkLst>
          </pc:spChg>
        </pc:sldLayoutChg>
        <pc:sldLayoutChg chg="addSp delSp modSp mod">
          <pc:chgData name="Williams, Darla" userId="5c71d710-c729-4b2a-894f-5c263e3d17e0" providerId="ADAL" clId="{2DF6E9CF-2E27-B84D-B6E5-3DB9F245D6FD}" dt="2024-12-03T17:38:43.715" v="1407" actId="1076"/>
          <pc:sldLayoutMkLst>
            <pc:docMk/>
            <pc:sldMasterMk cId="3047552151" sldId="2147483652"/>
            <pc:sldLayoutMk cId="1643524575" sldId="2147483682"/>
          </pc:sldLayoutMkLst>
          <pc:spChg chg="mod">
            <ac:chgData name="Williams, Darla" userId="5c71d710-c729-4b2a-894f-5c263e3d17e0" providerId="ADAL" clId="{2DF6E9CF-2E27-B84D-B6E5-3DB9F245D6FD}" dt="2024-12-03T16:29:34.972" v="1165" actId="207"/>
            <ac:spMkLst>
              <pc:docMk/>
              <pc:sldMasterMk cId="3047552151" sldId="2147483652"/>
              <pc:sldLayoutMk cId="1643524575" sldId="2147483682"/>
              <ac:spMk id="2" creationId="{886C9055-F6AF-BA4A-A78F-FC82C6C7CDD8}"/>
            </ac:spMkLst>
          </pc:spChg>
          <pc:spChg chg="mod">
            <ac:chgData name="Williams, Darla" userId="5c71d710-c729-4b2a-894f-5c263e3d17e0" providerId="ADAL" clId="{2DF6E9CF-2E27-B84D-B6E5-3DB9F245D6FD}" dt="2024-12-03T17:38:43.715" v="1407" actId="1076"/>
            <ac:spMkLst>
              <pc:docMk/>
              <pc:sldMasterMk cId="3047552151" sldId="2147483652"/>
              <pc:sldLayoutMk cId="1643524575" sldId="2147483682"/>
              <ac:spMk id="11" creationId="{00000000-0000-0000-0000-000000000000}"/>
            </ac:spMkLst>
          </pc:spChg>
          <pc:spChg chg="add mod">
            <ac:chgData name="Williams, Darla" userId="5c71d710-c729-4b2a-894f-5c263e3d17e0" providerId="ADAL" clId="{2DF6E9CF-2E27-B84D-B6E5-3DB9F245D6FD}" dt="2024-12-03T16:11:48.018" v="423"/>
            <ac:spMkLst>
              <pc:docMk/>
              <pc:sldMasterMk cId="3047552151" sldId="2147483652"/>
              <pc:sldLayoutMk cId="1643524575" sldId="2147483682"/>
              <ac:spMk id="16" creationId="{1B90CA9A-BC82-52A4-1E31-E9D0856B39AD}"/>
            </ac:spMkLst>
          </pc:spChg>
          <pc:picChg chg="mod">
            <ac:chgData name="Williams, Darla" userId="5c71d710-c729-4b2a-894f-5c263e3d17e0" providerId="ADAL" clId="{2DF6E9CF-2E27-B84D-B6E5-3DB9F245D6FD}" dt="2024-12-03T17:38:43.715" v="1407" actId="1076"/>
            <ac:picMkLst>
              <pc:docMk/>
              <pc:sldMasterMk cId="3047552151" sldId="2147483652"/>
              <pc:sldLayoutMk cId="1643524575" sldId="2147483682"/>
              <ac:picMk id="7" creationId="{00000000-0000-0000-0000-000000000000}"/>
            </ac:picMkLst>
          </pc:picChg>
          <pc:picChg chg="add mod">
            <ac:chgData name="Williams, Darla" userId="5c71d710-c729-4b2a-894f-5c263e3d17e0" providerId="ADAL" clId="{2DF6E9CF-2E27-B84D-B6E5-3DB9F245D6FD}" dt="2024-12-03T17:03:22.745" v="1243"/>
            <ac:picMkLst>
              <pc:docMk/>
              <pc:sldMasterMk cId="3047552151" sldId="2147483652"/>
              <pc:sldLayoutMk cId="1643524575" sldId="2147483682"/>
              <ac:picMk id="17" creationId="{F655A882-99CA-022B-2561-40AD523CCEFA}"/>
            </ac:picMkLst>
          </pc:picChg>
          <pc:picChg chg="add mod">
            <ac:chgData name="Williams, Darla" userId="5c71d710-c729-4b2a-894f-5c263e3d17e0" providerId="ADAL" clId="{2DF6E9CF-2E27-B84D-B6E5-3DB9F245D6FD}" dt="2024-12-03T17:03:22.745" v="1243"/>
            <ac:picMkLst>
              <pc:docMk/>
              <pc:sldMasterMk cId="3047552151" sldId="2147483652"/>
              <pc:sldLayoutMk cId="1643524575" sldId="2147483682"/>
              <ac:picMk id="18" creationId="{DB384147-446E-9F6F-1B35-76CBD9CB7178}"/>
            </ac:picMkLst>
          </pc:picChg>
        </pc:sldLayoutChg>
        <pc:sldLayoutChg chg="addSp delSp modSp mod">
          <pc:chgData name="Williams, Darla" userId="5c71d710-c729-4b2a-894f-5c263e3d17e0" providerId="ADAL" clId="{2DF6E9CF-2E27-B84D-B6E5-3DB9F245D6FD}" dt="2024-12-03T17:38:31.612" v="1406" actId="1076"/>
          <pc:sldLayoutMkLst>
            <pc:docMk/>
            <pc:sldMasterMk cId="3047552151" sldId="2147483652"/>
            <pc:sldLayoutMk cId="2223670638" sldId="2147483683"/>
          </pc:sldLayoutMkLst>
          <pc:spChg chg="mod">
            <ac:chgData name="Williams, Darla" userId="5c71d710-c729-4b2a-894f-5c263e3d17e0" providerId="ADAL" clId="{2DF6E9CF-2E27-B84D-B6E5-3DB9F245D6FD}" dt="2024-12-03T16:29:38.572" v="1166" actId="207"/>
            <ac:spMkLst>
              <pc:docMk/>
              <pc:sldMasterMk cId="3047552151" sldId="2147483652"/>
              <pc:sldLayoutMk cId="2223670638" sldId="2147483683"/>
              <ac:spMk id="2" creationId="{63DC7804-B0C1-B947-933A-E34E37C0AE6E}"/>
            </ac:spMkLst>
          </pc:spChg>
          <pc:spChg chg="mod">
            <ac:chgData name="Williams, Darla" userId="5c71d710-c729-4b2a-894f-5c263e3d17e0" providerId="ADAL" clId="{2DF6E9CF-2E27-B84D-B6E5-3DB9F245D6FD}" dt="2024-12-03T17:38:31.612" v="1406" actId="1076"/>
            <ac:spMkLst>
              <pc:docMk/>
              <pc:sldMasterMk cId="3047552151" sldId="2147483652"/>
              <pc:sldLayoutMk cId="2223670638" sldId="2147483683"/>
              <ac:spMk id="11" creationId="{00000000-0000-0000-0000-000000000000}"/>
            </ac:spMkLst>
          </pc:spChg>
          <pc:spChg chg="add mod">
            <ac:chgData name="Williams, Darla" userId="5c71d710-c729-4b2a-894f-5c263e3d17e0" providerId="ADAL" clId="{2DF6E9CF-2E27-B84D-B6E5-3DB9F245D6FD}" dt="2024-12-03T16:11:54.532" v="425"/>
            <ac:spMkLst>
              <pc:docMk/>
              <pc:sldMasterMk cId="3047552151" sldId="2147483652"/>
              <pc:sldLayoutMk cId="2223670638" sldId="2147483683"/>
              <ac:spMk id="15" creationId="{3707B8CA-E2DC-1F56-837D-01F7AE3D3543}"/>
            </ac:spMkLst>
          </pc:spChg>
          <pc:picChg chg="mod">
            <ac:chgData name="Williams, Darla" userId="5c71d710-c729-4b2a-894f-5c263e3d17e0" providerId="ADAL" clId="{2DF6E9CF-2E27-B84D-B6E5-3DB9F245D6FD}" dt="2024-12-03T17:38:31.612" v="1406" actId="1076"/>
            <ac:picMkLst>
              <pc:docMk/>
              <pc:sldMasterMk cId="3047552151" sldId="2147483652"/>
              <pc:sldLayoutMk cId="2223670638" sldId="2147483683"/>
              <ac:picMk id="8" creationId="{00000000-0000-0000-0000-000000000000}"/>
            </ac:picMkLst>
          </pc:picChg>
          <pc:picChg chg="add mod">
            <ac:chgData name="Williams, Darla" userId="5c71d710-c729-4b2a-894f-5c263e3d17e0" providerId="ADAL" clId="{2DF6E9CF-2E27-B84D-B6E5-3DB9F245D6FD}" dt="2024-12-03T17:03:31.291" v="1245"/>
            <ac:picMkLst>
              <pc:docMk/>
              <pc:sldMasterMk cId="3047552151" sldId="2147483652"/>
              <pc:sldLayoutMk cId="2223670638" sldId="2147483683"/>
              <ac:picMk id="16" creationId="{B2B4EDAD-BF48-B641-D204-7256F720B28F}"/>
            </ac:picMkLst>
          </pc:picChg>
          <pc:picChg chg="add mod">
            <ac:chgData name="Williams, Darla" userId="5c71d710-c729-4b2a-894f-5c263e3d17e0" providerId="ADAL" clId="{2DF6E9CF-2E27-B84D-B6E5-3DB9F245D6FD}" dt="2024-12-03T17:03:31.291" v="1245"/>
            <ac:picMkLst>
              <pc:docMk/>
              <pc:sldMasterMk cId="3047552151" sldId="2147483652"/>
              <pc:sldLayoutMk cId="2223670638" sldId="2147483683"/>
              <ac:picMk id="17" creationId="{96CAA463-DBCC-9622-EE53-6ED813EE4B09}"/>
            </ac:picMkLst>
          </pc:picChg>
        </pc:sldLayoutChg>
        <pc:sldLayoutChg chg="addSp delSp modSp mod">
          <pc:chgData name="Williams, Darla" userId="5c71d710-c729-4b2a-894f-5c263e3d17e0" providerId="ADAL" clId="{2DF6E9CF-2E27-B84D-B6E5-3DB9F245D6FD}" dt="2024-12-03T17:38:55.670" v="1410" actId="1037"/>
          <pc:sldLayoutMkLst>
            <pc:docMk/>
            <pc:sldMasterMk cId="3047552151" sldId="2147483652"/>
            <pc:sldLayoutMk cId="2105272072" sldId="2147483684"/>
          </pc:sldLayoutMkLst>
          <pc:spChg chg="mod">
            <ac:chgData name="Williams, Darla" userId="5c71d710-c729-4b2a-894f-5c263e3d17e0" providerId="ADAL" clId="{2DF6E9CF-2E27-B84D-B6E5-3DB9F245D6FD}" dt="2024-12-03T16:29:42.288" v="1167" actId="207"/>
            <ac:spMkLst>
              <pc:docMk/>
              <pc:sldMasterMk cId="3047552151" sldId="2147483652"/>
              <pc:sldLayoutMk cId="2105272072" sldId="2147483684"/>
              <ac:spMk id="2" creationId="{4FC8F0EE-0EF6-D142-9738-28B17A8934CE}"/>
            </ac:spMkLst>
          </pc:spChg>
          <pc:spChg chg="mod">
            <ac:chgData name="Williams, Darla" userId="5c71d710-c729-4b2a-894f-5c263e3d17e0" providerId="ADAL" clId="{2DF6E9CF-2E27-B84D-B6E5-3DB9F245D6FD}" dt="2024-12-03T17:38:55.670" v="1410" actId="1037"/>
            <ac:spMkLst>
              <pc:docMk/>
              <pc:sldMasterMk cId="3047552151" sldId="2147483652"/>
              <pc:sldLayoutMk cId="2105272072" sldId="2147483684"/>
              <ac:spMk id="6" creationId="{23AC0103-C813-EA42-943D-A7EB9354902F}"/>
            </ac:spMkLst>
          </pc:spChg>
          <pc:spChg chg="add mod">
            <ac:chgData name="Williams, Darla" userId="5c71d710-c729-4b2a-894f-5c263e3d17e0" providerId="ADAL" clId="{2DF6E9CF-2E27-B84D-B6E5-3DB9F245D6FD}" dt="2024-12-03T16:12:00.222" v="427"/>
            <ac:spMkLst>
              <pc:docMk/>
              <pc:sldMasterMk cId="3047552151" sldId="2147483652"/>
              <pc:sldLayoutMk cId="2105272072" sldId="2147483684"/>
              <ac:spMk id="8" creationId="{CCDCDCC6-543C-D1A8-F95B-F72DABD56430}"/>
            </ac:spMkLst>
          </pc:spChg>
          <pc:spChg chg="add mod">
            <ac:chgData name="Williams, Darla" userId="5c71d710-c729-4b2a-894f-5c263e3d17e0" providerId="ADAL" clId="{2DF6E9CF-2E27-B84D-B6E5-3DB9F245D6FD}" dt="2024-12-03T16:12:00.222" v="427"/>
            <ac:spMkLst>
              <pc:docMk/>
              <pc:sldMasterMk cId="3047552151" sldId="2147483652"/>
              <pc:sldLayoutMk cId="2105272072" sldId="2147483684"/>
              <ac:spMk id="15" creationId="{55D5AEEE-483F-121B-47C2-D1C9049232AC}"/>
            </ac:spMkLst>
          </pc:spChg>
          <pc:picChg chg="add mod">
            <ac:chgData name="Williams, Darla" userId="5c71d710-c729-4b2a-894f-5c263e3d17e0" providerId="ADAL" clId="{2DF6E9CF-2E27-B84D-B6E5-3DB9F245D6FD}" dt="2024-12-03T17:09:36.854" v="1283"/>
            <ac:picMkLst>
              <pc:docMk/>
              <pc:sldMasterMk cId="3047552151" sldId="2147483652"/>
              <pc:sldLayoutMk cId="2105272072" sldId="2147483684"/>
              <ac:picMk id="16" creationId="{B618DDDF-F5E8-871B-4C89-570F5317F3B3}"/>
            </ac:picMkLst>
          </pc:picChg>
          <pc:picChg chg="add mod">
            <ac:chgData name="Williams, Darla" userId="5c71d710-c729-4b2a-894f-5c263e3d17e0" providerId="ADAL" clId="{2DF6E9CF-2E27-B84D-B6E5-3DB9F245D6FD}" dt="2024-12-03T17:15:58.745" v="1292"/>
            <ac:picMkLst>
              <pc:docMk/>
              <pc:sldMasterMk cId="3047552151" sldId="2147483652"/>
              <pc:sldLayoutMk cId="2105272072" sldId="2147483684"/>
              <ac:picMk id="18" creationId="{2DCFB13A-7ABE-CCAC-E403-2DD91522F242}"/>
            </ac:picMkLst>
          </pc:picChg>
        </pc:sldLayoutChg>
        <pc:sldLayoutChg chg="addSp delSp modSp mod">
          <pc:chgData name="Williams, Darla" userId="5c71d710-c729-4b2a-894f-5c263e3d17e0" providerId="ADAL" clId="{2DF6E9CF-2E27-B84D-B6E5-3DB9F245D6FD}" dt="2024-12-03T16:29:48.007" v="1168" actId="207"/>
          <pc:sldLayoutMkLst>
            <pc:docMk/>
            <pc:sldMasterMk cId="3047552151" sldId="2147483652"/>
            <pc:sldLayoutMk cId="1137495652" sldId="2147483685"/>
          </pc:sldLayoutMkLst>
          <pc:spChg chg="mod">
            <ac:chgData name="Williams, Darla" userId="5c71d710-c729-4b2a-894f-5c263e3d17e0" providerId="ADAL" clId="{2DF6E9CF-2E27-B84D-B6E5-3DB9F245D6FD}" dt="2024-12-03T16:29:48.007" v="1168" actId="207"/>
            <ac:spMkLst>
              <pc:docMk/>
              <pc:sldMasterMk cId="3047552151" sldId="2147483652"/>
              <pc:sldLayoutMk cId="1137495652" sldId="2147483685"/>
              <ac:spMk id="2" creationId="{357C4E10-6706-1045-ACDB-435AD49DB119}"/>
            </ac:spMkLst>
          </pc:spChg>
          <pc:spChg chg="add mod">
            <ac:chgData name="Williams, Darla" userId="5c71d710-c729-4b2a-894f-5c263e3d17e0" providerId="ADAL" clId="{2DF6E9CF-2E27-B84D-B6E5-3DB9F245D6FD}" dt="2024-12-03T16:12:05.408" v="429"/>
            <ac:spMkLst>
              <pc:docMk/>
              <pc:sldMasterMk cId="3047552151" sldId="2147483652"/>
              <pc:sldLayoutMk cId="1137495652" sldId="2147483685"/>
              <ac:spMk id="16" creationId="{73CD5CEA-20C1-A9ED-26CF-D295C1EBE0C8}"/>
            </ac:spMkLst>
          </pc:spChg>
        </pc:sldLayoutChg>
        <pc:sldLayoutChg chg="addSp delSp modSp mod">
          <pc:chgData name="Williams, Darla" userId="5c71d710-c729-4b2a-894f-5c263e3d17e0" providerId="ADAL" clId="{2DF6E9CF-2E27-B84D-B6E5-3DB9F245D6FD}" dt="2024-12-03T17:15:53.138" v="1290"/>
          <pc:sldLayoutMkLst>
            <pc:docMk/>
            <pc:sldMasterMk cId="3047552151" sldId="2147483652"/>
            <pc:sldLayoutMk cId="210481471" sldId="2147483686"/>
          </pc:sldLayoutMkLst>
          <pc:spChg chg="mod">
            <ac:chgData name="Williams, Darla" userId="5c71d710-c729-4b2a-894f-5c263e3d17e0" providerId="ADAL" clId="{2DF6E9CF-2E27-B84D-B6E5-3DB9F245D6FD}" dt="2024-12-03T16:29:51.761" v="1169" actId="207"/>
            <ac:spMkLst>
              <pc:docMk/>
              <pc:sldMasterMk cId="3047552151" sldId="2147483652"/>
              <pc:sldLayoutMk cId="210481471" sldId="2147483686"/>
              <ac:spMk id="5" creationId="{29B7C6C6-2D8F-0D4E-9012-8B309C3666C1}"/>
            </ac:spMkLst>
          </pc:spChg>
          <pc:spChg chg="add mod">
            <ac:chgData name="Williams, Darla" userId="5c71d710-c729-4b2a-894f-5c263e3d17e0" providerId="ADAL" clId="{2DF6E9CF-2E27-B84D-B6E5-3DB9F245D6FD}" dt="2024-12-03T16:12:11.894" v="431"/>
            <ac:spMkLst>
              <pc:docMk/>
              <pc:sldMasterMk cId="3047552151" sldId="2147483652"/>
              <pc:sldLayoutMk cId="210481471" sldId="2147483686"/>
              <ac:spMk id="12" creationId="{F51F329E-B431-1FFC-4DDB-126413F563BA}"/>
            </ac:spMkLst>
          </pc:spChg>
          <pc:spChg chg="add mod">
            <ac:chgData name="Williams, Darla" userId="5c71d710-c729-4b2a-894f-5c263e3d17e0" providerId="ADAL" clId="{2DF6E9CF-2E27-B84D-B6E5-3DB9F245D6FD}" dt="2024-12-03T16:12:11.894" v="431"/>
            <ac:spMkLst>
              <pc:docMk/>
              <pc:sldMasterMk cId="3047552151" sldId="2147483652"/>
              <pc:sldLayoutMk cId="210481471" sldId="2147483686"/>
              <ac:spMk id="19" creationId="{0A8822DE-1F3E-2339-7928-F6F40AEA7A3A}"/>
            </ac:spMkLst>
          </pc:spChg>
          <pc:spChg chg="add mod">
            <ac:chgData name="Williams, Darla" userId="5c71d710-c729-4b2a-894f-5c263e3d17e0" providerId="ADAL" clId="{2DF6E9CF-2E27-B84D-B6E5-3DB9F245D6FD}" dt="2024-12-03T16:20:45.961" v="1105" actId="1035"/>
            <ac:spMkLst>
              <pc:docMk/>
              <pc:sldMasterMk cId="3047552151" sldId="2147483652"/>
              <pc:sldLayoutMk cId="210481471" sldId="2147483686"/>
              <ac:spMk id="20" creationId="{5FAE0ACF-EA39-CF1C-E614-A1B060A31391}"/>
            </ac:spMkLst>
          </pc:spChg>
          <pc:picChg chg="add mod">
            <ac:chgData name="Williams, Darla" userId="5c71d710-c729-4b2a-894f-5c263e3d17e0" providerId="ADAL" clId="{2DF6E9CF-2E27-B84D-B6E5-3DB9F245D6FD}" dt="2024-12-03T17:09:43.518" v="1285"/>
            <ac:picMkLst>
              <pc:docMk/>
              <pc:sldMasterMk cId="3047552151" sldId="2147483652"/>
              <pc:sldLayoutMk cId="210481471" sldId="2147483686"/>
              <ac:picMk id="21" creationId="{055AC452-B573-692B-57A0-D7C80751E222}"/>
            </ac:picMkLst>
          </pc:picChg>
          <pc:picChg chg="add mod">
            <ac:chgData name="Williams, Darla" userId="5c71d710-c729-4b2a-894f-5c263e3d17e0" providerId="ADAL" clId="{2DF6E9CF-2E27-B84D-B6E5-3DB9F245D6FD}" dt="2024-12-03T17:15:53.138" v="1290"/>
            <ac:picMkLst>
              <pc:docMk/>
              <pc:sldMasterMk cId="3047552151" sldId="2147483652"/>
              <pc:sldLayoutMk cId="210481471" sldId="2147483686"/>
              <ac:picMk id="24" creationId="{5C048C0B-2EF5-0812-A0D5-4A705417C944}"/>
            </ac:picMkLst>
          </pc:picChg>
        </pc:sldLayoutChg>
        <pc:sldLayoutChg chg="addSp delSp modSp mod">
          <pc:chgData name="Williams, Darla" userId="5c71d710-c729-4b2a-894f-5c263e3d17e0" providerId="ADAL" clId="{2DF6E9CF-2E27-B84D-B6E5-3DB9F245D6FD}" dt="2024-12-03T17:29:20.461" v="1372" actId="1076"/>
          <pc:sldLayoutMkLst>
            <pc:docMk/>
            <pc:sldMasterMk cId="3047552151" sldId="2147483652"/>
            <pc:sldLayoutMk cId="2392630801" sldId="2147483689"/>
          </pc:sldLayoutMkLst>
          <pc:spChg chg="mod">
            <ac:chgData name="Williams, Darla" userId="5c71d710-c729-4b2a-894f-5c263e3d17e0" providerId="ADAL" clId="{2DF6E9CF-2E27-B84D-B6E5-3DB9F245D6FD}" dt="2024-12-03T16:28:02.615" v="1151" actId="207"/>
            <ac:spMkLst>
              <pc:docMk/>
              <pc:sldMasterMk cId="3047552151" sldId="2147483652"/>
              <pc:sldLayoutMk cId="2392630801" sldId="2147483689"/>
              <ac:spMk id="4" creationId="{BDB9A4C8-374F-32A2-66D7-65925CAB3A0B}"/>
            </ac:spMkLst>
          </pc:spChg>
          <pc:spChg chg="mod">
            <ac:chgData name="Williams, Darla" userId="5c71d710-c729-4b2a-894f-5c263e3d17e0" providerId="ADAL" clId="{2DF6E9CF-2E27-B84D-B6E5-3DB9F245D6FD}" dt="2024-12-03T17:27:47.292" v="1361" actId="114"/>
            <ac:spMkLst>
              <pc:docMk/>
              <pc:sldMasterMk cId="3047552151" sldId="2147483652"/>
              <pc:sldLayoutMk cId="2392630801" sldId="2147483689"/>
              <ac:spMk id="5" creationId="{00000000-0000-0000-0000-000000000000}"/>
            </ac:spMkLst>
          </pc:spChg>
          <pc:spChg chg="add mod">
            <ac:chgData name="Williams, Darla" userId="5c71d710-c729-4b2a-894f-5c263e3d17e0" providerId="ADAL" clId="{2DF6E9CF-2E27-B84D-B6E5-3DB9F245D6FD}" dt="2024-12-03T16:09:51.035" v="393"/>
            <ac:spMkLst>
              <pc:docMk/>
              <pc:sldMasterMk cId="3047552151" sldId="2147483652"/>
              <pc:sldLayoutMk cId="2392630801" sldId="2147483689"/>
              <ac:spMk id="12" creationId="{8BDFA080-3856-96F7-9AE5-3739F0906204}"/>
            </ac:spMkLst>
          </pc:spChg>
          <pc:picChg chg="add mod">
            <ac:chgData name="Williams, Darla" userId="5c71d710-c729-4b2a-894f-5c263e3d17e0" providerId="ADAL" clId="{2DF6E9CF-2E27-B84D-B6E5-3DB9F245D6FD}" dt="2024-12-03T17:29:20.461" v="1372" actId="1076"/>
            <ac:picMkLst>
              <pc:docMk/>
              <pc:sldMasterMk cId="3047552151" sldId="2147483652"/>
              <pc:sldLayoutMk cId="2392630801" sldId="2147483689"/>
              <ac:picMk id="13" creationId="{716F01BF-1C55-9612-65F5-D48641473526}"/>
            </ac:picMkLst>
          </pc:picChg>
        </pc:sldLayoutChg>
        <pc:sldLayoutChg chg="addSp delSp modSp mod">
          <pc:chgData name="Williams, Darla" userId="5c71d710-c729-4b2a-894f-5c263e3d17e0" providerId="ADAL" clId="{2DF6E9CF-2E27-B84D-B6E5-3DB9F245D6FD}" dt="2024-12-03T15:59:29.735" v="198" actId="166"/>
          <pc:sldLayoutMkLst>
            <pc:docMk/>
            <pc:sldMasterMk cId="3047552151" sldId="2147483652"/>
            <pc:sldLayoutMk cId="3117060889" sldId="2147483690"/>
          </pc:sldLayoutMkLst>
          <pc:spChg chg="mod">
            <ac:chgData name="Williams, Darla" userId="5c71d710-c729-4b2a-894f-5c263e3d17e0" providerId="ADAL" clId="{2DF6E9CF-2E27-B84D-B6E5-3DB9F245D6FD}" dt="2024-12-03T15:52:58.981" v="58" actId="14100"/>
            <ac:spMkLst>
              <pc:docMk/>
              <pc:sldMasterMk cId="3047552151" sldId="2147483652"/>
              <pc:sldLayoutMk cId="3117060889" sldId="2147483690"/>
              <ac:spMk id="4" creationId="{391E55CC-77FA-B1F5-16B8-17574AD008FA}"/>
            </ac:spMkLst>
          </pc:spChg>
          <pc:spChg chg="add mod">
            <ac:chgData name="Williams, Darla" userId="5c71d710-c729-4b2a-894f-5c263e3d17e0" providerId="ADAL" clId="{2DF6E9CF-2E27-B84D-B6E5-3DB9F245D6FD}" dt="2024-12-03T15:52:37.341" v="54"/>
            <ac:spMkLst>
              <pc:docMk/>
              <pc:sldMasterMk cId="3047552151" sldId="2147483652"/>
              <pc:sldLayoutMk cId="3117060889" sldId="2147483690"/>
              <ac:spMk id="24" creationId="{15689F44-F54F-9BC1-7C68-93E868A00673}"/>
            </ac:spMkLst>
          </pc:spChg>
          <pc:picChg chg="add mod">
            <ac:chgData name="Williams, Darla" userId="5c71d710-c729-4b2a-894f-5c263e3d17e0" providerId="ADAL" clId="{2DF6E9CF-2E27-B84D-B6E5-3DB9F245D6FD}" dt="2024-12-03T15:59:29.735" v="198" actId="166"/>
            <ac:picMkLst>
              <pc:docMk/>
              <pc:sldMasterMk cId="3047552151" sldId="2147483652"/>
              <pc:sldLayoutMk cId="3117060889" sldId="2147483690"/>
              <ac:picMk id="7" creationId="{7DBEEE12-C483-5C37-881F-3EBCD21390BF}"/>
            </ac:picMkLst>
          </pc:picChg>
          <pc:picChg chg="add mod">
            <ac:chgData name="Williams, Darla" userId="5c71d710-c729-4b2a-894f-5c263e3d17e0" providerId="ADAL" clId="{2DF6E9CF-2E27-B84D-B6E5-3DB9F245D6FD}" dt="2024-12-03T15:58:50.473" v="195" actId="1076"/>
            <ac:picMkLst>
              <pc:docMk/>
              <pc:sldMasterMk cId="3047552151" sldId="2147483652"/>
              <pc:sldLayoutMk cId="3117060889" sldId="2147483690"/>
              <ac:picMk id="19" creationId="{6203D0EB-45B4-4C5C-A9AC-2182480C027B}"/>
            </ac:picMkLst>
          </pc:picChg>
        </pc:sldLayoutChg>
        <pc:sldLayoutChg chg="addSp delSp modSp mod">
          <pc:chgData name="Williams, Darla" userId="5c71d710-c729-4b2a-894f-5c263e3d17e0" providerId="ADAL" clId="{2DF6E9CF-2E27-B84D-B6E5-3DB9F245D6FD}" dt="2024-12-03T17:36:11.133" v="1395" actId="14100"/>
          <pc:sldLayoutMkLst>
            <pc:docMk/>
            <pc:sldMasterMk cId="3047552151" sldId="2147483652"/>
            <pc:sldLayoutMk cId="3980924822" sldId="2147483691"/>
          </pc:sldLayoutMkLst>
          <pc:spChg chg="mod">
            <ac:chgData name="Williams, Darla" userId="5c71d710-c729-4b2a-894f-5c263e3d17e0" providerId="ADAL" clId="{2DF6E9CF-2E27-B84D-B6E5-3DB9F245D6FD}" dt="2024-12-03T16:28:57.462" v="1159" actId="207"/>
            <ac:spMkLst>
              <pc:docMk/>
              <pc:sldMasterMk cId="3047552151" sldId="2147483652"/>
              <pc:sldLayoutMk cId="3980924822" sldId="2147483691"/>
              <ac:spMk id="2" creationId="{503D1906-C08F-3344-8E9A-D0DA1AD254ED}"/>
            </ac:spMkLst>
          </pc:spChg>
          <pc:spChg chg="add mod">
            <ac:chgData name="Williams, Darla" userId="5c71d710-c729-4b2a-894f-5c263e3d17e0" providerId="ADAL" clId="{2DF6E9CF-2E27-B84D-B6E5-3DB9F245D6FD}" dt="2024-12-03T16:11:03.540" v="411"/>
            <ac:spMkLst>
              <pc:docMk/>
              <pc:sldMasterMk cId="3047552151" sldId="2147483652"/>
              <pc:sldLayoutMk cId="3980924822" sldId="2147483691"/>
              <ac:spMk id="3" creationId="{B5729E0A-79A2-33F4-B16E-79B3D331DF84}"/>
            </ac:spMkLst>
          </pc:spChg>
          <pc:spChg chg="mod">
            <ac:chgData name="Williams, Darla" userId="5c71d710-c729-4b2a-894f-5c263e3d17e0" providerId="ADAL" clId="{2DF6E9CF-2E27-B84D-B6E5-3DB9F245D6FD}" dt="2024-12-03T17:36:11.133" v="1395" actId="14100"/>
            <ac:spMkLst>
              <pc:docMk/>
              <pc:sldMasterMk cId="3047552151" sldId="2147483652"/>
              <pc:sldLayoutMk cId="3980924822" sldId="2147483691"/>
              <ac:spMk id="13" creationId="{A7760CBC-F232-8892-FC24-98AA735765FD}"/>
            </ac:spMkLst>
          </pc:spChg>
          <pc:spChg chg="add mod">
            <ac:chgData name="Williams, Darla" userId="5c71d710-c729-4b2a-894f-5c263e3d17e0" providerId="ADAL" clId="{2DF6E9CF-2E27-B84D-B6E5-3DB9F245D6FD}" dt="2024-12-03T16:11:03.540" v="411"/>
            <ac:spMkLst>
              <pc:docMk/>
              <pc:sldMasterMk cId="3047552151" sldId="2147483652"/>
              <pc:sldLayoutMk cId="3980924822" sldId="2147483691"/>
              <ac:spMk id="16" creationId="{628D62A3-92D3-4666-7DD0-C5B99E489563}"/>
            </ac:spMkLst>
          </pc:spChg>
          <pc:picChg chg="add mod">
            <ac:chgData name="Williams, Darla" userId="5c71d710-c729-4b2a-894f-5c263e3d17e0" providerId="ADAL" clId="{2DF6E9CF-2E27-B84D-B6E5-3DB9F245D6FD}" dt="2024-12-03T17:36:04.154" v="1394" actId="167"/>
            <ac:picMkLst>
              <pc:docMk/>
              <pc:sldMasterMk cId="3047552151" sldId="2147483652"/>
              <pc:sldLayoutMk cId="3980924822" sldId="2147483691"/>
              <ac:picMk id="20" creationId="{31A68A0E-D02F-05B2-90E2-F921BEC7CA8B}"/>
            </ac:picMkLst>
          </pc:picChg>
          <pc:picChg chg="add mod">
            <ac:chgData name="Williams, Darla" userId="5c71d710-c729-4b2a-894f-5c263e3d17e0" providerId="ADAL" clId="{2DF6E9CF-2E27-B84D-B6E5-3DB9F245D6FD}" dt="2024-12-03T17:36:04.154" v="1394" actId="167"/>
            <ac:picMkLst>
              <pc:docMk/>
              <pc:sldMasterMk cId="3047552151" sldId="2147483652"/>
              <pc:sldLayoutMk cId="3980924822" sldId="2147483691"/>
              <ac:picMk id="21" creationId="{C12AE4EA-A1A3-38D2-6887-1D0E4FA873D9}"/>
            </ac:picMkLst>
          </pc:picChg>
        </pc:sldLayoutChg>
        <pc:sldLayoutChg chg="addSp delSp modSp mod">
          <pc:chgData name="Williams, Darla" userId="5c71d710-c729-4b2a-894f-5c263e3d17e0" providerId="ADAL" clId="{2DF6E9CF-2E27-B84D-B6E5-3DB9F245D6FD}" dt="2024-12-03T17:36:58.126" v="1400" actId="478"/>
          <pc:sldLayoutMkLst>
            <pc:docMk/>
            <pc:sldMasterMk cId="3047552151" sldId="2147483652"/>
            <pc:sldLayoutMk cId="638030282" sldId="2147483692"/>
          </pc:sldLayoutMkLst>
          <pc:spChg chg="mod">
            <ac:chgData name="Williams, Darla" userId="5c71d710-c729-4b2a-894f-5c263e3d17e0" providerId="ADAL" clId="{2DF6E9CF-2E27-B84D-B6E5-3DB9F245D6FD}" dt="2024-12-03T16:29:01.016" v="1160" actId="207"/>
            <ac:spMkLst>
              <pc:docMk/>
              <pc:sldMasterMk cId="3047552151" sldId="2147483652"/>
              <pc:sldLayoutMk cId="638030282" sldId="2147483692"/>
              <ac:spMk id="2" creationId="{A0BE134F-2CF3-F64C-AB00-008C9BB3A23E}"/>
            </ac:spMkLst>
          </pc:spChg>
          <pc:spChg chg="add mod">
            <ac:chgData name="Williams, Darla" userId="5c71d710-c729-4b2a-894f-5c263e3d17e0" providerId="ADAL" clId="{2DF6E9CF-2E27-B84D-B6E5-3DB9F245D6FD}" dt="2024-12-03T16:11:08.468" v="413"/>
            <ac:spMkLst>
              <pc:docMk/>
              <pc:sldMasterMk cId="3047552151" sldId="2147483652"/>
              <pc:sldLayoutMk cId="638030282" sldId="2147483692"/>
              <ac:spMk id="8" creationId="{3E682A87-F5D6-1799-9795-4D2833564816}"/>
            </ac:spMkLst>
          </pc:spChg>
          <pc:spChg chg="add mod">
            <ac:chgData name="Williams, Darla" userId="5c71d710-c729-4b2a-894f-5c263e3d17e0" providerId="ADAL" clId="{2DF6E9CF-2E27-B84D-B6E5-3DB9F245D6FD}" dt="2024-12-03T16:11:08.468" v="413"/>
            <ac:spMkLst>
              <pc:docMk/>
              <pc:sldMasterMk cId="3047552151" sldId="2147483652"/>
              <pc:sldLayoutMk cId="638030282" sldId="2147483692"/>
              <ac:spMk id="13" creationId="{406728FC-4D8C-0E7D-E87A-078C98FB550E}"/>
            </ac:spMkLst>
          </pc:spChg>
          <pc:spChg chg="mod">
            <ac:chgData name="Williams, Darla" userId="5c71d710-c729-4b2a-894f-5c263e3d17e0" providerId="ADAL" clId="{2DF6E9CF-2E27-B84D-B6E5-3DB9F245D6FD}" dt="2024-12-03T17:36:56.062" v="1399" actId="14100"/>
            <ac:spMkLst>
              <pc:docMk/>
              <pc:sldMasterMk cId="3047552151" sldId="2147483652"/>
              <pc:sldLayoutMk cId="638030282" sldId="2147483692"/>
              <ac:spMk id="15" creationId="{C72D31E8-B1EE-B9F5-50C9-E7321592C6F3}"/>
            </ac:spMkLst>
          </pc:spChg>
          <pc:picChg chg="add mod">
            <ac:chgData name="Williams, Darla" userId="5c71d710-c729-4b2a-894f-5c263e3d17e0" providerId="ADAL" clId="{2DF6E9CF-2E27-B84D-B6E5-3DB9F245D6FD}" dt="2024-12-03T17:36:51.444" v="1398" actId="167"/>
            <ac:picMkLst>
              <pc:docMk/>
              <pc:sldMasterMk cId="3047552151" sldId="2147483652"/>
              <pc:sldLayoutMk cId="638030282" sldId="2147483692"/>
              <ac:picMk id="17" creationId="{F20C92E2-93C4-BB7B-0C89-EEC5FED2200A}"/>
            </ac:picMkLst>
          </pc:picChg>
        </pc:sldLayoutChg>
        <pc:sldLayoutChg chg="addSp delSp modSp mod">
          <pc:chgData name="Williams, Darla" userId="5c71d710-c729-4b2a-894f-5c263e3d17e0" providerId="ADAL" clId="{2DF6E9CF-2E27-B84D-B6E5-3DB9F245D6FD}" dt="2024-12-03T17:28:22.601" v="1364" actId="207"/>
          <pc:sldLayoutMkLst>
            <pc:docMk/>
            <pc:sldMasterMk cId="3047552151" sldId="2147483652"/>
            <pc:sldLayoutMk cId="383460157" sldId="2147483694"/>
          </pc:sldLayoutMkLst>
          <pc:spChg chg="mod">
            <ac:chgData name="Williams, Darla" userId="5c71d710-c729-4b2a-894f-5c263e3d17e0" providerId="ADAL" clId="{2DF6E9CF-2E27-B84D-B6E5-3DB9F245D6FD}" dt="2024-12-03T16:28:20.124" v="1152" actId="207"/>
            <ac:spMkLst>
              <pc:docMk/>
              <pc:sldMasterMk cId="3047552151" sldId="2147483652"/>
              <pc:sldLayoutMk cId="383460157" sldId="2147483694"/>
              <ac:spMk id="2" creationId="{65B6C233-3C8D-B348-B4B1-A1FFAC2449F4}"/>
            </ac:spMkLst>
          </pc:spChg>
          <pc:spChg chg="add del mod">
            <ac:chgData name="Williams, Darla" userId="5c71d710-c729-4b2a-894f-5c263e3d17e0" providerId="ADAL" clId="{2DF6E9CF-2E27-B84D-B6E5-3DB9F245D6FD}" dt="2024-12-03T16:18:53.325" v="1086" actId="478"/>
            <ac:spMkLst>
              <pc:docMk/>
              <pc:sldMasterMk cId="3047552151" sldId="2147483652"/>
              <pc:sldLayoutMk cId="383460157" sldId="2147483694"/>
              <ac:spMk id="6" creationId="{2031269C-7A49-5123-27A5-8C2495AF6F89}"/>
            </ac:spMkLst>
          </pc:spChg>
          <pc:spChg chg="add mod">
            <ac:chgData name="Williams, Darla" userId="5c71d710-c729-4b2a-894f-5c263e3d17e0" providerId="ADAL" clId="{2DF6E9CF-2E27-B84D-B6E5-3DB9F245D6FD}" dt="2024-12-03T16:10:07.561" v="397"/>
            <ac:spMkLst>
              <pc:docMk/>
              <pc:sldMasterMk cId="3047552151" sldId="2147483652"/>
              <pc:sldLayoutMk cId="383460157" sldId="2147483694"/>
              <ac:spMk id="11" creationId="{49CAC14A-AED5-318E-5D8F-A9922A063217}"/>
            </ac:spMkLst>
          </pc:spChg>
          <pc:picChg chg="add mod">
            <ac:chgData name="Williams, Darla" userId="5c71d710-c729-4b2a-894f-5c263e3d17e0" providerId="ADAL" clId="{2DF6E9CF-2E27-B84D-B6E5-3DB9F245D6FD}" dt="2024-12-03T17:00:58.393" v="1219"/>
            <ac:picMkLst>
              <pc:docMk/>
              <pc:sldMasterMk cId="3047552151" sldId="2147483652"/>
              <pc:sldLayoutMk cId="383460157" sldId="2147483694"/>
              <ac:picMk id="13" creationId="{9C869084-5A66-5F99-FDF6-197059AF0B3D}"/>
            </ac:picMkLst>
          </pc:picChg>
        </pc:sldLayoutChg>
        <pc:sldLayoutChg chg="addSp delSp modSp mod">
          <pc:chgData name="Williams, Darla" userId="5c71d710-c729-4b2a-894f-5c263e3d17e0" providerId="ADAL" clId="{2DF6E9CF-2E27-B84D-B6E5-3DB9F245D6FD}" dt="2024-12-03T17:16:16.312" v="1294"/>
          <pc:sldLayoutMkLst>
            <pc:docMk/>
            <pc:sldMasterMk cId="3047552151" sldId="2147483652"/>
            <pc:sldLayoutMk cId="1909083057" sldId="2147483695"/>
          </pc:sldLayoutMkLst>
          <pc:spChg chg="mod">
            <ac:chgData name="Williams, Darla" userId="5c71d710-c729-4b2a-894f-5c263e3d17e0" providerId="ADAL" clId="{2DF6E9CF-2E27-B84D-B6E5-3DB9F245D6FD}" dt="2024-12-03T16:28:53.672" v="1158" actId="207"/>
            <ac:spMkLst>
              <pc:docMk/>
              <pc:sldMasterMk cId="3047552151" sldId="2147483652"/>
              <pc:sldLayoutMk cId="1909083057" sldId="2147483695"/>
              <ac:spMk id="2" creationId="{4F1C1BA9-EB81-2B40-9E94-5DDE43D2A1B6}"/>
            </ac:spMkLst>
          </pc:spChg>
          <pc:spChg chg="add mod">
            <ac:chgData name="Williams, Darla" userId="5c71d710-c729-4b2a-894f-5c263e3d17e0" providerId="ADAL" clId="{2DF6E9CF-2E27-B84D-B6E5-3DB9F245D6FD}" dt="2024-12-03T16:10:57.884" v="409"/>
            <ac:spMkLst>
              <pc:docMk/>
              <pc:sldMasterMk cId="3047552151" sldId="2147483652"/>
              <pc:sldLayoutMk cId="1909083057" sldId="2147483695"/>
              <ac:spMk id="14" creationId="{490BEFD0-051F-1445-4188-24C7593CBB9A}"/>
            </ac:spMkLst>
          </pc:spChg>
          <pc:spChg chg="add mod">
            <ac:chgData name="Williams, Darla" userId="5c71d710-c729-4b2a-894f-5c263e3d17e0" providerId="ADAL" clId="{2DF6E9CF-2E27-B84D-B6E5-3DB9F245D6FD}" dt="2024-12-03T16:10:57.884" v="409"/>
            <ac:spMkLst>
              <pc:docMk/>
              <pc:sldMasterMk cId="3047552151" sldId="2147483652"/>
              <pc:sldLayoutMk cId="1909083057" sldId="2147483695"/>
              <ac:spMk id="17" creationId="{C27DA7BC-1A2D-4ABE-C18F-CE2525AB4E10}"/>
            </ac:spMkLst>
          </pc:spChg>
          <pc:picChg chg="add mod">
            <ac:chgData name="Williams, Darla" userId="5c71d710-c729-4b2a-894f-5c263e3d17e0" providerId="ADAL" clId="{2DF6E9CF-2E27-B84D-B6E5-3DB9F245D6FD}" dt="2024-12-03T17:09:20.903" v="1281"/>
            <ac:picMkLst>
              <pc:docMk/>
              <pc:sldMasterMk cId="3047552151" sldId="2147483652"/>
              <pc:sldLayoutMk cId="1909083057" sldId="2147483695"/>
              <ac:picMk id="18" creationId="{168895BE-8B20-7FD9-A9B6-FD818CC1ED7B}"/>
            </ac:picMkLst>
          </pc:picChg>
          <pc:picChg chg="add mod">
            <ac:chgData name="Williams, Darla" userId="5c71d710-c729-4b2a-894f-5c263e3d17e0" providerId="ADAL" clId="{2DF6E9CF-2E27-B84D-B6E5-3DB9F245D6FD}" dt="2024-12-03T17:16:16.312" v="1294"/>
            <ac:picMkLst>
              <pc:docMk/>
              <pc:sldMasterMk cId="3047552151" sldId="2147483652"/>
              <pc:sldLayoutMk cId="1909083057" sldId="2147483695"/>
              <ac:picMk id="20" creationId="{BE901AA7-88F6-159E-9ED6-804914707C98}"/>
            </ac:picMkLst>
          </pc:picChg>
        </pc:sldLayoutChg>
        <pc:sldLayoutChg chg="addSp delSp modSp mod">
          <pc:chgData name="Williams, Darla" userId="5c71d710-c729-4b2a-894f-5c263e3d17e0" providerId="ADAL" clId="{2DF6E9CF-2E27-B84D-B6E5-3DB9F245D6FD}" dt="2024-12-03T17:28:33.249" v="1365"/>
          <pc:sldLayoutMkLst>
            <pc:docMk/>
            <pc:sldMasterMk cId="3047552151" sldId="2147483652"/>
            <pc:sldLayoutMk cId="708777237" sldId="2147483696"/>
          </pc:sldLayoutMkLst>
          <pc:spChg chg="mod">
            <ac:chgData name="Williams, Darla" userId="5c71d710-c729-4b2a-894f-5c263e3d17e0" providerId="ADAL" clId="{2DF6E9CF-2E27-B84D-B6E5-3DB9F245D6FD}" dt="2024-12-03T16:28:24.662" v="1153" actId="207"/>
            <ac:spMkLst>
              <pc:docMk/>
              <pc:sldMasterMk cId="3047552151" sldId="2147483652"/>
              <pc:sldLayoutMk cId="708777237" sldId="2147483696"/>
              <ac:spMk id="3" creationId="{0CBDE9F9-735B-064C-9233-5920BAC15783}"/>
            </ac:spMkLst>
          </pc:spChg>
          <pc:spChg chg="add mod">
            <ac:chgData name="Williams, Darla" userId="5c71d710-c729-4b2a-894f-5c263e3d17e0" providerId="ADAL" clId="{2DF6E9CF-2E27-B84D-B6E5-3DB9F245D6FD}" dt="2024-12-03T16:10:21.434" v="399"/>
            <ac:spMkLst>
              <pc:docMk/>
              <pc:sldMasterMk cId="3047552151" sldId="2147483652"/>
              <pc:sldLayoutMk cId="708777237" sldId="2147483696"/>
              <ac:spMk id="11" creationId="{137537AE-7623-7938-8CC8-C8D83472821E}"/>
            </ac:spMkLst>
          </pc:spChg>
          <pc:spChg chg="add mod">
            <ac:chgData name="Williams, Darla" userId="5c71d710-c729-4b2a-894f-5c263e3d17e0" providerId="ADAL" clId="{2DF6E9CF-2E27-B84D-B6E5-3DB9F245D6FD}" dt="2024-12-03T16:10:21.434" v="399"/>
            <ac:spMkLst>
              <pc:docMk/>
              <pc:sldMasterMk cId="3047552151" sldId="2147483652"/>
              <pc:sldLayoutMk cId="708777237" sldId="2147483696"/>
              <ac:spMk id="15" creationId="{A076B4E5-ABB9-3DE8-ED19-4DCE696062B0}"/>
            </ac:spMkLst>
          </pc:spChg>
          <pc:picChg chg="add mod">
            <ac:chgData name="Williams, Darla" userId="5c71d710-c729-4b2a-894f-5c263e3d17e0" providerId="ADAL" clId="{2DF6E9CF-2E27-B84D-B6E5-3DB9F245D6FD}" dt="2024-12-03T17:02:36.177" v="1235"/>
            <ac:picMkLst>
              <pc:docMk/>
              <pc:sldMasterMk cId="3047552151" sldId="2147483652"/>
              <pc:sldLayoutMk cId="708777237" sldId="2147483696"/>
              <ac:picMk id="16" creationId="{7BB46EC6-3539-CB77-5AC7-098EAC5C8E6C}"/>
            </ac:picMkLst>
          </pc:picChg>
          <pc:picChg chg="add mod">
            <ac:chgData name="Williams, Darla" userId="5c71d710-c729-4b2a-894f-5c263e3d17e0" providerId="ADAL" clId="{2DF6E9CF-2E27-B84D-B6E5-3DB9F245D6FD}" dt="2024-12-03T17:02:36.177" v="1235"/>
            <ac:picMkLst>
              <pc:docMk/>
              <pc:sldMasterMk cId="3047552151" sldId="2147483652"/>
              <pc:sldLayoutMk cId="708777237" sldId="2147483696"/>
              <ac:picMk id="17" creationId="{88C1D6DB-FC41-E460-52C1-2E583C78BFE1}"/>
            </ac:picMkLst>
          </pc:picChg>
        </pc:sldLayoutChg>
        <pc:sldLayoutChg chg="addSp delSp modSp mod">
          <pc:chgData name="Williams, Darla" userId="5c71d710-c729-4b2a-894f-5c263e3d17e0" providerId="ADAL" clId="{2DF6E9CF-2E27-B84D-B6E5-3DB9F245D6FD}" dt="2024-12-03T17:34:04.644" v="1385" actId="1076"/>
          <pc:sldLayoutMkLst>
            <pc:docMk/>
            <pc:sldMasterMk cId="3047552151" sldId="2147483652"/>
            <pc:sldLayoutMk cId="1322716711" sldId="2147483700"/>
          </pc:sldLayoutMkLst>
        </pc:sldLayoutChg>
        <pc:sldLayoutChg chg="addSp delSp modSp mod">
          <pc:chgData name="Williams, Darla" userId="5c71d710-c729-4b2a-894f-5c263e3d17e0" providerId="ADAL" clId="{2DF6E9CF-2E27-B84D-B6E5-3DB9F245D6FD}" dt="2024-12-03T17:34:00.941" v="1384" actId="1076"/>
          <pc:sldLayoutMkLst>
            <pc:docMk/>
            <pc:sldMasterMk cId="3047552151" sldId="2147483652"/>
            <pc:sldLayoutMk cId="784285039" sldId="2147483701"/>
          </pc:sldLayoutMkLst>
        </pc:sldLayoutChg>
        <pc:sldLayoutChg chg="addSp delSp modSp mod">
          <pc:chgData name="Williams, Darla" userId="5c71d710-c729-4b2a-894f-5c263e3d17e0" providerId="ADAL" clId="{2DF6E9CF-2E27-B84D-B6E5-3DB9F245D6FD}" dt="2024-12-03T17:29:30.888" v="1373"/>
          <pc:sldLayoutMkLst>
            <pc:docMk/>
            <pc:sldMasterMk cId="3047552151" sldId="2147483652"/>
            <pc:sldLayoutMk cId="2548628941" sldId="2147483702"/>
          </pc:sldLayoutMkLst>
          <pc:spChg chg="mod">
            <ac:chgData name="Williams, Darla" userId="5c71d710-c729-4b2a-894f-5c263e3d17e0" providerId="ADAL" clId="{2DF6E9CF-2E27-B84D-B6E5-3DB9F245D6FD}" dt="2024-12-03T16:28:28.432" v="1154" actId="207"/>
            <ac:spMkLst>
              <pc:docMk/>
              <pc:sldMasterMk cId="3047552151" sldId="2147483652"/>
              <pc:sldLayoutMk cId="2548628941" sldId="2147483702"/>
              <ac:spMk id="3" creationId="{0CBDE9F9-735B-064C-9233-5920BAC15783}"/>
            </ac:spMkLst>
          </pc:spChg>
          <pc:spChg chg="add mod">
            <ac:chgData name="Williams, Darla" userId="5c71d710-c729-4b2a-894f-5c263e3d17e0" providerId="ADAL" clId="{2DF6E9CF-2E27-B84D-B6E5-3DB9F245D6FD}" dt="2024-12-03T16:10:29.671" v="401"/>
            <ac:spMkLst>
              <pc:docMk/>
              <pc:sldMasterMk cId="3047552151" sldId="2147483652"/>
              <pc:sldLayoutMk cId="2548628941" sldId="2147483702"/>
              <ac:spMk id="12" creationId="{59E4B6A2-6A56-5D7A-94E1-4072C7E3D94D}"/>
            </ac:spMkLst>
          </pc:spChg>
          <pc:picChg chg="add mod">
            <ac:chgData name="Williams, Darla" userId="5c71d710-c729-4b2a-894f-5c263e3d17e0" providerId="ADAL" clId="{2DF6E9CF-2E27-B84D-B6E5-3DB9F245D6FD}" dt="2024-12-03T17:29:30.888" v="1373"/>
            <ac:picMkLst>
              <pc:docMk/>
              <pc:sldMasterMk cId="3047552151" sldId="2147483652"/>
              <pc:sldLayoutMk cId="2548628941" sldId="2147483702"/>
              <ac:picMk id="15" creationId="{6320C469-5F06-B1EF-8C3F-46E83BBF4F29}"/>
            </ac:picMkLst>
          </pc:picChg>
        </pc:sldLayoutChg>
        <pc:sldLayoutChg chg="addSp delSp modSp mod">
          <pc:chgData name="Williams, Darla" userId="5c71d710-c729-4b2a-894f-5c263e3d17e0" providerId="ADAL" clId="{2DF6E9CF-2E27-B84D-B6E5-3DB9F245D6FD}" dt="2024-12-03T17:35:35.824" v="1389" actId="1076"/>
          <pc:sldLayoutMkLst>
            <pc:docMk/>
            <pc:sldMasterMk cId="3047552151" sldId="2147483652"/>
            <pc:sldLayoutMk cId="3580545706" sldId="2147483703"/>
          </pc:sldLayoutMkLst>
          <pc:spChg chg="mod">
            <ac:chgData name="Williams, Darla" userId="5c71d710-c729-4b2a-894f-5c263e3d17e0" providerId="ADAL" clId="{2DF6E9CF-2E27-B84D-B6E5-3DB9F245D6FD}" dt="2024-12-03T16:28:36.003" v="1155" actId="207"/>
            <ac:spMkLst>
              <pc:docMk/>
              <pc:sldMasterMk cId="3047552151" sldId="2147483652"/>
              <pc:sldLayoutMk cId="3580545706" sldId="2147483703"/>
              <ac:spMk id="3" creationId="{0CBDE9F9-735B-064C-9233-5920BAC15783}"/>
            </ac:spMkLst>
          </pc:spChg>
          <pc:spChg chg="mod">
            <ac:chgData name="Williams, Darla" userId="5c71d710-c729-4b2a-894f-5c263e3d17e0" providerId="ADAL" clId="{2DF6E9CF-2E27-B84D-B6E5-3DB9F245D6FD}" dt="2024-12-03T17:29:45.062" v="1374" actId="14100"/>
            <ac:spMkLst>
              <pc:docMk/>
              <pc:sldMasterMk cId="3047552151" sldId="2147483652"/>
              <pc:sldLayoutMk cId="3580545706" sldId="2147483703"/>
              <ac:spMk id="9" creationId="{E63CCAAB-E760-772B-6AD6-6B4F274545D5}"/>
            </ac:spMkLst>
          </pc:spChg>
          <pc:spChg chg="add mod">
            <ac:chgData name="Williams, Darla" userId="5c71d710-c729-4b2a-894f-5c263e3d17e0" providerId="ADAL" clId="{2DF6E9CF-2E27-B84D-B6E5-3DB9F245D6FD}" dt="2024-12-03T16:10:36.253" v="403"/>
            <ac:spMkLst>
              <pc:docMk/>
              <pc:sldMasterMk cId="3047552151" sldId="2147483652"/>
              <pc:sldLayoutMk cId="3580545706" sldId="2147483703"/>
              <ac:spMk id="10" creationId="{83D97DC9-E436-F2ED-1BD2-0D8197340081}"/>
            </ac:spMkLst>
          </pc:spChg>
          <pc:spChg chg="add mod">
            <ac:chgData name="Williams, Darla" userId="5c71d710-c729-4b2a-894f-5c263e3d17e0" providerId="ADAL" clId="{2DF6E9CF-2E27-B84D-B6E5-3DB9F245D6FD}" dt="2024-12-03T16:10:36.253" v="403"/>
            <ac:spMkLst>
              <pc:docMk/>
              <pc:sldMasterMk cId="3047552151" sldId="2147483652"/>
              <pc:sldLayoutMk cId="3580545706" sldId="2147483703"/>
              <ac:spMk id="15" creationId="{716240C5-AB14-2DB9-6DF3-1ACA1773BA05}"/>
            </ac:spMkLst>
          </pc:spChg>
          <pc:picChg chg="add mod">
            <ac:chgData name="Williams, Darla" userId="5c71d710-c729-4b2a-894f-5c263e3d17e0" providerId="ADAL" clId="{2DF6E9CF-2E27-B84D-B6E5-3DB9F245D6FD}" dt="2024-12-03T17:30:47.897" v="1382" actId="166"/>
            <ac:picMkLst>
              <pc:docMk/>
              <pc:sldMasterMk cId="3047552151" sldId="2147483652"/>
              <pc:sldLayoutMk cId="3580545706" sldId="2147483703"/>
              <ac:picMk id="18" creationId="{7A5376B0-E4C7-33FA-68AA-FDE3C9CD94F5}"/>
            </ac:picMkLst>
          </pc:picChg>
          <pc:picChg chg="add mod">
            <ac:chgData name="Williams, Darla" userId="5c71d710-c729-4b2a-894f-5c263e3d17e0" providerId="ADAL" clId="{2DF6E9CF-2E27-B84D-B6E5-3DB9F245D6FD}" dt="2024-12-03T17:35:35.824" v="1389" actId="1076"/>
            <ac:picMkLst>
              <pc:docMk/>
              <pc:sldMasterMk cId="3047552151" sldId="2147483652"/>
              <pc:sldLayoutMk cId="3580545706" sldId="2147483703"/>
              <ac:picMk id="20" creationId="{3C8666FF-DCAA-1D40-AD0E-40B5F2BB946B}"/>
            </ac:picMkLst>
          </pc:picChg>
        </pc:sldLayoutChg>
        <pc:sldLayoutChg chg="addSp delSp modSp mod">
          <pc:chgData name="Williams, Darla" userId="5c71d710-c729-4b2a-894f-5c263e3d17e0" providerId="ADAL" clId="{2DF6E9CF-2E27-B84D-B6E5-3DB9F245D6FD}" dt="2024-12-03T16:14:31.321" v="451" actId="478"/>
          <pc:sldLayoutMkLst>
            <pc:docMk/>
            <pc:sldMasterMk cId="3047552151" sldId="2147483652"/>
            <pc:sldLayoutMk cId="1706919783" sldId="2147483705"/>
          </pc:sldLayoutMkLst>
          <pc:spChg chg="mod">
            <ac:chgData name="Williams, Darla" userId="5c71d710-c729-4b2a-894f-5c263e3d17e0" providerId="ADAL" clId="{2DF6E9CF-2E27-B84D-B6E5-3DB9F245D6FD}" dt="2024-12-03T16:04:14.657" v="314" actId="167"/>
            <ac:spMkLst>
              <pc:docMk/>
              <pc:sldMasterMk cId="3047552151" sldId="2147483652"/>
              <pc:sldLayoutMk cId="1706919783" sldId="2147483705"/>
              <ac:spMk id="4" creationId="{391E55CC-77FA-B1F5-16B8-17574AD008FA}"/>
            </ac:spMkLst>
          </pc:spChg>
          <pc:spChg chg="mod">
            <ac:chgData name="Williams, Darla" userId="5c71d710-c729-4b2a-894f-5c263e3d17e0" providerId="ADAL" clId="{2DF6E9CF-2E27-B84D-B6E5-3DB9F245D6FD}" dt="2024-12-03T15:53:27.985" v="63" actId="207"/>
            <ac:spMkLst>
              <pc:docMk/>
              <pc:sldMasterMk cId="3047552151" sldId="2147483652"/>
              <pc:sldLayoutMk cId="1706919783" sldId="2147483705"/>
              <ac:spMk id="6" creationId="{E658372F-CDFA-FCB1-C3A4-5C2777555C3F}"/>
            </ac:spMkLst>
          </pc:spChg>
          <pc:spChg chg="mod">
            <ac:chgData name="Williams, Darla" userId="5c71d710-c729-4b2a-894f-5c263e3d17e0" providerId="ADAL" clId="{2DF6E9CF-2E27-B84D-B6E5-3DB9F245D6FD}" dt="2024-12-03T15:53:23.275" v="62" actId="207"/>
            <ac:spMkLst>
              <pc:docMk/>
              <pc:sldMasterMk cId="3047552151" sldId="2147483652"/>
              <pc:sldLayoutMk cId="1706919783" sldId="2147483705"/>
              <ac:spMk id="7" creationId="{45E8BB64-51E7-3F5A-7760-2E340A9A528C}"/>
            </ac:spMkLst>
          </pc:spChg>
          <pc:spChg chg="add mod">
            <ac:chgData name="Williams, Darla" userId="5c71d710-c729-4b2a-894f-5c263e3d17e0" providerId="ADAL" clId="{2DF6E9CF-2E27-B84D-B6E5-3DB9F245D6FD}" dt="2024-12-03T16:05:46.384" v="329"/>
            <ac:spMkLst>
              <pc:docMk/>
              <pc:sldMasterMk cId="3047552151" sldId="2147483652"/>
              <pc:sldLayoutMk cId="1706919783" sldId="2147483705"/>
              <ac:spMk id="11" creationId="{42CA03FE-D524-595D-E514-7E48769E0A24}"/>
            </ac:spMkLst>
          </pc:spChg>
          <pc:picChg chg="add mod">
            <ac:chgData name="Williams, Darla" userId="5c71d710-c729-4b2a-894f-5c263e3d17e0" providerId="ADAL" clId="{2DF6E9CF-2E27-B84D-B6E5-3DB9F245D6FD}" dt="2024-12-03T16:04:14.657" v="314" actId="167"/>
            <ac:picMkLst>
              <pc:docMk/>
              <pc:sldMasterMk cId="3047552151" sldId="2147483652"/>
              <pc:sldLayoutMk cId="1706919783" sldId="2147483705"/>
              <ac:picMk id="10" creationId="{87B01200-03B1-19D5-D3A7-63A78702B097}"/>
            </ac:picMkLst>
          </pc:picChg>
        </pc:sldLayoutChg>
        <pc:sldLayoutChg chg="addSp delSp modSp mod">
          <pc:chgData name="Williams, Darla" userId="5c71d710-c729-4b2a-894f-5c263e3d17e0" providerId="ADAL" clId="{2DF6E9CF-2E27-B84D-B6E5-3DB9F245D6FD}" dt="2024-12-03T17:04:51.732" v="1252" actId="14100"/>
          <pc:sldLayoutMkLst>
            <pc:docMk/>
            <pc:sldMasterMk cId="3047552151" sldId="2147483652"/>
            <pc:sldLayoutMk cId="3029730868" sldId="2147483706"/>
          </pc:sldLayoutMkLst>
          <pc:spChg chg="mod">
            <ac:chgData name="Williams, Darla" userId="5c71d710-c729-4b2a-894f-5c263e3d17e0" providerId="ADAL" clId="{2DF6E9CF-2E27-B84D-B6E5-3DB9F245D6FD}" dt="2024-12-03T16:14:03.177" v="442" actId="1076"/>
            <ac:spMkLst>
              <pc:docMk/>
              <pc:sldMasterMk cId="3047552151" sldId="2147483652"/>
              <pc:sldLayoutMk cId="3029730868" sldId="2147483706"/>
              <ac:spMk id="4" creationId="{391E55CC-77FA-B1F5-16B8-17574AD008FA}"/>
            </ac:spMkLst>
          </pc:spChg>
          <pc:spChg chg="mod">
            <ac:chgData name="Williams, Darla" userId="5c71d710-c729-4b2a-894f-5c263e3d17e0" providerId="ADAL" clId="{2DF6E9CF-2E27-B84D-B6E5-3DB9F245D6FD}" dt="2024-12-03T16:04:33.008" v="317" actId="207"/>
            <ac:spMkLst>
              <pc:docMk/>
              <pc:sldMasterMk cId="3047552151" sldId="2147483652"/>
              <pc:sldLayoutMk cId="3029730868" sldId="2147483706"/>
              <ac:spMk id="7" creationId="{45E8BB64-51E7-3F5A-7760-2E340A9A528C}"/>
            </ac:spMkLst>
          </pc:spChg>
          <pc:spChg chg="add del mod">
            <ac:chgData name="Williams, Darla" userId="5c71d710-c729-4b2a-894f-5c263e3d17e0" providerId="ADAL" clId="{2DF6E9CF-2E27-B84D-B6E5-3DB9F245D6FD}" dt="2024-12-03T16:13:58.033" v="441" actId="478"/>
            <ac:spMkLst>
              <pc:docMk/>
              <pc:sldMasterMk cId="3047552151" sldId="2147483652"/>
              <pc:sldLayoutMk cId="3029730868" sldId="2147483706"/>
              <ac:spMk id="10" creationId="{CFCFC9A0-A4DE-D1B3-BA34-F9F8D966B608}"/>
            </ac:spMkLst>
          </pc:spChg>
        </pc:sldLayoutChg>
        <pc:sldLayoutChg chg="addSp delSp modSp mod">
          <pc:chgData name="Williams, Darla" userId="5c71d710-c729-4b2a-894f-5c263e3d17e0" providerId="ADAL" clId="{2DF6E9CF-2E27-B84D-B6E5-3DB9F245D6FD}" dt="2024-12-03T16:59:34.649" v="1200" actId="21"/>
          <pc:sldLayoutMkLst>
            <pc:docMk/>
            <pc:sldMasterMk cId="3047552151" sldId="2147483652"/>
            <pc:sldLayoutMk cId="2722795799" sldId="2147483707"/>
          </pc:sldLayoutMkLst>
          <pc:spChg chg="mod">
            <ac:chgData name="Williams, Darla" userId="5c71d710-c729-4b2a-894f-5c263e3d17e0" providerId="ADAL" clId="{2DF6E9CF-2E27-B84D-B6E5-3DB9F245D6FD}" dt="2024-12-03T16:54:37.439" v="1187" actId="114"/>
            <ac:spMkLst>
              <pc:docMk/>
              <pc:sldMasterMk cId="3047552151" sldId="2147483652"/>
              <pc:sldLayoutMk cId="2722795799" sldId="2147483707"/>
              <ac:spMk id="2" creationId="{00000000-0000-0000-0000-000000000000}"/>
            </ac:spMkLst>
          </pc:spChg>
          <pc:spChg chg="mod">
            <ac:chgData name="Williams, Darla" userId="5c71d710-c729-4b2a-894f-5c263e3d17e0" providerId="ADAL" clId="{2DF6E9CF-2E27-B84D-B6E5-3DB9F245D6FD}" dt="2024-12-03T16:26:20.915" v="1130" actId="207"/>
            <ac:spMkLst>
              <pc:docMk/>
              <pc:sldMasterMk cId="3047552151" sldId="2147483652"/>
              <pc:sldLayoutMk cId="2722795799" sldId="2147483707"/>
              <ac:spMk id="4" creationId="{2E51EBB1-6778-A844-B9B4-3D7DB8F9916E}"/>
            </ac:spMkLst>
          </pc:spChg>
          <pc:spChg chg="add mod">
            <ac:chgData name="Williams, Darla" userId="5c71d710-c729-4b2a-894f-5c263e3d17e0" providerId="ADAL" clId="{2DF6E9CF-2E27-B84D-B6E5-3DB9F245D6FD}" dt="2024-12-03T16:07:17.840" v="346"/>
            <ac:spMkLst>
              <pc:docMk/>
              <pc:sldMasterMk cId="3047552151" sldId="2147483652"/>
              <pc:sldLayoutMk cId="2722795799" sldId="2147483707"/>
              <ac:spMk id="11" creationId="{8A1E6F27-8901-C288-8C73-3D0909FAB2D8}"/>
            </ac:spMkLst>
          </pc:spChg>
          <pc:picChg chg="add mod">
            <ac:chgData name="Williams, Darla" userId="5c71d710-c729-4b2a-894f-5c263e3d17e0" providerId="ADAL" clId="{2DF6E9CF-2E27-B84D-B6E5-3DB9F245D6FD}" dt="2024-12-03T16:59:21.800" v="1199" actId="1076"/>
            <ac:picMkLst>
              <pc:docMk/>
              <pc:sldMasterMk cId="3047552151" sldId="2147483652"/>
              <pc:sldLayoutMk cId="2722795799" sldId="2147483707"/>
              <ac:picMk id="17" creationId="{32951A32-7A91-3561-F536-D51E287E11E2}"/>
            </ac:picMkLst>
          </pc:picChg>
        </pc:sldLayoutChg>
        <pc:sldLayoutChg chg="addSp delSp modSp mod">
          <pc:chgData name="Williams, Darla" userId="5c71d710-c729-4b2a-894f-5c263e3d17e0" providerId="ADAL" clId="{2DF6E9CF-2E27-B84D-B6E5-3DB9F245D6FD}" dt="2024-12-03T17:19:00.360" v="1326" actId="1076"/>
          <pc:sldLayoutMkLst>
            <pc:docMk/>
            <pc:sldMasterMk cId="3047552151" sldId="2147483652"/>
            <pc:sldLayoutMk cId="3896419999" sldId="2147483708"/>
          </pc:sldLayoutMkLst>
          <pc:spChg chg="mod">
            <ac:chgData name="Williams, Darla" userId="5c71d710-c729-4b2a-894f-5c263e3d17e0" providerId="ADAL" clId="{2DF6E9CF-2E27-B84D-B6E5-3DB9F245D6FD}" dt="2024-12-03T16:26:06.685" v="1127" actId="207"/>
            <ac:spMkLst>
              <pc:docMk/>
              <pc:sldMasterMk cId="3047552151" sldId="2147483652"/>
              <pc:sldLayoutMk cId="3896419999" sldId="2147483708"/>
              <ac:spMk id="7" creationId="{45E8BB64-51E7-3F5A-7760-2E340A9A528C}"/>
            </ac:spMkLst>
          </pc:spChg>
          <pc:spChg chg="add mod">
            <ac:chgData name="Williams, Darla" userId="5c71d710-c729-4b2a-894f-5c263e3d17e0" providerId="ADAL" clId="{2DF6E9CF-2E27-B84D-B6E5-3DB9F245D6FD}" dt="2024-12-03T16:06:51.014" v="339"/>
            <ac:spMkLst>
              <pc:docMk/>
              <pc:sldMasterMk cId="3047552151" sldId="2147483652"/>
              <pc:sldLayoutMk cId="3896419999" sldId="2147483708"/>
              <ac:spMk id="9" creationId="{340E488C-C5A2-94CE-EB16-0D794C6B489A}"/>
            </ac:spMkLst>
          </pc:spChg>
          <pc:picChg chg="add mod">
            <ac:chgData name="Williams, Darla" userId="5c71d710-c729-4b2a-894f-5c263e3d17e0" providerId="ADAL" clId="{2DF6E9CF-2E27-B84D-B6E5-3DB9F245D6FD}" dt="2024-12-03T16:26:00.688" v="1126" actId="1076"/>
            <ac:picMkLst>
              <pc:docMk/>
              <pc:sldMasterMk cId="3047552151" sldId="2147483652"/>
              <pc:sldLayoutMk cId="3896419999" sldId="2147483708"/>
              <ac:picMk id="11" creationId="{71AA36D4-813C-EE90-E11B-8494BE39A600}"/>
            </ac:picMkLst>
          </pc:picChg>
          <pc:picChg chg="add mod">
            <ac:chgData name="Williams, Darla" userId="5c71d710-c729-4b2a-894f-5c263e3d17e0" providerId="ADAL" clId="{2DF6E9CF-2E27-B84D-B6E5-3DB9F245D6FD}" dt="2024-12-03T17:19:00.360" v="1326" actId="1076"/>
            <ac:picMkLst>
              <pc:docMk/>
              <pc:sldMasterMk cId="3047552151" sldId="2147483652"/>
              <pc:sldLayoutMk cId="3896419999" sldId="2147483708"/>
              <ac:picMk id="12" creationId="{27F597AB-8059-A716-ECAE-C5D6FFED02D3}"/>
            </ac:picMkLst>
          </pc:picChg>
        </pc:sldLayoutChg>
        <pc:sldLayoutChg chg="addSp delSp modSp mod">
          <pc:chgData name="Williams, Darla" userId="5c71d710-c729-4b2a-894f-5c263e3d17e0" providerId="ADAL" clId="{2DF6E9CF-2E27-B84D-B6E5-3DB9F245D6FD}" dt="2024-12-03T17:00:29.887" v="1211"/>
          <pc:sldLayoutMkLst>
            <pc:docMk/>
            <pc:sldMasterMk cId="3047552151" sldId="2147483652"/>
            <pc:sldLayoutMk cId="1224140663" sldId="2147483709"/>
          </pc:sldLayoutMkLst>
          <pc:spChg chg="mod">
            <ac:chgData name="Williams, Darla" userId="5c71d710-c729-4b2a-894f-5c263e3d17e0" providerId="ADAL" clId="{2DF6E9CF-2E27-B84D-B6E5-3DB9F245D6FD}" dt="2024-12-03T16:26:29.814" v="1132" actId="207"/>
            <ac:spMkLst>
              <pc:docMk/>
              <pc:sldMasterMk cId="3047552151" sldId="2147483652"/>
              <pc:sldLayoutMk cId="1224140663" sldId="2147483709"/>
              <ac:spMk id="4" creationId="{2E51EBB1-6778-A844-B9B4-3D7DB8F9916E}"/>
            </ac:spMkLst>
          </pc:spChg>
          <pc:spChg chg="add mod">
            <ac:chgData name="Williams, Darla" userId="5c71d710-c729-4b2a-894f-5c263e3d17e0" providerId="ADAL" clId="{2DF6E9CF-2E27-B84D-B6E5-3DB9F245D6FD}" dt="2024-12-03T16:07:31.448" v="351"/>
            <ac:spMkLst>
              <pc:docMk/>
              <pc:sldMasterMk cId="3047552151" sldId="2147483652"/>
              <pc:sldLayoutMk cId="1224140663" sldId="2147483709"/>
              <ac:spMk id="13" creationId="{7C27D45A-3BB6-E927-40A4-0EF3D6F7F5A6}"/>
            </ac:spMkLst>
          </pc:spChg>
          <pc:picChg chg="add mod">
            <ac:chgData name="Williams, Darla" userId="5c71d710-c729-4b2a-894f-5c263e3d17e0" providerId="ADAL" clId="{2DF6E9CF-2E27-B84D-B6E5-3DB9F245D6FD}" dt="2024-12-03T17:00:29.887" v="1211"/>
            <ac:picMkLst>
              <pc:docMk/>
              <pc:sldMasterMk cId="3047552151" sldId="2147483652"/>
              <pc:sldLayoutMk cId="1224140663" sldId="2147483709"/>
              <ac:picMk id="14" creationId="{E0F4788E-F8EC-52A0-7911-FE2471DB7018}"/>
            </ac:picMkLst>
          </pc:picChg>
        </pc:sldLayoutChg>
        <pc:sldLayoutChg chg="addSp delSp modSp mod">
          <pc:chgData name="Williams, Darla" userId="5c71d710-c729-4b2a-894f-5c263e3d17e0" providerId="ADAL" clId="{2DF6E9CF-2E27-B84D-B6E5-3DB9F245D6FD}" dt="2024-12-03T17:17:58.113" v="1319"/>
          <pc:sldLayoutMkLst>
            <pc:docMk/>
            <pc:sldMasterMk cId="3047552151" sldId="2147483652"/>
            <pc:sldLayoutMk cId="1638381355" sldId="2147483710"/>
          </pc:sldLayoutMkLst>
          <pc:spChg chg="mod">
            <ac:chgData name="Williams, Darla" userId="5c71d710-c729-4b2a-894f-5c263e3d17e0" providerId="ADAL" clId="{2DF6E9CF-2E27-B84D-B6E5-3DB9F245D6FD}" dt="2024-12-03T16:26:43.112" v="1135" actId="207"/>
            <ac:spMkLst>
              <pc:docMk/>
              <pc:sldMasterMk cId="3047552151" sldId="2147483652"/>
              <pc:sldLayoutMk cId="1638381355" sldId="2147483710"/>
              <ac:spMk id="6" creationId="{55129D3C-5DFF-AA0E-F123-034D0A46DDDB}"/>
            </ac:spMkLst>
          </pc:spChg>
          <pc:spChg chg="add mod">
            <ac:chgData name="Williams, Darla" userId="5c71d710-c729-4b2a-894f-5c263e3d17e0" providerId="ADAL" clId="{2DF6E9CF-2E27-B84D-B6E5-3DB9F245D6FD}" dt="2024-12-03T16:07:52.322" v="357"/>
            <ac:spMkLst>
              <pc:docMk/>
              <pc:sldMasterMk cId="3047552151" sldId="2147483652"/>
              <pc:sldLayoutMk cId="1638381355" sldId="2147483710"/>
              <ac:spMk id="10" creationId="{56303832-614E-95DA-3398-5438957B6734}"/>
            </ac:spMkLst>
          </pc:spChg>
          <pc:picChg chg="add mod">
            <ac:chgData name="Williams, Darla" userId="5c71d710-c729-4b2a-894f-5c263e3d17e0" providerId="ADAL" clId="{2DF6E9CF-2E27-B84D-B6E5-3DB9F245D6FD}" dt="2024-12-03T17:17:58.113" v="1319"/>
            <ac:picMkLst>
              <pc:docMk/>
              <pc:sldMasterMk cId="3047552151" sldId="2147483652"/>
              <pc:sldLayoutMk cId="1638381355" sldId="2147483710"/>
              <ac:picMk id="13" creationId="{000DC17E-570B-D8CB-6A01-D08174831805}"/>
            </ac:picMkLst>
          </pc:picChg>
          <pc:picChg chg="add mod">
            <ac:chgData name="Williams, Darla" userId="5c71d710-c729-4b2a-894f-5c263e3d17e0" providerId="ADAL" clId="{2DF6E9CF-2E27-B84D-B6E5-3DB9F245D6FD}" dt="2024-12-03T17:17:58.113" v="1319"/>
            <ac:picMkLst>
              <pc:docMk/>
              <pc:sldMasterMk cId="3047552151" sldId="2147483652"/>
              <pc:sldLayoutMk cId="1638381355" sldId="2147483710"/>
              <ac:picMk id="14" creationId="{2B987472-3011-45AD-326B-936F8BE6B82B}"/>
            </ac:picMkLst>
          </pc:picChg>
        </pc:sldLayoutChg>
        <pc:sldLayoutChg chg="addSp delSp modSp mod">
          <pc:chgData name="Williams, Darla" userId="5c71d710-c729-4b2a-894f-5c263e3d17e0" providerId="ADAL" clId="{2DF6E9CF-2E27-B84D-B6E5-3DB9F245D6FD}" dt="2024-12-03T16:26:52.249" v="1137" actId="207"/>
          <pc:sldLayoutMkLst>
            <pc:docMk/>
            <pc:sldMasterMk cId="3047552151" sldId="2147483652"/>
            <pc:sldLayoutMk cId="2365527522" sldId="2147483711"/>
          </pc:sldLayoutMkLst>
          <pc:spChg chg="mod">
            <ac:chgData name="Williams, Darla" userId="5c71d710-c729-4b2a-894f-5c263e3d17e0" providerId="ADAL" clId="{2DF6E9CF-2E27-B84D-B6E5-3DB9F245D6FD}" dt="2024-12-03T16:26:52.249" v="1137" actId="207"/>
            <ac:spMkLst>
              <pc:docMk/>
              <pc:sldMasterMk cId="3047552151" sldId="2147483652"/>
              <pc:sldLayoutMk cId="2365527522" sldId="2147483711"/>
              <ac:spMk id="4" creationId="{C983ADE5-EFAB-EC4F-83AB-27A484D318DB}"/>
            </ac:spMkLst>
          </pc:spChg>
          <pc:spChg chg="add mod">
            <ac:chgData name="Williams, Darla" userId="5c71d710-c729-4b2a-894f-5c263e3d17e0" providerId="ADAL" clId="{2DF6E9CF-2E27-B84D-B6E5-3DB9F245D6FD}" dt="2024-12-03T16:08:03.522" v="361"/>
            <ac:spMkLst>
              <pc:docMk/>
              <pc:sldMasterMk cId="3047552151" sldId="2147483652"/>
              <pc:sldLayoutMk cId="2365527522" sldId="2147483711"/>
              <ac:spMk id="11" creationId="{982C4865-484D-CD28-EA91-43F88BC993D0}"/>
            </ac:spMkLst>
          </pc:spChg>
        </pc:sldLayoutChg>
        <pc:sldLayoutChg chg="addSp delSp modSp mod">
          <pc:chgData name="Williams, Darla" userId="5c71d710-c729-4b2a-894f-5c263e3d17e0" providerId="ADAL" clId="{2DF6E9CF-2E27-B84D-B6E5-3DB9F245D6FD}" dt="2024-12-03T17:02:12.968" v="1229"/>
          <pc:sldLayoutMkLst>
            <pc:docMk/>
            <pc:sldMasterMk cId="3047552151" sldId="2147483652"/>
            <pc:sldLayoutMk cId="768045200" sldId="2147483712"/>
          </pc:sldLayoutMkLst>
          <pc:spChg chg="mod">
            <ac:chgData name="Williams, Darla" userId="5c71d710-c729-4b2a-894f-5c263e3d17e0" providerId="ADAL" clId="{2DF6E9CF-2E27-B84D-B6E5-3DB9F245D6FD}" dt="2024-12-03T16:27:25.718" v="1143" actId="207"/>
            <ac:spMkLst>
              <pc:docMk/>
              <pc:sldMasterMk cId="3047552151" sldId="2147483652"/>
              <pc:sldLayoutMk cId="768045200" sldId="2147483712"/>
              <ac:spMk id="4" creationId="{E80BFB0C-9597-DC41-B824-36FF9F121695}"/>
            </ac:spMkLst>
          </pc:spChg>
          <pc:spChg chg="add mod">
            <ac:chgData name="Williams, Darla" userId="5c71d710-c729-4b2a-894f-5c263e3d17e0" providerId="ADAL" clId="{2DF6E9CF-2E27-B84D-B6E5-3DB9F245D6FD}" dt="2024-12-03T16:08:55.654" v="377"/>
            <ac:spMkLst>
              <pc:docMk/>
              <pc:sldMasterMk cId="3047552151" sldId="2147483652"/>
              <pc:sldLayoutMk cId="768045200" sldId="2147483712"/>
              <ac:spMk id="15" creationId="{B45604BE-3A69-5D98-5FEB-C2B44D0449A6}"/>
            </ac:spMkLst>
          </pc:spChg>
          <pc:picChg chg="add mod">
            <ac:chgData name="Williams, Darla" userId="5c71d710-c729-4b2a-894f-5c263e3d17e0" providerId="ADAL" clId="{2DF6E9CF-2E27-B84D-B6E5-3DB9F245D6FD}" dt="2024-12-03T17:02:12.968" v="1229"/>
            <ac:picMkLst>
              <pc:docMk/>
              <pc:sldMasterMk cId="3047552151" sldId="2147483652"/>
              <pc:sldLayoutMk cId="768045200" sldId="2147483712"/>
              <ac:picMk id="16" creationId="{266FCD53-6700-C2E3-44BA-425BEDE62F66}"/>
            </ac:picMkLst>
          </pc:picChg>
          <pc:picChg chg="add mod">
            <ac:chgData name="Williams, Darla" userId="5c71d710-c729-4b2a-894f-5c263e3d17e0" providerId="ADAL" clId="{2DF6E9CF-2E27-B84D-B6E5-3DB9F245D6FD}" dt="2024-12-03T17:02:12.968" v="1229"/>
            <ac:picMkLst>
              <pc:docMk/>
              <pc:sldMasterMk cId="3047552151" sldId="2147483652"/>
              <pc:sldLayoutMk cId="768045200" sldId="2147483712"/>
              <ac:picMk id="17" creationId="{6A096CA2-83C4-4680-1572-224EB25E04C0}"/>
            </ac:picMkLst>
          </pc:picChg>
        </pc:sldLayoutChg>
        <pc:sldLayoutChg chg="addSp delSp modSp mod">
          <pc:chgData name="Williams, Darla" userId="5c71d710-c729-4b2a-894f-5c263e3d17e0" providerId="ADAL" clId="{2DF6E9CF-2E27-B84D-B6E5-3DB9F245D6FD}" dt="2024-12-03T17:00:49.102" v="1217"/>
          <pc:sldLayoutMkLst>
            <pc:docMk/>
            <pc:sldMasterMk cId="3047552151" sldId="2147483652"/>
            <pc:sldLayoutMk cId="900170630" sldId="2147483713"/>
          </pc:sldLayoutMkLst>
        </pc:sldLayoutChg>
        <pc:sldLayoutChg chg="addSp delSp modSp mod">
          <pc:chgData name="Williams, Darla" userId="5c71d710-c729-4b2a-894f-5c263e3d17e0" providerId="ADAL" clId="{2DF6E9CF-2E27-B84D-B6E5-3DB9F245D6FD}" dt="2024-12-03T17:24:44.004" v="1345" actId="207"/>
          <pc:sldLayoutMkLst>
            <pc:docMk/>
            <pc:sldMasterMk cId="3047552151" sldId="2147483652"/>
            <pc:sldLayoutMk cId="694102060" sldId="2147483714"/>
          </pc:sldLayoutMkLst>
        </pc:sldLayoutChg>
        <pc:sldLayoutChg chg="addSp delSp modSp mod">
          <pc:chgData name="Williams, Darla" userId="5c71d710-c729-4b2a-894f-5c263e3d17e0" providerId="ADAL" clId="{2DF6E9CF-2E27-B84D-B6E5-3DB9F245D6FD}" dt="2024-12-03T16:14:50.277" v="459" actId="478"/>
          <pc:sldLayoutMkLst>
            <pc:docMk/>
            <pc:sldMasterMk cId="3047552151" sldId="2147483652"/>
            <pc:sldLayoutMk cId="2185903473" sldId="2147483715"/>
          </pc:sldLayoutMkLst>
          <pc:spChg chg="mod">
            <ac:chgData name="Williams, Darla" userId="5c71d710-c729-4b2a-894f-5c263e3d17e0" providerId="ADAL" clId="{2DF6E9CF-2E27-B84D-B6E5-3DB9F245D6FD}" dt="2024-12-03T16:01:26.851" v="203" actId="207"/>
            <ac:spMkLst>
              <pc:docMk/>
              <pc:sldMasterMk cId="3047552151" sldId="2147483652"/>
              <pc:sldLayoutMk cId="2185903473" sldId="2147483715"/>
              <ac:spMk id="5" creationId="{70914FA4-651E-0645-9165-939E6BDC4D0D}"/>
            </ac:spMkLst>
          </pc:spChg>
          <pc:picChg chg="add mod">
            <ac:chgData name="Williams, Darla" userId="5c71d710-c729-4b2a-894f-5c263e3d17e0" providerId="ADAL" clId="{2DF6E9CF-2E27-B84D-B6E5-3DB9F245D6FD}" dt="2024-12-03T16:02:43.713" v="206" actId="1076"/>
            <ac:picMkLst>
              <pc:docMk/>
              <pc:sldMasterMk cId="3047552151" sldId="2147483652"/>
              <pc:sldLayoutMk cId="2185903473" sldId="2147483715"/>
              <ac:picMk id="4" creationId="{3217CB9B-058C-AB40-13EC-B2063290CB68}"/>
            </ac:picMkLst>
          </pc:picChg>
          <pc:picChg chg="mod">
            <ac:chgData name="Williams, Darla" userId="5c71d710-c729-4b2a-894f-5c263e3d17e0" providerId="ADAL" clId="{2DF6E9CF-2E27-B84D-B6E5-3DB9F245D6FD}" dt="2024-12-03T16:02:50.204" v="207" actId="166"/>
            <ac:picMkLst>
              <pc:docMk/>
              <pc:sldMasterMk cId="3047552151" sldId="2147483652"/>
              <pc:sldLayoutMk cId="2185903473" sldId="2147483715"/>
              <ac:picMk id="7" creationId="{5BBF355B-2001-40D6-68CA-41D2CEA6663C}"/>
            </ac:picMkLst>
          </pc:picChg>
        </pc:sldLayoutChg>
        <pc:sldLayoutChg chg="addSp delSp modSp mod">
          <pc:chgData name="Williams, Darla" userId="5c71d710-c729-4b2a-894f-5c263e3d17e0" providerId="ADAL" clId="{2DF6E9CF-2E27-B84D-B6E5-3DB9F245D6FD}" dt="2024-12-03T17:26:27.537" v="1351" actId="1076"/>
          <pc:sldLayoutMkLst>
            <pc:docMk/>
            <pc:sldMasterMk cId="3047552151" sldId="2147483652"/>
            <pc:sldLayoutMk cId="184549772" sldId="2147483716"/>
          </pc:sldLayoutMkLst>
          <pc:spChg chg="mod">
            <ac:chgData name="Williams, Darla" userId="5c71d710-c729-4b2a-894f-5c263e3d17e0" providerId="ADAL" clId="{2DF6E9CF-2E27-B84D-B6E5-3DB9F245D6FD}" dt="2024-12-03T16:43:50.909" v="1179" actId="114"/>
            <ac:spMkLst>
              <pc:docMk/>
              <pc:sldMasterMk cId="3047552151" sldId="2147483652"/>
              <pc:sldLayoutMk cId="184549772" sldId="2147483716"/>
              <ac:spMk id="2" creationId="{00000000-0000-0000-0000-000000000000}"/>
            </ac:spMkLst>
          </pc:spChg>
          <pc:spChg chg="mod">
            <ac:chgData name="Williams, Darla" userId="5c71d710-c729-4b2a-894f-5c263e3d17e0" providerId="ADAL" clId="{2DF6E9CF-2E27-B84D-B6E5-3DB9F245D6FD}" dt="2024-12-03T16:26:17.118" v="1129" actId="207"/>
            <ac:spMkLst>
              <pc:docMk/>
              <pc:sldMasterMk cId="3047552151" sldId="2147483652"/>
              <pc:sldLayoutMk cId="184549772" sldId="2147483716"/>
              <ac:spMk id="4" creationId="{2E51EBB1-6778-A844-B9B4-3D7DB8F9916E}"/>
            </ac:spMkLst>
          </pc:spChg>
          <pc:spChg chg="add mod">
            <ac:chgData name="Williams, Darla" userId="5c71d710-c729-4b2a-894f-5c263e3d17e0" providerId="ADAL" clId="{2DF6E9CF-2E27-B84D-B6E5-3DB9F245D6FD}" dt="2024-12-03T16:07:09.682" v="343"/>
            <ac:spMkLst>
              <pc:docMk/>
              <pc:sldMasterMk cId="3047552151" sldId="2147483652"/>
              <pc:sldLayoutMk cId="184549772" sldId="2147483716"/>
              <ac:spMk id="13" creationId="{6177DB3F-73AD-7609-95D8-88222CB9B08A}"/>
            </ac:spMkLst>
          </pc:spChg>
          <pc:picChg chg="mod">
            <ac:chgData name="Williams, Darla" userId="5c71d710-c729-4b2a-894f-5c263e3d17e0" providerId="ADAL" clId="{2DF6E9CF-2E27-B84D-B6E5-3DB9F245D6FD}" dt="2024-12-03T17:19:16.931" v="1327" actId="166"/>
            <ac:picMkLst>
              <pc:docMk/>
              <pc:sldMasterMk cId="3047552151" sldId="2147483652"/>
              <pc:sldLayoutMk cId="184549772" sldId="2147483716"/>
              <ac:picMk id="11" creationId="{95A57EBC-FD34-E8BA-C859-E4160C5BC754}"/>
            </ac:picMkLst>
          </pc:picChg>
          <pc:picChg chg="add mod">
            <ac:chgData name="Williams, Darla" userId="5c71d710-c729-4b2a-894f-5c263e3d17e0" providerId="ADAL" clId="{2DF6E9CF-2E27-B84D-B6E5-3DB9F245D6FD}" dt="2024-12-03T17:26:27.537" v="1351" actId="1076"/>
            <ac:picMkLst>
              <pc:docMk/>
              <pc:sldMasterMk cId="3047552151" sldId="2147483652"/>
              <pc:sldLayoutMk cId="184549772" sldId="2147483716"/>
              <ac:picMk id="14" creationId="{7E4A091A-611F-3AFF-A938-C52FA0106BBF}"/>
            </ac:picMkLst>
          </pc:picChg>
        </pc:sldLayoutChg>
        <pc:sldLayoutChg chg="addSp delSp modSp mod">
          <pc:chgData name="Williams, Darla" userId="5c71d710-c729-4b2a-894f-5c263e3d17e0" providerId="ADAL" clId="{2DF6E9CF-2E27-B84D-B6E5-3DB9F245D6FD}" dt="2024-12-03T17:04:26.539" v="1248" actId="207"/>
          <pc:sldLayoutMkLst>
            <pc:docMk/>
            <pc:sldMasterMk cId="3047552151" sldId="2147483652"/>
            <pc:sldLayoutMk cId="751651688" sldId="2147483717"/>
          </pc:sldLayoutMkLst>
          <pc:spChg chg="mod">
            <ac:chgData name="Williams, Darla" userId="5c71d710-c729-4b2a-894f-5c263e3d17e0" providerId="ADAL" clId="{2DF6E9CF-2E27-B84D-B6E5-3DB9F245D6FD}" dt="2024-12-03T16:25:02.690" v="1118" actId="1076"/>
            <ac:spMkLst>
              <pc:docMk/>
              <pc:sldMasterMk cId="3047552151" sldId="2147483652"/>
              <pc:sldLayoutMk cId="751651688" sldId="2147483717"/>
              <ac:spMk id="4" creationId="{99A6FF21-CD8A-F687-E9D9-4A992FDB2B10}"/>
            </ac:spMkLst>
          </pc:spChg>
          <pc:spChg chg="mod">
            <ac:chgData name="Williams, Darla" userId="5c71d710-c729-4b2a-894f-5c263e3d17e0" providerId="ADAL" clId="{2DF6E9CF-2E27-B84D-B6E5-3DB9F245D6FD}" dt="2024-12-03T17:04:26.539" v="1248" actId="207"/>
            <ac:spMkLst>
              <pc:docMk/>
              <pc:sldMasterMk cId="3047552151" sldId="2147483652"/>
              <pc:sldLayoutMk cId="751651688" sldId="2147483717"/>
              <ac:spMk id="5" creationId="{00000000-0000-0000-0000-000000000000}"/>
            </ac:spMkLst>
          </pc:spChg>
          <pc:spChg chg="add mod">
            <ac:chgData name="Williams, Darla" userId="5c71d710-c729-4b2a-894f-5c263e3d17e0" providerId="ADAL" clId="{2DF6E9CF-2E27-B84D-B6E5-3DB9F245D6FD}" dt="2024-12-03T16:24:44.403" v="1117" actId="166"/>
            <ac:spMkLst>
              <pc:docMk/>
              <pc:sldMasterMk cId="3047552151" sldId="2147483652"/>
              <pc:sldLayoutMk cId="751651688" sldId="2147483717"/>
              <ac:spMk id="9" creationId="{E9A06DFE-FAF1-41AD-5189-410896CD9D6A}"/>
            </ac:spMkLst>
          </pc:spChg>
          <pc:spChg chg="add del mod">
            <ac:chgData name="Williams, Darla" userId="5c71d710-c729-4b2a-894f-5c263e3d17e0" providerId="ADAL" clId="{2DF6E9CF-2E27-B84D-B6E5-3DB9F245D6FD}" dt="2024-12-03T16:24:44.403" v="1117" actId="166"/>
            <ac:spMkLst>
              <pc:docMk/>
              <pc:sldMasterMk cId="3047552151" sldId="2147483652"/>
              <pc:sldLayoutMk cId="751651688" sldId="2147483717"/>
              <ac:spMk id="14" creationId="{EC62493F-1B2A-E3E5-731F-295C00C5E279}"/>
            </ac:spMkLst>
          </pc:spChg>
          <pc:picChg chg="add mod">
            <ac:chgData name="Williams, Darla" userId="5c71d710-c729-4b2a-894f-5c263e3d17e0" providerId="ADAL" clId="{2DF6E9CF-2E27-B84D-B6E5-3DB9F245D6FD}" dt="2024-12-03T17:04:15.406" v="1247"/>
            <ac:picMkLst>
              <pc:docMk/>
              <pc:sldMasterMk cId="3047552151" sldId="2147483652"/>
              <pc:sldLayoutMk cId="751651688" sldId="2147483717"/>
              <ac:picMk id="20" creationId="{3C92CF9B-6BB9-A921-C1C4-701309BB7AD3}"/>
            </ac:picMkLst>
          </pc:picChg>
        </pc:sldLayoutChg>
      </pc:sldMasterChg>
    </pc:docChg>
  </pc:docChgLst>
  <pc:docChgLst>
    <pc:chgData name="Lesser, Erin" userId="8dc332f5-7456-4b46-a180-62975f9896fb" providerId="ADAL" clId="{236FC892-D8A0-7A44-8D5C-3EE5C60987C5}"/>
    <pc:docChg chg="custSel addSld modSld sldOrd modMainMaster modSection">
      <pc:chgData name="Lesser, Erin" userId="8dc332f5-7456-4b46-a180-62975f9896fb" providerId="ADAL" clId="{236FC892-D8A0-7A44-8D5C-3EE5C60987C5}" dt="2024-12-05T22:49:02.796" v="729" actId="207"/>
      <pc:docMkLst>
        <pc:docMk/>
      </pc:docMkLst>
      <pc:sldChg chg="modSp new mod">
        <pc:chgData name="Lesser, Erin" userId="8dc332f5-7456-4b46-a180-62975f9896fb" providerId="ADAL" clId="{236FC892-D8A0-7A44-8D5C-3EE5C60987C5}" dt="2024-12-05T22:26:08.732" v="424" actId="20577"/>
        <pc:sldMkLst>
          <pc:docMk/>
          <pc:sldMk cId="699810856" sldId="390"/>
        </pc:sldMkLst>
        <pc:spChg chg="mod">
          <ac:chgData name="Lesser, Erin" userId="8dc332f5-7456-4b46-a180-62975f9896fb" providerId="ADAL" clId="{236FC892-D8A0-7A44-8D5C-3EE5C60987C5}" dt="2024-12-05T22:25:56.388" v="402" actId="20577"/>
          <ac:spMkLst>
            <pc:docMk/>
            <pc:sldMk cId="699810856" sldId="390"/>
            <ac:spMk id="2" creationId="{F63DFCB8-676E-5BE1-BB57-E01D38BD4FE8}"/>
          </ac:spMkLst>
        </pc:spChg>
        <pc:spChg chg="mod">
          <ac:chgData name="Lesser, Erin" userId="8dc332f5-7456-4b46-a180-62975f9896fb" providerId="ADAL" clId="{236FC892-D8A0-7A44-8D5C-3EE5C60987C5}" dt="2024-12-05T22:26:08.732" v="424" actId="20577"/>
          <ac:spMkLst>
            <pc:docMk/>
            <pc:sldMk cId="699810856" sldId="390"/>
            <ac:spMk id="3" creationId="{7652676C-2655-A1E4-F70B-B2910426D065}"/>
          </ac:spMkLst>
        </pc:spChg>
      </pc:sldChg>
      <pc:sldChg chg="addSp modSp new mod ord">
        <pc:chgData name="Lesser, Erin" userId="8dc332f5-7456-4b46-a180-62975f9896fb" providerId="ADAL" clId="{236FC892-D8A0-7A44-8D5C-3EE5C60987C5}" dt="2024-12-05T22:49:02.796" v="729" actId="207"/>
        <pc:sldMkLst>
          <pc:docMk/>
          <pc:sldMk cId="1338471421" sldId="391"/>
        </pc:sldMkLst>
        <pc:spChg chg="add mod">
          <ac:chgData name="Lesser, Erin" userId="8dc332f5-7456-4b46-a180-62975f9896fb" providerId="ADAL" clId="{236FC892-D8A0-7A44-8D5C-3EE5C60987C5}" dt="2024-12-05T22:48:27.451" v="727" actId="207"/>
          <ac:spMkLst>
            <pc:docMk/>
            <pc:sldMk cId="1338471421" sldId="391"/>
            <ac:spMk id="4" creationId="{74B9C3DD-E083-214D-B0BC-7BCAF732AB9E}"/>
          </ac:spMkLst>
        </pc:spChg>
        <pc:spChg chg="add mod">
          <ac:chgData name="Lesser, Erin" userId="8dc332f5-7456-4b46-a180-62975f9896fb" providerId="ADAL" clId="{236FC892-D8A0-7A44-8D5C-3EE5C60987C5}" dt="2024-12-05T22:49:02.796" v="729" actId="207"/>
          <ac:spMkLst>
            <pc:docMk/>
            <pc:sldMk cId="1338471421" sldId="391"/>
            <ac:spMk id="5" creationId="{EC6C6377-B4EE-2C29-3F66-05B42F6D0777}"/>
          </ac:spMkLst>
        </pc:spChg>
        <pc:spChg chg="add mod">
          <ac:chgData name="Lesser, Erin" userId="8dc332f5-7456-4b46-a180-62975f9896fb" providerId="ADAL" clId="{236FC892-D8A0-7A44-8D5C-3EE5C60987C5}" dt="2024-12-05T22:48:55.809" v="728" actId="207"/>
          <ac:spMkLst>
            <pc:docMk/>
            <pc:sldMk cId="1338471421" sldId="391"/>
            <ac:spMk id="6" creationId="{689D1270-0721-F408-5AFD-DB2C4094E315}"/>
          </ac:spMkLst>
        </pc:spChg>
      </pc:sldChg>
      <pc:sldMasterChg chg="addSp modSp mod modSldLayout">
        <pc:chgData name="Lesser, Erin" userId="8dc332f5-7456-4b46-a180-62975f9896fb" providerId="ADAL" clId="{236FC892-D8A0-7A44-8D5C-3EE5C60987C5}" dt="2024-12-05T22:26:46.288" v="723" actId="207"/>
        <pc:sldMasterMkLst>
          <pc:docMk/>
          <pc:sldMasterMk cId="3047552151" sldId="2147483652"/>
        </pc:sldMasterMkLst>
        <pc:picChg chg="add mod">
          <ac:chgData name="Lesser, Erin" userId="8dc332f5-7456-4b46-a180-62975f9896fb" providerId="ADAL" clId="{236FC892-D8A0-7A44-8D5C-3EE5C60987C5}" dt="2024-12-05T22:15:04.366" v="37" actId="1036"/>
          <ac:picMkLst>
            <pc:docMk/>
            <pc:sldMasterMk cId="3047552151" sldId="2147483652"/>
            <ac:picMk id="8" creationId="{D97A4B2A-38AC-6B56-F3C3-11891D70593B}"/>
          </ac:picMkLst>
        </pc:picChg>
        <pc:sldLayoutChg chg="addSp modSp">
          <pc:chgData name="Lesser, Erin" userId="8dc332f5-7456-4b46-a180-62975f9896fb" providerId="ADAL" clId="{236FC892-D8A0-7A44-8D5C-3EE5C60987C5}" dt="2024-12-05T22:16:11.611" v="52"/>
          <pc:sldLayoutMkLst>
            <pc:docMk/>
            <pc:sldMasterMk cId="3047552151" sldId="2147483652"/>
            <pc:sldLayoutMk cId="2483894831" sldId="2147483673"/>
          </pc:sldLayoutMkLst>
          <pc:picChg chg="add mod">
            <ac:chgData name="Lesser, Erin" userId="8dc332f5-7456-4b46-a180-62975f9896fb" providerId="ADAL" clId="{236FC892-D8A0-7A44-8D5C-3EE5C60987C5}" dt="2024-12-05T22:16:11.611" v="52"/>
            <ac:picMkLst>
              <pc:docMk/>
              <pc:sldMasterMk cId="3047552151" sldId="2147483652"/>
              <pc:sldLayoutMk cId="2483894831" sldId="2147483673"/>
              <ac:picMk id="6" creationId="{ABFD59CC-376D-C561-DED3-FCFEC90F17F8}"/>
            </ac:picMkLst>
          </pc:picChg>
        </pc:sldLayoutChg>
        <pc:sldLayoutChg chg="addSp modSp">
          <pc:chgData name="Lesser, Erin" userId="8dc332f5-7456-4b46-a180-62975f9896fb" providerId="ADAL" clId="{236FC892-D8A0-7A44-8D5C-3EE5C60987C5}" dt="2024-12-05T22:16:19.438" v="53"/>
          <pc:sldLayoutMkLst>
            <pc:docMk/>
            <pc:sldMasterMk cId="3047552151" sldId="2147483652"/>
            <pc:sldLayoutMk cId="1401012805" sldId="2147483679"/>
          </pc:sldLayoutMkLst>
          <pc:picChg chg="add mod">
            <ac:chgData name="Lesser, Erin" userId="8dc332f5-7456-4b46-a180-62975f9896fb" providerId="ADAL" clId="{236FC892-D8A0-7A44-8D5C-3EE5C60987C5}" dt="2024-12-05T22:16:19.438" v="53"/>
            <ac:picMkLst>
              <pc:docMk/>
              <pc:sldMasterMk cId="3047552151" sldId="2147483652"/>
              <pc:sldLayoutMk cId="1401012805" sldId="2147483679"/>
              <ac:picMk id="7" creationId="{8D6BD1EC-DF2B-A2E8-36EC-CECA4647BF7E}"/>
            </ac:picMkLst>
          </pc:picChg>
        </pc:sldLayoutChg>
        <pc:sldLayoutChg chg="addSp modSp">
          <pc:chgData name="Lesser, Erin" userId="8dc332f5-7456-4b46-a180-62975f9896fb" providerId="ADAL" clId="{236FC892-D8A0-7A44-8D5C-3EE5C60987C5}" dt="2024-12-05T22:16:21.538" v="54"/>
          <pc:sldLayoutMkLst>
            <pc:docMk/>
            <pc:sldMasterMk cId="3047552151" sldId="2147483652"/>
            <pc:sldLayoutMk cId="3207664644" sldId="2147483680"/>
          </pc:sldLayoutMkLst>
          <pc:picChg chg="add mod">
            <ac:chgData name="Lesser, Erin" userId="8dc332f5-7456-4b46-a180-62975f9896fb" providerId="ADAL" clId="{236FC892-D8A0-7A44-8D5C-3EE5C60987C5}" dt="2024-12-05T22:16:21.538" v="54"/>
            <ac:picMkLst>
              <pc:docMk/>
              <pc:sldMasterMk cId="3047552151" sldId="2147483652"/>
              <pc:sldLayoutMk cId="3207664644" sldId="2147483680"/>
              <ac:picMk id="5" creationId="{C17B1DBD-3A20-2CBB-1FC7-BA956BBF24DA}"/>
            </ac:picMkLst>
          </pc:picChg>
        </pc:sldLayoutChg>
        <pc:sldLayoutChg chg="addSp modSp">
          <pc:chgData name="Lesser, Erin" userId="8dc332f5-7456-4b46-a180-62975f9896fb" providerId="ADAL" clId="{236FC892-D8A0-7A44-8D5C-3EE5C60987C5}" dt="2024-12-05T22:16:22.946" v="55"/>
          <pc:sldLayoutMkLst>
            <pc:docMk/>
            <pc:sldMasterMk cId="3047552151" sldId="2147483652"/>
            <pc:sldLayoutMk cId="1064379133" sldId="2147483681"/>
          </pc:sldLayoutMkLst>
          <pc:picChg chg="add mod">
            <ac:chgData name="Lesser, Erin" userId="8dc332f5-7456-4b46-a180-62975f9896fb" providerId="ADAL" clId="{236FC892-D8A0-7A44-8D5C-3EE5C60987C5}" dt="2024-12-05T22:16:22.946" v="55"/>
            <ac:picMkLst>
              <pc:docMk/>
              <pc:sldMasterMk cId="3047552151" sldId="2147483652"/>
              <pc:sldLayoutMk cId="1064379133" sldId="2147483681"/>
              <ac:picMk id="6" creationId="{E4D84712-48ED-CF76-4477-8B11230AB748}"/>
            </ac:picMkLst>
          </pc:picChg>
        </pc:sldLayoutChg>
        <pc:sldLayoutChg chg="addSp modSp">
          <pc:chgData name="Lesser, Erin" userId="8dc332f5-7456-4b46-a180-62975f9896fb" providerId="ADAL" clId="{236FC892-D8A0-7A44-8D5C-3EE5C60987C5}" dt="2024-12-05T22:16:27.314" v="56"/>
          <pc:sldLayoutMkLst>
            <pc:docMk/>
            <pc:sldMasterMk cId="3047552151" sldId="2147483652"/>
            <pc:sldLayoutMk cId="2105272072" sldId="2147483684"/>
          </pc:sldLayoutMkLst>
          <pc:picChg chg="add mod">
            <ac:chgData name="Lesser, Erin" userId="8dc332f5-7456-4b46-a180-62975f9896fb" providerId="ADAL" clId="{236FC892-D8A0-7A44-8D5C-3EE5C60987C5}" dt="2024-12-05T22:16:27.314" v="56"/>
            <ac:picMkLst>
              <pc:docMk/>
              <pc:sldMasterMk cId="3047552151" sldId="2147483652"/>
              <pc:sldLayoutMk cId="2105272072" sldId="2147483684"/>
              <ac:picMk id="4" creationId="{13D72D6E-E901-AD90-7D84-1C4D86CC8A24}"/>
            </ac:picMkLst>
          </pc:picChg>
        </pc:sldLayoutChg>
        <pc:sldLayoutChg chg="addSp modSp">
          <pc:chgData name="Lesser, Erin" userId="8dc332f5-7456-4b46-a180-62975f9896fb" providerId="ADAL" clId="{236FC892-D8A0-7A44-8D5C-3EE5C60987C5}" dt="2024-12-05T22:16:32.160" v="57"/>
          <pc:sldLayoutMkLst>
            <pc:docMk/>
            <pc:sldMasterMk cId="3047552151" sldId="2147483652"/>
            <pc:sldLayoutMk cId="210481471" sldId="2147483686"/>
          </pc:sldLayoutMkLst>
          <pc:picChg chg="add mod">
            <ac:chgData name="Lesser, Erin" userId="8dc332f5-7456-4b46-a180-62975f9896fb" providerId="ADAL" clId="{236FC892-D8A0-7A44-8D5C-3EE5C60987C5}" dt="2024-12-05T22:16:32.160" v="57"/>
            <ac:picMkLst>
              <pc:docMk/>
              <pc:sldMasterMk cId="3047552151" sldId="2147483652"/>
              <pc:sldLayoutMk cId="210481471" sldId="2147483686"/>
              <ac:picMk id="4" creationId="{E8E1C3A7-D471-F940-CD44-1DA00CEC88E7}"/>
            </ac:picMkLst>
          </pc:picChg>
        </pc:sldLayoutChg>
        <pc:sldLayoutChg chg="addSp modSp">
          <pc:chgData name="Lesser, Erin" userId="8dc332f5-7456-4b46-a180-62975f9896fb" providerId="ADAL" clId="{236FC892-D8A0-7A44-8D5C-3EE5C60987C5}" dt="2024-12-05T22:15:50.546" v="44"/>
          <pc:sldLayoutMkLst>
            <pc:docMk/>
            <pc:sldMasterMk cId="3047552151" sldId="2147483652"/>
            <pc:sldLayoutMk cId="2392630801" sldId="2147483689"/>
          </pc:sldLayoutMkLst>
          <pc:picChg chg="add mod">
            <ac:chgData name="Lesser, Erin" userId="8dc332f5-7456-4b46-a180-62975f9896fb" providerId="ADAL" clId="{236FC892-D8A0-7A44-8D5C-3EE5C60987C5}" dt="2024-12-05T22:15:50.546" v="44"/>
            <ac:picMkLst>
              <pc:docMk/>
              <pc:sldMasterMk cId="3047552151" sldId="2147483652"/>
              <pc:sldLayoutMk cId="2392630801" sldId="2147483689"/>
              <ac:picMk id="6" creationId="{66F32AD5-F6E3-7BCA-3FB4-DBD0E002E1F0}"/>
            </ac:picMkLst>
          </pc:picChg>
        </pc:sldLayoutChg>
        <pc:sldLayoutChg chg="addSp modSp">
          <pc:chgData name="Lesser, Erin" userId="8dc332f5-7456-4b46-a180-62975f9896fb" providerId="ADAL" clId="{236FC892-D8A0-7A44-8D5C-3EE5C60987C5}" dt="2024-12-05T22:16:06.170" v="50"/>
          <pc:sldLayoutMkLst>
            <pc:docMk/>
            <pc:sldMasterMk cId="3047552151" sldId="2147483652"/>
            <pc:sldLayoutMk cId="3980924822" sldId="2147483691"/>
          </pc:sldLayoutMkLst>
          <pc:picChg chg="add mod">
            <ac:chgData name="Lesser, Erin" userId="8dc332f5-7456-4b46-a180-62975f9896fb" providerId="ADAL" clId="{236FC892-D8A0-7A44-8D5C-3EE5C60987C5}" dt="2024-12-05T22:16:06.170" v="50"/>
            <ac:picMkLst>
              <pc:docMk/>
              <pc:sldMasterMk cId="3047552151" sldId="2147483652"/>
              <pc:sldLayoutMk cId="3980924822" sldId="2147483691"/>
              <ac:picMk id="7" creationId="{EC04D12E-125F-DF7F-EA0E-4781A5139D71}"/>
            </ac:picMkLst>
          </pc:picChg>
        </pc:sldLayoutChg>
        <pc:sldLayoutChg chg="addSp modSp setBg">
          <pc:chgData name="Lesser, Erin" userId="8dc332f5-7456-4b46-a180-62975f9896fb" providerId="ADAL" clId="{236FC892-D8A0-7A44-8D5C-3EE5C60987C5}" dt="2024-12-05T22:25:24.618" v="375"/>
          <pc:sldLayoutMkLst>
            <pc:docMk/>
            <pc:sldMasterMk cId="3047552151" sldId="2147483652"/>
            <pc:sldLayoutMk cId="638030282" sldId="2147483692"/>
          </pc:sldLayoutMkLst>
          <pc:picChg chg="add mod">
            <ac:chgData name="Lesser, Erin" userId="8dc332f5-7456-4b46-a180-62975f9896fb" providerId="ADAL" clId="{236FC892-D8A0-7A44-8D5C-3EE5C60987C5}" dt="2024-12-05T22:16:09.417" v="51"/>
            <ac:picMkLst>
              <pc:docMk/>
              <pc:sldMasterMk cId="3047552151" sldId="2147483652"/>
              <pc:sldLayoutMk cId="638030282" sldId="2147483692"/>
              <ac:picMk id="4" creationId="{9FB2C6DD-A29C-61BC-21F1-90DFB58087E9}"/>
            </ac:picMkLst>
          </pc:picChg>
        </pc:sldLayoutChg>
        <pc:sldLayoutChg chg="addSp modSp">
          <pc:chgData name="Lesser, Erin" userId="8dc332f5-7456-4b46-a180-62975f9896fb" providerId="ADAL" clId="{236FC892-D8A0-7A44-8D5C-3EE5C60987C5}" dt="2024-12-05T22:15:52.915" v="45"/>
          <pc:sldLayoutMkLst>
            <pc:docMk/>
            <pc:sldMasterMk cId="3047552151" sldId="2147483652"/>
            <pc:sldLayoutMk cId="383460157" sldId="2147483694"/>
          </pc:sldLayoutMkLst>
          <pc:picChg chg="add mod">
            <ac:chgData name="Lesser, Erin" userId="8dc332f5-7456-4b46-a180-62975f9896fb" providerId="ADAL" clId="{236FC892-D8A0-7A44-8D5C-3EE5C60987C5}" dt="2024-12-05T22:15:52.915" v="45"/>
            <ac:picMkLst>
              <pc:docMk/>
              <pc:sldMasterMk cId="3047552151" sldId="2147483652"/>
              <pc:sldLayoutMk cId="383460157" sldId="2147483694"/>
              <ac:picMk id="4" creationId="{D5729B0D-2A36-EF22-48BD-F1786CDB17B2}"/>
            </ac:picMkLst>
          </pc:picChg>
        </pc:sldLayoutChg>
        <pc:sldLayoutChg chg="addSp modSp setBg">
          <pc:chgData name="Lesser, Erin" userId="8dc332f5-7456-4b46-a180-62975f9896fb" providerId="ADAL" clId="{236FC892-D8A0-7A44-8D5C-3EE5C60987C5}" dt="2024-12-05T22:25:18.734" v="374"/>
          <pc:sldLayoutMkLst>
            <pc:docMk/>
            <pc:sldMasterMk cId="3047552151" sldId="2147483652"/>
            <pc:sldLayoutMk cId="1909083057" sldId="2147483695"/>
          </pc:sldLayoutMkLst>
          <pc:picChg chg="add mod">
            <ac:chgData name="Lesser, Erin" userId="8dc332f5-7456-4b46-a180-62975f9896fb" providerId="ADAL" clId="{236FC892-D8A0-7A44-8D5C-3EE5C60987C5}" dt="2024-12-05T22:16:04.499" v="49"/>
            <ac:picMkLst>
              <pc:docMk/>
              <pc:sldMasterMk cId="3047552151" sldId="2147483652"/>
              <pc:sldLayoutMk cId="1909083057" sldId="2147483695"/>
              <ac:picMk id="7" creationId="{5DDB2069-16DD-7EB5-52D8-3A31687B8F9B}"/>
            </ac:picMkLst>
          </pc:picChg>
        </pc:sldLayoutChg>
        <pc:sldLayoutChg chg="addSp modSp">
          <pc:chgData name="Lesser, Erin" userId="8dc332f5-7456-4b46-a180-62975f9896fb" providerId="ADAL" clId="{236FC892-D8A0-7A44-8D5C-3EE5C60987C5}" dt="2024-12-05T22:15:55.008" v="46"/>
          <pc:sldLayoutMkLst>
            <pc:docMk/>
            <pc:sldMasterMk cId="3047552151" sldId="2147483652"/>
            <pc:sldLayoutMk cId="708777237" sldId="2147483696"/>
          </pc:sldLayoutMkLst>
          <pc:picChg chg="add mod">
            <ac:chgData name="Lesser, Erin" userId="8dc332f5-7456-4b46-a180-62975f9896fb" providerId="ADAL" clId="{236FC892-D8A0-7A44-8D5C-3EE5C60987C5}" dt="2024-12-05T22:15:55.008" v="46"/>
            <ac:picMkLst>
              <pc:docMk/>
              <pc:sldMasterMk cId="3047552151" sldId="2147483652"/>
              <pc:sldLayoutMk cId="708777237" sldId="2147483696"/>
              <ac:picMk id="5" creationId="{F19C3C45-0B74-5BC8-E9DA-ADB8C87DD0E4}"/>
            </ac:picMkLst>
          </pc:picChg>
        </pc:sldLayoutChg>
        <pc:sldLayoutChg chg="addSp modSp">
          <pc:chgData name="Lesser, Erin" userId="8dc332f5-7456-4b46-a180-62975f9896fb" providerId="ADAL" clId="{236FC892-D8A0-7A44-8D5C-3EE5C60987C5}" dt="2024-12-05T22:16:01.106" v="47"/>
          <pc:sldLayoutMkLst>
            <pc:docMk/>
            <pc:sldMasterMk cId="3047552151" sldId="2147483652"/>
            <pc:sldLayoutMk cId="2548628941" sldId="2147483702"/>
          </pc:sldLayoutMkLst>
          <pc:picChg chg="add mod">
            <ac:chgData name="Lesser, Erin" userId="8dc332f5-7456-4b46-a180-62975f9896fb" providerId="ADAL" clId="{236FC892-D8A0-7A44-8D5C-3EE5C60987C5}" dt="2024-12-05T22:16:01.106" v="47"/>
            <ac:picMkLst>
              <pc:docMk/>
              <pc:sldMasterMk cId="3047552151" sldId="2147483652"/>
              <pc:sldLayoutMk cId="2548628941" sldId="2147483702"/>
              <ac:picMk id="6" creationId="{897569A2-8E95-CA43-471C-4486730FCC6C}"/>
            </ac:picMkLst>
          </pc:picChg>
        </pc:sldLayoutChg>
        <pc:sldLayoutChg chg="addSp modSp">
          <pc:chgData name="Lesser, Erin" userId="8dc332f5-7456-4b46-a180-62975f9896fb" providerId="ADAL" clId="{236FC892-D8A0-7A44-8D5C-3EE5C60987C5}" dt="2024-12-05T22:16:02.969" v="48"/>
          <pc:sldLayoutMkLst>
            <pc:docMk/>
            <pc:sldMasterMk cId="3047552151" sldId="2147483652"/>
            <pc:sldLayoutMk cId="3580545706" sldId="2147483703"/>
          </pc:sldLayoutMkLst>
          <pc:picChg chg="add mod">
            <ac:chgData name="Lesser, Erin" userId="8dc332f5-7456-4b46-a180-62975f9896fb" providerId="ADAL" clId="{236FC892-D8A0-7A44-8D5C-3EE5C60987C5}" dt="2024-12-05T22:16:02.969" v="48"/>
            <ac:picMkLst>
              <pc:docMk/>
              <pc:sldMasterMk cId="3047552151" sldId="2147483652"/>
              <pc:sldLayoutMk cId="3580545706" sldId="2147483703"/>
              <ac:picMk id="5" creationId="{8B99F266-64BC-9198-108D-FB614ECF030F}"/>
            </ac:picMkLst>
          </pc:picChg>
        </pc:sldLayoutChg>
        <pc:sldLayoutChg chg="addSp delSp modSp mod">
          <pc:chgData name="Lesser, Erin" userId="8dc332f5-7456-4b46-a180-62975f9896fb" providerId="ADAL" clId="{236FC892-D8A0-7A44-8D5C-3EE5C60987C5}" dt="2024-12-05T22:26:46.288" v="723" actId="207"/>
          <pc:sldLayoutMkLst>
            <pc:docMk/>
            <pc:sldMasterMk cId="3047552151" sldId="2147483652"/>
            <pc:sldLayoutMk cId="1706919783" sldId="2147483705"/>
          </pc:sldLayoutMkLst>
          <pc:spChg chg="mod">
            <ac:chgData name="Lesser, Erin" userId="8dc332f5-7456-4b46-a180-62975f9896fb" providerId="ADAL" clId="{236FC892-D8A0-7A44-8D5C-3EE5C60987C5}" dt="2024-12-05T22:19:27.661" v="369" actId="167"/>
            <ac:spMkLst>
              <pc:docMk/>
              <pc:sldMasterMk cId="3047552151" sldId="2147483652"/>
              <pc:sldLayoutMk cId="1706919783" sldId="2147483705"/>
              <ac:spMk id="4" creationId="{391E55CC-77FA-B1F5-16B8-17574AD008FA}"/>
            </ac:spMkLst>
          </pc:spChg>
          <pc:spChg chg="add mod topLvl">
            <ac:chgData name="Lesser, Erin" userId="8dc332f5-7456-4b46-a180-62975f9896fb" providerId="ADAL" clId="{236FC892-D8A0-7A44-8D5C-3EE5C60987C5}" dt="2024-12-05T22:26:46.288" v="723" actId="207"/>
            <ac:spMkLst>
              <pc:docMk/>
              <pc:sldMasterMk cId="3047552151" sldId="2147483652"/>
              <pc:sldLayoutMk cId="1706919783" sldId="2147483705"/>
              <ac:spMk id="8" creationId="{7EA58411-80B0-140E-E53E-C572B1391EF7}"/>
            </ac:spMkLst>
          </pc:spChg>
          <pc:grpChg chg="add del mod">
            <ac:chgData name="Lesser, Erin" userId="8dc332f5-7456-4b46-a180-62975f9896fb" providerId="ADAL" clId="{236FC892-D8A0-7A44-8D5C-3EE5C60987C5}" dt="2024-12-05T22:26:29.573" v="425" actId="165"/>
            <ac:grpSpMkLst>
              <pc:docMk/>
              <pc:sldMasterMk cId="3047552151" sldId="2147483652"/>
              <pc:sldLayoutMk cId="1706919783" sldId="2147483705"/>
              <ac:grpSpMk id="9" creationId="{561D121D-29F0-0E98-8787-ABD0C33CF929}"/>
            </ac:grpSpMkLst>
          </pc:grpChg>
          <pc:picChg chg="add del mod">
            <ac:chgData name="Lesser, Erin" userId="8dc332f5-7456-4b46-a180-62975f9896fb" providerId="ADAL" clId="{236FC892-D8A0-7A44-8D5C-3EE5C60987C5}" dt="2024-12-05T22:15:16.197" v="38" actId="478"/>
            <ac:picMkLst>
              <pc:docMk/>
              <pc:sldMasterMk cId="3047552151" sldId="2147483652"/>
              <pc:sldLayoutMk cId="1706919783" sldId="2147483705"/>
              <ac:picMk id="2" creationId="{C879B351-E0D4-0699-E342-9F0F7B9DEFEE}"/>
            </ac:picMkLst>
          </pc:picChg>
          <pc:picChg chg="add mod">
            <ac:chgData name="Lesser, Erin" userId="8dc332f5-7456-4b46-a180-62975f9896fb" providerId="ADAL" clId="{236FC892-D8A0-7A44-8D5C-3EE5C60987C5}" dt="2024-12-05T22:15:17.095" v="39"/>
            <ac:picMkLst>
              <pc:docMk/>
              <pc:sldMasterMk cId="3047552151" sldId="2147483652"/>
              <pc:sldLayoutMk cId="1706919783" sldId="2147483705"/>
              <ac:picMk id="5" creationId="{027210E9-21DE-2D22-AD66-383E88104AA4}"/>
            </ac:picMkLst>
          </pc:picChg>
          <pc:picChg chg="mod topLvl">
            <ac:chgData name="Lesser, Erin" userId="8dc332f5-7456-4b46-a180-62975f9896fb" providerId="ADAL" clId="{236FC892-D8A0-7A44-8D5C-3EE5C60987C5}" dt="2024-12-05T22:26:29.573" v="425" actId="165"/>
            <ac:picMkLst>
              <pc:docMk/>
              <pc:sldMasterMk cId="3047552151" sldId="2147483652"/>
              <pc:sldLayoutMk cId="1706919783" sldId="2147483705"/>
              <ac:picMk id="10" creationId="{87B01200-03B1-19D5-D3A7-63A78702B097}"/>
            </ac:picMkLst>
          </pc:picChg>
        </pc:sldLayoutChg>
        <pc:sldLayoutChg chg="addSp delSp modSp mod">
          <pc:chgData name="Lesser, Erin" userId="8dc332f5-7456-4b46-a180-62975f9896fb" providerId="ADAL" clId="{236FC892-D8A0-7A44-8D5C-3EE5C60987C5}" dt="2024-12-05T22:15:21.954" v="41"/>
          <pc:sldLayoutMkLst>
            <pc:docMk/>
            <pc:sldMasterMk cId="3047552151" sldId="2147483652"/>
            <pc:sldLayoutMk cId="3029730868" sldId="2147483706"/>
          </pc:sldLayoutMkLst>
          <pc:picChg chg="add del mod">
            <ac:chgData name="Lesser, Erin" userId="8dc332f5-7456-4b46-a180-62975f9896fb" providerId="ADAL" clId="{236FC892-D8A0-7A44-8D5C-3EE5C60987C5}" dt="2024-12-05T22:15:21.429" v="40" actId="478"/>
            <ac:picMkLst>
              <pc:docMk/>
              <pc:sldMasterMk cId="3047552151" sldId="2147483652"/>
              <pc:sldLayoutMk cId="3029730868" sldId="2147483706"/>
              <ac:picMk id="3" creationId="{F3A3588D-104F-5508-439E-A66C162B70B6}"/>
            </ac:picMkLst>
          </pc:picChg>
          <pc:picChg chg="add mod">
            <ac:chgData name="Lesser, Erin" userId="8dc332f5-7456-4b46-a180-62975f9896fb" providerId="ADAL" clId="{236FC892-D8A0-7A44-8D5C-3EE5C60987C5}" dt="2024-12-05T22:15:21.954" v="41"/>
            <ac:picMkLst>
              <pc:docMk/>
              <pc:sldMasterMk cId="3047552151" sldId="2147483652"/>
              <pc:sldLayoutMk cId="3029730868" sldId="2147483706"/>
              <ac:picMk id="5" creationId="{8F4653CA-34A7-D9BA-4B2B-C62DD2012955}"/>
            </ac:picMkLst>
          </pc:picChg>
        </pc:sldLayoutChg>
        <pc:sldLayoutChg chg="addSp delSp modSp mod">
          <pc:chgData name="Lesser, Erin" userId="8dc332f5-7456-4b46-a180-62975f9896fb" providerId="ADAL" clId="{236FC892-D8A0-7A44-8D5C-3EE5C60987C5}" dt="2024-12-05T22:15:25.449" v="42" actId="478"/>
          <pc:sldLayoutMkLst>
            <pc:docMk/>
            <pc:sldMasterMk cId="3047552151" sldId="2147483652"/>
            <pc:sldLayoutMk cId="2185903473" sldId="2147483715"/>
          </pc:sldLayoutMkLst>
          <pc:picChg chg="add del mod">
            <ac:chgData name="Lesser, Erin" userId="8dc332f5-7456-4b46-a180-62975f9896fb" providerId="ADAL" clId="{236FC892-D8A0-7A44-8D5C-3EE5C60987C5}" dt="2024-12-05T22:15:25.449" v="42" actId="478"/>
            <ac:picMkLst>
              <pc:docMk/>
              <pc:sldMasterMk cId="3047552151" sldId="2147483652"/>
              <pc:sldLayoutMk cId="2185903473" sldId="2147483715"/>
              <ac:picMk id="3" creationId="{1FBC047E-B8E3-7F7F-C8A5-1C4E61319D18}"/>
            </ac:picMkLst>
          </pc:picChg>
        </pc:sldLayoutChg>
        <pc:sldLayoutChg chg="addSp delSp modSp mod setBg">
          <pc:chgData name="Lesser, Erin" userId="8dc332f5-7456-4b46-a180-62975f9896fb" providerId="ADAL" clId="{236FC892-D8A0-7A44-8D5C-3EE5C60987C5}" dt="2024-12-05T22:22:36.682" v="373"/>
          <pc:sldLayoutMkLst>
            <pc:docMk/>
            <pc:sldMasterMk cId="3047552151" sldId="2147483652"/>
            <pc:sldLayoutMk cId="751651688" sldId="2147483717"/>
          </pc:sldLayoutMkLst>
          <pc:spChg chg="del mod">
            <ac:chgData name="Lesser, Erin" userId="8dc332f5-7456-4b46-a180-62975f9896fb" providerId="ADAL" clId="{236FC892-D8A0-7A44-8D5C-3EE5C60987C5}" dt="2024-12-05T22:22:32.507" v="372" actId="478"/>
            <ac:spMkLst>
              <pc:docMk/>
              <pc:sldMasterMk cId="3047552151" sldId="2147483652"/>
              <pc:sldLayoutMk cId="751651688" sldId="2147483717"/>
              <ac:spMk id="13" creationId="{338AF1D4-2E70-50E8-9008-A82F042AD756}"/>
            </ac:spMkLst>
          </pc:spChg>
          <pc:picChg chg="add mod">
            <ac:chgData name="Lesser, Erin" userId="8dc332f5-7456-4b46-a180-62975f9896fb" providerId="ADAL" clId="{236FC892-D8A0-7A44-8D5C-3EE5C60987C5}" dt="2024-12-05T22:15:33.535" v="43"/>
            <ac:picMkLst>
              <pc:docMk/>
              <pc:sldMasterMk cId="3047552151" sldId="2147483652"/>
              <pc:sldLayoutMk cId="751651688" sldId="2147483717"/>
              <ac:picMk id="6" creationId="{563AC62F-43D0-7B6B-45BC-27AB7FFAA2AE}"/>
            </ac:picMkLst>
          </pc:pic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4.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5.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6.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347333664250798E-2"/>
          <c:y val="0.13582762736930701"/>
          <c:w val="0.91874796503659895"/>
          <c:h val="0.69430989913579899"/>
        </c:manualLayout>
      </c:layout>
      <c:lineChart>
        <c:grouping val="stacke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0</c:v>
                </c:pt>
                <c:pt idx="1">
                  <c:v>2.5</c:v>
                </c:pt>
                <c:pt idx="2">
                  <c:v>3.5</c:v>
                </c:pt>
                <c:pt idx="3">
                  <c:v>4.5</c:v>
                </c:pt>
              </c:numCache>
            </c:numRef>
          </c:val>
          <c:smooth val="0"/>
          <c:extLst>
            <c:ext xmlns:c16="http://schemas.microsoft.com/office/drawing/2014/chart" uri="{C3380CC4-5D6E-409C-BE32-E72D297353CC}">
              <c16:uniqueId val="{00000000-9F2E-DA41-9AF6-6978BE8C5326}"/>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1</c:v>
                </c:pt>
                <c:pt idx="2">
                  <c:v>1.8</c:v>
                </c:pt>
                <c:pt idx="3">
                  <c:v>2.8</c:v>
                </c:pt>
              </c:numCache>
            </c:numRef>
          </c:val>
          <c:smooth val="0"/>
          <c:extLst>
            <c:ext xmlns:c16="http://schemas.microsoft.com/office/drawing/2014/chart" uri="{C3380CC4-5D6E-409C-BE32-E72D297353CC}">
              <c16:uniqueId val="{00000001-9F2E-DA41-9AF6-6978BE8C5326}"/>
            </c:ext>
          </c:extLst>
        </c:ser>
        <c:ser>
          <c:idx val="2"/>
          <c:order val="2"/>
          <c:tx>
            <c:strRef>
              <c:f>Sheet1!$D$1</c:f>
              <c:strCache>
                <c:ptCount val="1"/>
                <c:pt idx="0">
                  <c:v>Series 3</c:v>
                </c:pt>
              </c:strCache>
            </c:strRef>
          </c:tx>
          <c:spPr>
            <a:ln w="25400" cap="rnd">
              <a:solidFill>
                <a:schemeClr val="accent4"/>
              </a:solidFill>
              <a:round/>
              <a:headEnd w="lg" len="lg"/>
              <a:tailEnd w="lg" len="lg"/>
            </a:ln>
            <a:effectLst/>
          </c:spPr>
          <c:marker>
            <c:symbol val="circle"/>
            <c:size val="5"/>
            <c:spPr>
              <a:solidFill>
                <a:schemeClr val="accent4"/>
              </a:solidFill>
              <a:ln w="9525">
                <a:solidFill>
                  <a:schemeClr val="accent4"/>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9F2E-DA41-9AF6-6978BE8C5326}"/>
            </c:ext>
          </c:extLst>
        </c:ser>
        <c:dLbls>
          <c:showLegendKey val="0"/>
          <c:showVal val="0"/>
          <c:showCatName val="0"/>
          <c:showSerName val="0"/>
          <c:showPercent val="0"/>
          <c:showBubbleSize val="0"/>
        </c:dLbls>
        <c:marker val="1"/>
        <c:smooth val="0"/>
        <c:axId val="1002972048"/>
        <c:axId val="1002941344"/>
      </c:lineChart>
      <c:catAx>
        <c:axId val="1002972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1E22AA"/>
                </a:solidFill>
                <a:latin typeface="Prometo Medium" panose="020B0604030203060203" pitchFamily="34" charset="77"/>
                <a:ea typeface="+mn-ea"/>
                <a:cs typeface="+mn-cs"/>
              </a:defRPr>
            </a:pPr>
            <a:endParaRPr lang="en-US"/>
          </a:p>
        </c:txPr>
        <c:crossAx val="1002941344"/>
        <c:crosses val="autoZero"/>
        <c:auto val="1"/>
        <c:lblAlgn val="ctr"/>
        <c:lblOffset val="100"/>
        <c:noMultiLvlLbl val="0"/>
      </c:catAx>
      <c:valAx>
        <c:axId val="1002941344"/>
        <c:scaling>
          <c:orientation val="minMax"/>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1E22AA"/>
                </a:solidFill>
                <a:latin typeface="Prometo Medium" panose="020B0604030203060203" pitchFamily="34" charset="77"/>
                <a:ea typeface="+mn-ea"/>
                <a:cs typeface="+mn-cs"/>
              </a:defRPr>
            </a:pPr>
            <a:endParaRPr lang="en-US"/>
          </a:p>
        </c:txPr>
        <c:crossAx val="1002972048"/>
        <c:crosses val="autoZero"/>
        <c:crossBetween val="between"/>
      </c:valAx>
      <c:spPr>
        <a:noFill/>
        <a:ln>
          <a:noFill/>
        </a:ln>
        <a:effectLst/>
      </c:spPr>
    </c:plotArea>
    <c:legend>
      <c:legendPos val="b"/>
      <c:layout>
        <c:manualLayout>
          <c:xMode val="edge"/>
          <c:yMode val="edge"/>
          <c:x val="0.254455245797505"/>
          <c:y val="2.1243812687281701E-2"/>
          <c:w val="0.51226160169504498"/>
          <c:h val="6.8462969619185104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1E22AA"/>
              </a:solidFill>
              <a:latin typeface="Century Gothic" panose="020B0502020202020204" pitchFamily="34" charset="0"/>
              <a:ea typeface="Open Sans Semibold" charset="0"/>
              <a:cs typeface="Open Sans Semibold" charset="0"/>
            </a:defRPr>
          </a:pPr>
          <a:endParaRPr lang="en-US"/>
        </a:p>
      </c:txPr>
    </c:legend>
    <c:plotVisOnly val="1"/>
    <c:dispBlanksAs val="gap"/>
    <c:showDLblsOverMax val="0"/>
  </c:chart>
  <c:spPr>
    <a:noFill/>
    <a:ln>
      <a:noFill/>
    </a:ln>
    <a:effectLst/>
  </c:spPr>
  <c:txPr>
    <a:bodyPr/>
    <a:lstStyle/>
    <a:p>
      <a:pPr>
        <a:defRPr sz="1200">
          <a:latin typeface="+mn-lt"/>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50678609982880196"/>
          <c:y val="4.05827296519152E-2"/>
          <c:w val="0.464330658213021"/>
          <c:h val="0.91883454069616999"/>
        </c:manualLayout>
      </c:layout>
      <c:barChart>
        <c:barDir val="bar"/>
        <c:grouping val="clustered"/>
        <c:varyColors val="0"/>
        <c:ser>
          <c:idx val="0"/>
          <c:order val="0"/>
          <c:tx>
            <c:strRef>
              <c:f>Sheet1!$B$1</c:f>
              <c:strCache>
                <c:ptCount val="1"/>
                <c:pt idx="0">
                  <c:v>Series 1</c:v>
                </c:pt>
              </c:strCache>
            </c:strRef>
          </c:tx>
          <c:invertIfNegative val="0"/>
          <c:dPt>
            <c:idx val="0"/>
            <c:invertIfNegative val="0"/>
            <c:bubble3D val="0"/>
            <c:spPr>
              <a:solidFill>
                <a:schemeClr val="accent4"/>
              </a:solidFill>
            </c:spPr>
            <c:extLst>
              <c:ext xmlns:c16="http://schemas.microsoft.com/office/drawing/2014/chart" uri="{C3380CC4-5D6E-409C-BE32-E72D297353CC}">
                <c16:uniqueId val="{00000001-C2B2-2D4B-BC05-E7411F26B3D7}"/>
              </c:ext>
            </c:extLst>
          </c:dPt>
          <c:dPt>
            <c:idx val="1"/>
            <c:invertIfNegative val="0"/>
            <c:bubble3D val="0"/>
            <c:spPr>
              <a:solidFill>
                <a:schemeClr val="tx2"/>
              </a:solidFill>
            </c:spPr>
            <c:extLst>
              <c:ext xmlns:c16="http://schemas.microsoft.com/office/drawing/2014/chart" uri="{C3380CC4-5D6E-409C-BE32-E72D297353CC}">
                <c16:uniqueId val="{00000003-C2B2-2D4B-BC05-E7411F26B3D7}"/>
              </c:ext>
            </c:extLst>
          </c:dPt>
          <c:dPt>
            <c:idx val="2"/>
            <c:invertIfNegative val="0"/>
            <c:bubble3D val="0"/>
            <c:spPr>
              <a:solidFill>
                <a:schemeClr val="accent2"/>
              </a:solidFill>
            </c:spPr>
            <c:extLst>
              <c:ext xmlns:c16="http://schemas.microsoft.com/office/drawing/2014/chart" uri="{C3380CC4-5D6E-409C-BE32-E72D297353CC}">
                <c16:uniqueId val="{00000005-C2B2-2D4B-BC05-E7411F26B3D7}"/>
              </c:ext>
            </c:extLst>
          </c:dPt>
          <c:dPt>
            <c:idx val="3"/>
            <c:invertIfNegative val="0"/>
            <c:bubble3D val="0"/>
            <c:spPr>
              <a:solidFill>
                <a:schemeClr val="accent4"/>
              </a:solidFill>
            </c:spPr>
            <c:extLst>
              <c:ext xmlns:c16="http://schemas.microsoft.com/office/drawing/2014/chart" uri="{C3380CC4-5D6E-409C-BE32-E72D297353CC}">
                <c16:uniqueId val="{00000007-C2B2-2D4B-BC05-E7411F26B3D7}"/>
              </c:ext>
            </c:extLst>
          </c:dPt>
          <c:dPt>
            <c:idx val="4"/>
            <c:invertIfNegative val="0"/>
            <c:bubble3D val="0"/>
            <c:spPr>
              <a:solidFill>
                <a:schemeClr val="tx2"/>
              </a:solidFill>
            </c:spPr>
            <c:extLst>
              <c:ext xmlns:c16="http://schemas.microsoft.com/office/drawing/2014/chart" uri="{C3380CC4-5D6E-409C-BE32-E72D297353CC}">
                <c16:uniqueId val="{00000009-C2B2-2D4B-BC05-E7411F26B3D7}"/>
              </c:ext>
            </c:extLst>
          </c:dPt>
          <c:dPt>
            <c:idx val="5"/>
            <c:invertIfNegative val="0"/>
            <c:bubble3D val="0"/>
            <c:spPr>
              <a:solidFill>
                <a:schemeClr val="accent2"/>
              </a:solidFill>
            </c:spPr>
            <c:extLst>
              <c:ext xmlns:c16="http://schemas.microsoft.com/office/drawing/2014/chart" uri="{C3380CC4-5D6E-409C-BE32-E72D297353CC}">
                <c16:uniqueId val="{0000000B-C2B2-2D4B-BC05-E7411F26B3D7}"/>
              </c:ext>
            </c:extLst>
          </c:dPt>
          <c:dPt>
            <c:idx val="6"/>
            <c:invertIfNegative val="0"/>
            <c:bubble3D val="0"/>
            <c:spPr>
              <a:solidFill>
                <a:schemeClr val="accent3"/>
              </a:solidFill>
            </c:spPr>
            <c:extLst>
              <c:ext xmlns:c16="http://schemas.microsoft.com/office/drawing/2014/chart" uri="{C3380CC4-5D6E-409C-BE32-E72D297353CC}">
                <c16:uniqueId val="{0000000D-C2B2-2D4B-BC05-E7411F26B3D7}"/>
              </c:ext>
            </c:extLst>
          </c:dPt>
          <c:dPt>
            <c:idx val="7"/>
            <c:invertIfNegative val="0"/>
            <c:bubble3D val="0"/>
            <c:spPr>
              <a:solidFill>
                <a:srgbClr val="A5A5A5"/>
              </a:solidFill>
            </c:spPr>
            <c:extLst>
              <c:ext xmlns:c16="http://schemas.microsoft.com/office/drawing/2014/chart" uri="{C3380CC4-5D6E-409C-BE32-E72D297353CC}">
                <c16:uniqueId val="{0000000F-C2B2-2D4B-BC05-E7411F26B3D7}"/>
              </c:ext>
            </c:extLst>
          </c:dPt>
          <c:dPt>
            <c:idx val="8"/>
            <c:invertIfNegative val="0"/>
            <c:bubble3D val="0"/>
            <c:spPr>
              <a:solidFill>
                <a:srgbClr val="A5A5A5"/>
              </a:solidFill>
            </c:spPr>
            <c:extLst>
              <c:ext xmlns:c16="http://schemas.microsoft.com/office/drawing/2014/chart" uri="{C3380CC4-5D6E-409C-BE32-E72D297353CC}">
                <c16:uniqueId val="{00000011-C2B2-2D4B-BC05-E7411F26B3D7}"/>
              </c:ext>
            </c:extLst>
          </c:dPt>
          <c:dPt>
            <c:idx val="9"/>
            <c:invertIfNegative val="0"/>
            <c:bubble3D val="0"/>
            <c:spPr>
              <a:solidFill>
                <a:srgbClr val="A5A5A5"/>
              </a:solidFill>
            </c:spPr>
            <c:extLst>
              <c:ext xmlns:c16="http://schemas.microsoft.com/office/drawing/2014/chart" uri="{C3380CC4-5D6E-409C-BE32-E72D297353CC}">
                <c16:uniqueId val="{00000013-C2B2-2D4B-BC05-E7411F26B3D7}"/>
              </c:ext>
            </c:extLst>
          </c:dPt>
          <c:dLbls>
            <c:spPr>
              <a:noFill/>
              <a:ln>
                <a:noFill/>
              </a:ln>
              <a:effectLst/>
            </c:spPr>
            <c:txPr>
              <a:bodyPr wrap="square" lIns="38100" tIns="19050" rIns="38100" bIns="19050" anchor="ctr">
                <a:spAutoFit/>
              </a:bodyPr>
              <a:lstStyle/>
              <a:p>
                <a:pPr>
                  <a:defRPr b="0" i="1">
                    <a:solidFill>
                      <a:srgbClr val="1E22AA"/>
                    </a:solidFill>
                    <a:latin typeface="Prometo Medium" panose="020B0604030203060203" pitchFamily="34" charset="77"/>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Lorem ipsum dolor sit amet, consectetur adipiscing elit. </c:v>
                </c:pt>
                <c:pt idx="1">
                  <c:v>Lorem ipsum dolor sit amet, consectetur  </c:v>
                </c:pt>
                <c:pt idx="2">
                  <c:v>Lorem ipsum dolor sit amet</c:v>
                </c:pt>
                <c:pt idx="3">
                  <c:v>Lorem ipsum dolor sit amet, consectetur adipiscing elit. </c:v>
                </c:pt>
                <c:pt idx="4">
                  <c:v>Lorem ipsum dolor sit amet, consectetur.</c:v>
                </c:pt>
                <c:pt idx="5">
                  <c:v>Lorem ipsum dolor sit amet, consectetur adipiscing elit. </c:v>
                </c:pt>
              </c:strCache>
            </c:strRef>
          </c:cat>
          <c:val>
            <c:numRef>
              <c:f>Sheet1!$B$2:$B$7</c:f>
              <c:numCache>
                <c:formatCode>0%</c:formatCode>
                <c:ptCount val="6"/>
                <c:pt idx="0">
                  <c:v>0.66</c:v>
                </c:pt>
                <c:pt idx="1">
                  <c:v>0.59</c:v>
                </c:pt>
                <c:pt idx="2">
                  <c:v>0.56999999999999995</c:v>
                </c:pt>
                <c:pt idx="3">
                  <c:v>0.47</c:v>
                </c:pt>
                <c:pt idx="4">
                  <c:v>0.38</c:v>
                </c:pt>
                <c:pt idx="5">
                  <c:v>0.36</c:v>
                </c:pt>
              </c:numCache>
            </c:numRef>
          </c:val>
          <c:extLst>
            <c:ext xmlns:c16="http://schemas.microsoft.com/office/drawing/2014/chart" uri="{C3380CC4-5D6E-409C-BE32-E72D297353CC}">
              <c16:uniqueId val="{00000014-C2B2-2D4B-BC05-E7411F26B3D7}"/>
            </c:ext>
          </c:extLst>
        </c:ser>
        <c:dLbls>
          <c:showLegendKey val="0"/>
          <c:showVal val="0"/>
          <c:showCatName val="0"/>
          <c:showSerName val="0"/>
          <c:showPercent val="0"/>
          <c:showBubbleSize val="0"/>
        </c:dLbls>
        <c:gapWidth val="70"/>
        <c:axId val="-2134712024"/>
        <c:axId val="-2134715448"/>
      </c:barChart>
      <c:catAx>
        <c:axId val="-2134712024"/>
        <c:scaling>
          <c:orientation val="maxMin"/>
        </c:scaling>
        <c:delete val="0"/>
        <c:axPos val="l"/>
        <c:numFmt formatCode="General" sourceLinked="0"/>
        <c:majorTickMark val="none"/>
        <c:minorTickMark val="none"/>
        <c:tickLblPos val="nextTo"/>
        <c:spPr>
          <a:ln w="19050" cmpd="sng">
            <a:noFill/>
          </a:ln>
        </c:spPr>
        <c:txPr>
          <a:bodyPr/>
          <a:lstStyle/>
          <a:p>
            <a:pPr algn="r">
              <a:defRPr sz="1200">
                <a:solidFill>
                  <a:srgbClr val="333333"/>
                </a:solidFill>
                <a:latin typeface="Century Gothic" panose="020B0502020202020204" pitchFamily="34" charset="0"/>
              </a:defRPr>
            </a:pPr>
            <a:endParaRPr lang="en-US"/>
          </a:p>
        </c:txPr>
        <c:crossAx val="-2134715448"/>
        <c:crosses val="autoZero"/>
        <c:auto val="1"/>
        <c:lblAlgn val="ctr"/>
        <c:lblOffset val="100"/>
        <c:noMultiLvlLbl val="0"/>
      </c:catAx>
      <c:valAx>
        <c:axId val="-2134715448"/>
        <c:scaling>
          <c:orientation val="minMax"/>
        </c:scaling>
        <c:delete val="1"/>
        <c:axPos val="t"/>
        <c:numFmt formatCode="0%" sourceLinked="1"/>
        <c:majorTickMark val="out"/>
        <c:minorTickMark val="none"/>
        <c:tickLblPos val="nextTo"/>
        <c:crossAx val="-2134712024"/>
        <c:crosses val="autoZero"/>
        <c:crossBetween val="between"/>
      </c:valAx>
    </c:plotArea>
    <c:plotVisOnly val="1"/>
    <c:dispBlanksAs val="gap"/>
    <c:showDLblsOverMax val="0"/>
  </c:chart>
  <c:txPr>
    <a:bodyPr/>
    <a:lstStyle/>
    <a:p>
      <a:pPr>
        <a:defRPr sz="1400">
          <a:solidFill>
            <a:schemeClr val="accent3">
              <a:lumMod val="50000"/>
            </a:schemeClr>
          </a:solidFil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347333664250798E-2"/>
          <c:y val="0.13582762736930701"/>
          <c:w val="0.91874796503659895"/>
          <c:h val="0.69430989913579899"/>
        </c:manualLayout>
      </c:layout>
      <c:barChart>
        <c:barDir val="col"/>
        <c:grouping val="stacked"/>
        <c:varyColors val="0"/>
        <c:ser>
          <c:idx val="0"/>
          <c:order val="0"/>
          <c:tx>
            <c:strRef>
              <c:f>Sheet1!$B$1</c:f>
              <c:strCache>
                <c:ptCount val="1"/>
                <c:pt idx="0">
                  <c:v>Excellent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Data Point 1</c:v>
                </c:pt>
                <c:pt idx="1">
                  <c:v>Data Point 2</c:v>
                </c:pt>
                <c:pt idx="2">
                  <c:v>Data Point 3</c:v>
                </c:pt>
                <c:pt idx="3">
                  <c:v>Data oint 4</c:v>
                </c:pt>
                <c:pt idx="4">
                  <c:v>Data Point 5</c:v>
                </c:pt>
                <c:pt idx="5">
                  <c:v>Data Point 6 and so on and so forth</c:v>
                </c:pt>
              </c:strCache>
            </c:strRef>
          </c:cat>
          <c:val>
            <c:numRef>
              <c:f>Sheet1!$B$2:$B$7</c:f>
              <c:numCache>
                <c:formatCode>0%</c:formatCode>
                <c:ptCount val="6"/>
                <c:pt idx="0">
                  <c:v>0.24</c:v>
                </c:pt>
                <c:pt idx="1">
                  <c:v>0.23</c:v>
                </c:pt>
                <c:pt idx="2">
                  <c:v>0.14000000000000001</c:v>
                </c:pt>
                <c:pt idx="3">
                  <c:v>0.21</c:v>
                </c:pt>
                <c:pt idx="4">
                  <c:v>0.14000000000000001</c:v>
                </c:pt>
                <c:pt idx="5">
                  <c:v>0.09</c:v>
                </c:pt>
              </c:numCache>
            </c:numRef>
          </c:val>
          <c:extLst>
            <c:ext xmlns:c16="http://schemas.microsoft.com/office/drawing/2014/chart" uri="{C3380CC4-5D6E-409C-BE32-E72D297353CC}">
              <c16:uniqueId val="{00000000-5D7C-BA4F-8B4E-5E8900BBCB12}"/>
            </c:ext>
          </c:extLst>
        </c:ser>
        <c:ser>
          <c:idx val="1"/>
          <c:order val="1"/>
          <c:tx>
            <c:strRef>
              <c:f>Sheet1!$C$1</c:f>
              <c:strCache>
                <c:ptCount val="1"/>
                <c:pt idx="0">
                  <c:v>Very Good</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Data Point 1</c:v>
                </c:pt>
                <c:pt idx="1">
                  <c:v>Data Point 2</c:v>
                </c:pt>
                <c:pt idx="2">
                  <c:v>Data Point 3</c:v>
                </c:pt>
                <c:pt idx="3">
                  <c:v>Data oint 4</c:v>
                </c:pt>
                <c:pt idx="4">
                  <c:v>Data Point 5</c:v>
                </c:pt>
                <c:pt idx="5">
                  <c:v>Data Point 6 and so on and so forth</c:v>
                </c:pt>
              </c:strCache>
            </c:strRef>
          </c:cat>
          <c:val>
            <c:numRef>
              <c:f>Sheet1!$C$2:$C$7</c:f>
              <c:numCache>
                <c:formatCode>0%</c:formatCode>
                <c:ptCount val="6"/>
                <c:pt idx="0">
                  <c:v>0.36</c:v>
                </c:pt>
                <c:pt idx="1">
                  <c:v>0.34</c:v>
                </c:pt>
                <c:pt idx="2">
                  <c:v>0.36</c:v>
                </c:pt>
                <c:pt idx="3">
                  <c:v>0.26</c:v>
                </c:pt>
                <c:pt idx="4">
                  <c:v>0.27</c:v>
                </c:pt>
                <c:pt idx="5">
                  <c:v>0.28000000000000003</c:v>
                </c:pt>
              </c:numCache>
            </c:numRef>
          </c:val>
          <c:extLst>
            <c:ext xmlns:c16="http://schemas.microsoft.com/office/drawing/2014/chart" uri="{C3380CC4-5D6E-409C-BE32-E72D297353CC}">
              <c16:uniqueId val="{00000001-5D7C-BA4F-8B4E-5E8900BBCB12}"/>
            </c:ext>
          </c:extLst>
        </c:ser>
        <c:ser>
          <c:idx val="2"/>
          <c:order val="2"/>
          <c:tx>
            <c:strRef>
              <c:f>Sheet1!$D$1</c:f>
              <c:strCache>
                <c:ptCount val="1"/>
                <c:pt idx="0">
                  <c:v>Excellent or Very Good</c:v>
                </c:pt>
              </c:strCache>
            </c:strRef>
          </c:tx>
          <c:spPr>
            <a:solidFill>
              <a:srgbClr val="1E22AA"/>
            </a:solidFill>
            <a:ln w="25400">
              <a:noFill/>
              <a:headEnd w="lg" len="lg"/>
              <a:tailEnd w="lg" len="lg"/>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Data Point 1</c:v>
                </c:pt>
                <c:pt idx="1">
                  <c:v>Data Point 2</c:v>
                </c:pt>
                <c:pt idx="2">
                  <c:v>Data Point 3</c:v>
                </c:pt>
                <c:pt idx="3">
                  <c:v>Data oint 4</c:v>
                </c:pt>
                <c:pt idx="4">
                  <c:v>Data Point 5</c:v>
                </c:pt>
                <c:pt idx="5">
                  <c:v>Data Point 6 and so on and so forth</c:v>
                </c:pt>
              </c:strCache>
            </c:strRef>
          </c:cat>
          <c:val>
            <c:numRef>
              <c:f>Sheet1!$D$2:$D$7</c:f>
              <c:numCache>
                <c:formatCode>General</c:formatCode>
                <c:ptCount val="6"/>
              </c:numCache>
            </c:numRef>
          </c:val>
          <c:extLst>
            <c:ext xmlns:c16="http://schemas.microsoft.com/office/drawing/2014/chart" uri="{C3380CC4-5D6E-409C-BE32-E72D297353CC}">
              <c16:uniqueId val="{00000002-5D7C-BA4F-8B4E-5E8900BBCB12}"/>
            </c:ext>
          </c:extLst>
        </c:ser>
        <c:dLbls>
          <c:showLegendKey val="0"/>
          <c:showVal val="0"/>
          <c:showCatName val="0"/>
          <c:showSerName val="0"/>
          <c:showPercent val="0"/>
          <c:showBubbleSize val="0"/>
        </c:dLbls>
        <c:gapWidth val="150"/>
        <c:overlap val="100"/>
        <c:axId val="1002438656"/>
        <c:axId val="1002849760"/>
      </c:barChart>
      <c:catAx>
        <c:axId val="1002438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1E22AA"/>
                </a:solidFill>
                <a:latin typeface="Prometo Medium" panose="020B0604030203060203" pitchFamily="34" charset="77"/>
                <a:ea typeface="+mn-ea"/>
                <a:cs typeface="+mn-cs"/>
              </a:defRPr>
            </a:pPr>
            <a:endParaRPr lang="en-US"/>
          </a:p>
        </c:txPr>
        <c:crossAx val="1002849760"/>
        <c:crosses val="autoZero"/>
        <c:auto val="1"/>
        <c:lblAlgn val="ctr"/>
        <c:lblOffset val="100"/>
        <c:noMultiLvlLbl val="0"/>
      </c:catAx>
      <c:valAx>
        <c:axId val="1002849760"/>
        <c:scaling>
          <c:orientation val="minMax"/>
        </c:scaling>
        <c:delete val="1"/>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crossAx val="1002438656"/>
        <c:crosses val="autoZero"/>
        <c:crossBetween val="between"/>
      </c:valAx>
      <c:spPr>
        <a:noFill/>
        <a:ln>
          <a:noFill/>
        </a:ln>
        <a:effectLst/>
      </c:spPr>
    </c:plotArea>
    <c:legend>
      <c:legendPos val="b"/>
      <c:layout>
        <c:manualLayout>
          <c:xMode val="edge"/>
          <c:yMode val="edge"/>
          <c:x val="0.254455245797505"/>
          <c:y val="2.1243812687281701E-2"/>
          <c:w val="0.44301678781658699"/>
          <c:h val="5.7155126888018999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1E22AA"/>
              </a:solidFill>
              <a:latin typeface="Century Gothic" panose="020B0502020202020204" pitchFamily="34" charset="0"/>
              <a:ea typeface="Open Sans Semibold" charset="0"/>
              <a:cs typeface="Open Sans Semibold" charset="0"/>
            </a:defRPr>
          </a:pPr>
          <a:endParaRPr lang="en-US"/>
        </a:p>
      </c:txPr>
    </c:legend>
    <c:plotVisOnly val="1"/>
    <c:dispBlanksAs val="gap"/>
    <c:showDLblsOverMax val="0"/>
  </c:chart>
  <c:spPr>
    <a:noFill/>
    <a:ln>
      <a:noFill/>
    </a:ln>
    <a:effectLst/>
  </c:spPr>
  <c:txPr>
    <a:bodyPr/>
    <a:lstStyle/>
    <a:p>
      <a:pPr>
        <a:defRPr sz="1200">
          <a:latin typeface="+mn-lt"/>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034043252334"/>
          <c:y val="3.1641440518007803E-2"/>
          <c:w val="0.77371084092167397"/>
          <c:h val="0.91347390706407605"/>
        </c:manualLayout>
      </c:layout>
      <c:doughnutChart>
        <c:varyColors val="1"/>
        <c:ser>
          <c:idx val="0"/>
          <c:order val="0"/>
          <c:tx>
            <c:strRef>
              <c:f>Sheet1!$B$1</c:f>
              <c:strCache>
                <c:ptCount val="1"/>
                <c:pt idx="0">
                  <c:v>Sales</c:v>
                </c:pt>
              </c:strCache>
            </c:strRef>
          </c:tx>
          <c:spPr>
            <a:ln>
              <a:noFill/>
            </a:ln>
          </c:spPr>
          <c:dPt>
            <c:idx val="0"/>
            <c:bubble3D val="0"/>
            <c:spPr>
              <a:solidFill>
                <a:srgbClr val="3CD5AF"/>
              </a:solidFill>
              <a:ln>
                <a:noFill/>
              </a:ln>
            </c:spPr>
            <c:extLst>
              <c:ext xmlns:c16="http://schemas.microsoft.com/office/drawing/2014/chart" uri="{C3380CC4-5D6E-409C-BE32-E72D297353CC}">
                <c16:uniqueId val="{00000001-FE86-7042-9BF9-3826EA803C3B}"/>
              </c:ext>
            </c:extLst>
          </c:dPt>
          <c:dPt>
            <c:idx val="1"/>
            <c:bubble3D val="0"/>
            <c:explosion val="1"/>
            <c:spPr>
              <a:solidFill>
                <a:sysClr val="window" lastClr="FFFFFF">
                  <a:lumMod val="95000"/>
                </a:sysClr>
              </a:solidFill>
              <a:ln>
                <a:noFill/>
              </a:ln>
            </c:spPr>
            <c:extLst>
              <c:ext xmlns:c16="http://schemas.microsoft.com/office/drawing/2014/chart" uri="{C3380CC4-5D6E-409C-BE32-E72D297353CC}">
                <c16:uniqueId val="{00000003-FE86-7042-9BF9-3826EA803C3B}"/>
              </c:ext>
            </c:extLst>
          </c:dPt>
          <c:dPt>
            <c:idx val="2"/>
            <c:bubble3D val="0"/>
            <c:spPr>
              <a:solidFill>
                <a:srgbClr val="ED7D31">
                  <a:lumMod val="60000"/>
                  <a:lumOff val="40000"/>
                </a:srgbClr>
              </a:solidFill>
              <a:ln>
                <a:noFill/>
              </a:ln>
            </c:spPr>
            <c:extLst>
              <c:ext xmlns:c16="http://schemas.microsoft.com/office/drawing/2014/chart" uri="{C3380CC4-5D6E-409C-BE32-E72D297353CC}">
                <c16:uniqueId val="{00000005-FE86-7042-9BF9-3826EA803C3B}"/>
              </c:ext>
            </c:extLst>
          </c:dPt>
          <c:dPt>
            <c:idx val="3"/>
            <c:bubble3D val="0"/>
            <c:spPr>
              <a:solidFill>
                <a:srgbClr val="ED7D31">
                  <a:lumMod val="40000"/>
                  <a:lumOff val="60000"/>
                </a:srgbClr>
              </a:solidFill>
              <a:ln>
                <a:noFill/>
              </a:ln>
            </c:spPr>
            <c:extLst>
              <c:ext xmlns:c16="http://schemas.microsoft.com/office/drawing/2014/chart" uri="{C3380CC4-5D6E-409C-BE32-E72D297353CC}">
                <c16:uniqueId val="{00000007-FE86-7042-9BF9-3826EA803C3B}"/>
              </c:ext>
            </c:extLst>
          </c:dPt>
          <c:dPt>
            <c:idx val="4"/>
            <c:bubble3D val="0"/>
            <c:spPr>
              <a:solidFill>
                <a:srgbClr val="4472C4">
                  <a:lumMod val="75000"/>
                </a:srgbClr>
              </a:solidFill>
              <a:ln>
                <a:noFill/>
              </a:ln>
            </c:spPr>
            <c:extLst>
              <c:ext xmlns:c16="http://schemas.microsoft.com/office/drawing/2014/chart" uri="{C3380CC4-5D6E-409C-BE32-E72D297353CC}">
                <c16:uniqueId val="{00000009-FE86-7042-9BF9-3826EA803C3B}"/>
              </c:ext>
            </c:extLst>
          </c:dPt>
          <c:dPt>
            <c:idx val="5"/>
            <c:bubble3D val="0"/>
            <c:spPr>
              <a:solidFill>
                <a:srgbClr val="4472C4">
                  <a:lumMod val="50000"/>
                </a:srgbClr>
              </a:solidFill>
              <a:ln>
                <a:noFill/>
              </a:ln>
            </c:spPr>
            <c:extLst>
              <c:ext xmlns:c16="http://schemas.microsoft.com/office/drawing/2014/chart" uri="{C3380CC4-5D6E-409C-BE32-E72D297353CC}">
                <c16:uniqueId val="{0000000B-FE86-7042-9BF9-3826EA803C3B}"/>
              </c:ext>
            </c:extLst>
          </c:dPt>
          <c:dLbls>
            <c:delete val="1"/>
          </c:dLbls>
          <c:cat>
            <c:strRef>
              <c:f>Sheet1!$A$2:$A$4</c:f>
              <c:strCache>
                <c:ptCount val="2"/>
                <c:pt idx="0">
                  <c:v>Critical</c:v>
                </c:pt>
                <c:pt idx="1">
                  <c:v>Very important</c:v>
                </c:pt>
              </c:strCache>
            </c:strRef>
          </c:cat>
          <c:val>
            <c:numRef>
              <c:f>Sheet1!$B$2:$B$4</c:f>
              <c:numCache>
                <c:formatCode>0%</c:formatCode>
                <c:ptCount val="3"/>
                <c:pt idx="0">
                  <c:v>0.79</c:v>
                </c:pt>
                <c:pt idx="1">
                  <c:v>0.21</c:v>
                </c:pt>
              </c:numCache>
            </c:numRef>
          </c:val>
          <c:extLst>
            <c:ext xmlns:c16="http://schemas.microsoft.com/office/drawing/2014/chart" uri="{C3380CC4-5D6E-409C-BE32-E72D297353CC}">
              <c16:uniqueId val="{0000000C-FE86-7042-9BF9-3826EA803C3B}"/>
            </c:ext>
          </c:extLst>
        </c:ser>
        <c:dLbls>
          <c:showLegendKey val="0"/>
          <c:showVal val="0"/>
          <c:showCatName val="0"/>
          <c:showSerName val="0"/>
          <c:showPercent val="1"/>
          <c:showBubbleSize val="0"/>
          <c:showLeaderLines val="1"/>
        </c:dLbls>
        <c:firstSliceAng val="180"/>
        <c:holeSize val="66"/>
      </c:doughnutChart>
    </c:plotArea>
    <c:plotVisOnly val="1"/>
    <c:dispBlanksAs val="gap"/>
    <c:showDLblsOverMax val="0"/>
  </c:chart>
  <c:txPr>
    <a:bodyPr/>
    <a:lstStyle/>
    <a:p>
      <a:pPr>
        <a:defRPr sz="12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034043252334"/>
          <c:y val="3.1641440518007803E-2"/>
          <c:w val="0.77371084092167397"/>
          <c:h val="0.91347390706407605"/>
        </c:manualLayout>
      </c:layout>
      <c:doughnutChart>
        <c:varyColors val="1"/>
        <c:ser>
          <c:idx val="0"/>
          <c:order val="0"/>
          <c:tx>
            <c:strRef>
              <c:f>Sheet1!$B$1</c:f>
              <c:strCache>
                <c:ptCount val="1"/>
                <c:pt idx="0">
                  <c:v>Sales</c:v>
                </c:pt>
              </c:strCache>
            </c:strRef>
          </c:tx>
          <c:spPr>
            <a:ln>
              <a:noFill/>
            </a:ln>
          </c:spPr>
          <c:dPt>
            <c:idx val="0"/>
            <c:bubble3D val="0"/>
            <c:spPr>
              <a:solidFill>
                <a:srgbClr val="20145E"/>
              </a:solidFill>
              <a:ln>
                <a:noFill/>
              </a:ln>
            </c:spPr>
            <c:extLst>
              <c:ext xmlns:c16="http://schemas.microsoft.com/office/drawing/2014/chart" uri="{C3380CC4-5D6E-409C-BE32-E72D297353CC}">
                <c16:uniqueId val="{00000001-672F-0F43-8E31-B7C48D36F676}"/>
              </c:ext>
            </c:extLst>
          </c:dPt>
          <c:dPt>
            <c:idx val="1"/>
            <c:bubble3D val="0"/>
            <c:explosion val="1"/>
            <c:spPr>
              <a:solidFill>
                <a:sysClr val="window" lastClr="FFFFFF">
                  <a:lumMod val="95000"/>
                </a:sysClr>
              </a:solidFill>
              <a:ln>
                <a:noFill/>
              </a:ln>
            </c:spPr>
            <c:extLst>
              <c:ext xmlns:c16="http://schemas.microsoft.com/office/drawing/2014/chart" uri="{C3380CC4-5D6E-409C-BE32-E72D297353CC}">
                <c16:uniqueId val="{00000003-672F-0F43-8E31-B7C48D36F676}"/>
              </c:ext>
            </c:extLst>
          </c:dPt>
          <c:dPt>
            <c:idx val="2"/>
            <c:bubble3D val="0"/>
            <c:spPr>
              <a:solidFill>
                <a:srgbClr val="ED7D31">
                  <a:lumMod val="60000"/>
                  <a:lumOff val="40000"/>
                </a:srgbClr>
              </a:solidFill>
              <a:ln>
                <a:noFill/>
              </a:ln>
            </c:spPr>
            <c:extLst>
              <c:ext xmlns:c16="http://schemas.microsoft.com/office/drawing/2014/chart" uri="{C3380CC4-5D6E-409C-BE32-E72D297353CC}">
                <c16:uniqueId val="{00000005-672F-0F43-8E31-B7C48D36F676}"/>
              </c:ext>
            </c:extLst>
          </c:dPt>
          <c:dPt>
            <c:idx val="3"/>
            <c:bubble3D val="0"/>
            <c:spPr>
              <a:solidFill>
                <a:srgbClr val="ED7D31">
                  <a:lumMod val="40000"/>
                  <a:lumOff val="60000"/>
                </a:srgbClr>
              </a:solidFill>
              <a:ln>
                <a:noFill/>
              </a:ln>
            </c:spPr>
            <c:extLst>
              <c:ext xmlns:c16="http://schemas.microsoft.com/office/drawing/2014/chart" uri="{C3380CC4-5D6E-409C-BE32-E72D297353CC}">
                <c16:uniqueId val="{00000007-672F-0F43-8E31-B7C48D36F676}"/>
              </c:ext>
            </c:extLst>
          </c:dPt>
          <c:dPt>
            <c:idx val="4"/>
            <c:bubble3D val="0"/>
            <c:spPr>
              <a:solidFill>
                <a:srgbClr val="4472C4">
                  <a:lumMod val="75000"/>
                </a:srgbClr>
              </a:solidFill>
              <a:ln>
                <a:noFill/>
              </a:ln>
            </c:spPr>
            <c:extLst>
              <c:ext xmlns:c16="http://schemas.microsoft.com/office/drawing/2014/chart" uri="{C3380CC4-5D6E-409C-BE32-E72D297353CC}">
                <c16:uniqueId val="{00000009-672F-0F43-8E31-B7C48D36F676}"/>
              </c:ext>
            </c:extLst>
          </c:dPt>
          <c:dPt>
            <c:idx val="5"/>
            <c:bubble3D val="0"/>
            <c:spPr>
              <a:solidFill>
                <a:srgbClr val="4472C4">
                  <a:lumMod val="50000"/>
                </a:srgbClr>
              </a:solidFill>
              <a:ln>
                <a:noFill/>
              </a:ln>
            </c:spPr>
            <c:extLst>
              <c:ext xmlns:c16="http://schemas.microsoft.com/office/drawing/2014/chart" uri="{C3380CC4-5D6E-409C-BE32-E72D297353CC}">
                <c16:uniqueId val="{0000000B-672F-0F43-8E31-B7C48D36F676}"/>
              </c:ext>
            </c:extLst>
          </c:dPt>
          <c:dLbls>
            <c:delete val="1"/>
          </c:dLbls>
          <c:cat>
            <c:strRef>
              <c:f>Sheet1!$A$2:$A$4</c:f>
              <c:strCache>
                <c:ptCount val="2"/>
                <c:pt idx="0">
                  <c:v>Critical</c:v>
                </c:pt>
                <c:pt idx="1">
                  <c:v>Very important</c:v>
                </c:pt>
              </c:strCache>
            </c:strRef>
          </c:cat>
          <c:val>
            <c:numRef>
              <c:f>Sheet1!$B$2:$B$4</c:f>
              <c:numCache>
                <c:formatCode>0%</c:formatCode>
                <c:ptCount val="3"/>
                <c:pt idx="0">
                  <c:v>0.79</c:v>
                </c:pt>
                <c:pt idx="1">
                  <c:v>0.21</c:v>
                </c:pt>
              </c:numCache>
            </c:numRef>
          </c:val>
          <c:extLst>
            <c:ext xmlns:c16="http://schemas.microsoft.com/office/drawing/2014/chart" uri="{C3380CC4-5D6E-409C-BE32-E72D297353CC}">
              <c16:uniqueId val="{0000000C-672F-0F43-8E31-B7C48D36F676}"/>
            </c:ext>
          </c:extLst>
        </c:ser>
        <c:dLbls>
          <c:showLegendKey val="0"/>
          <c:showVal val="0"/>
          <c:showCatName val="0"/>
          <c:showSerName val="0"/>
          <c:showPercent val="1"/>
          <c:showBubbleSize val="0"/>
          <c:showLeaderLines val="1"/>
        </c:dLbls>
        <c:firstSliceAng val="180"/>
        <c:holeSize val="66"/>
      </c:doughnutChart>
    </c:plotArea>
    <c:plotVisOnly val="1"/>
    <c:dispBlanksAs val="gap"/>
    <c:showDLblsOverMax val="0"/>
  </c:chart>
  <c:txPr>
    <a:bodyPr/>
    <a:lstStyle/>
    <a:p>
      <a:pPr>
        <a:defRPr sz="12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034043252334"/>
          <c:y val="3.1641440518007803E-2"/>
          <c:w val="0.77371084092167397"/>
          <c:h val="0.91347390706407605"/>
        </c:manualLayout>
      </c:layout>
      <c:doughnutChart>
        <c:varyColors val="1"/>
        <c:ser>
          <c:idx val="0"/>
          <c:order val="0"/>
          <c:tx>
            <c:strRef>
              <c:f>Sheet1!$B$1</c:f>
              <c:strCache>
                <c:ptCount val="1"/>
                <c:pt idx="0">
                  <c:v>Sales</c:v>
                </c:pt>
              </c:strCache>
            </c:strRef>
          </c:tx>
          <c:spPr>
            <a:ln>
              <a:noFill/>
            </a:ln>
          </c:spPr>
          <c:dPt>
            <c:idx val="0"/>
            <c:bubble3D val="0"/>
            <c:spPr>
              <a:solidFill>
                <a:srgbClr val="55C1E9"/>
              </a:solidFill>
              <a:ln>
                <a:noFill/>
              </a:ln>
            </c:spPr>
            <c:extLst>
              <c:ext xmlns:c16="http://schemas.microsoft.com/office/drawing/2014/chart" uri="{C3380CC4-5D6E-409C-BE32-E72D297353CC}">
                <c16:uniqueId val="{00000001-29FE-1847-9194-BDB807014340}"/>
              </c:ext>
            </c:extLst>
          </c:dPt>
          <c:dPt>
            <c:idx val="1"/>
            <c:bubble3D val="0"/>
            <c:explosion val="1"/>
            <c:spPr>
              <a:solidFill>
                <a:sysClr val="window" lastClr="FFFFFF">
                  <a:lumMod val="95000"/>
                </a:sysClr>
              </a:solidFill>
              <a:ln>
                <a:noFill/>
              </a:ln>
            </c:spPr>
            <c:extLst>
              <c:ext xmlns:c16="http://schemas.microsoft.com/office/drawing/2014/chart" uri="{C3380CC4-5D6E-409C-BE32-E72D297353CC}">
                <c16:uniqueId val="{00000003-29FE-1847-9194-BDB807014340}"/>
              </c:ext>
            </c:extLst>
          </c:dPt>
          <c:dPt>
            <c:idx val="2"/>
            <c:bubble3D val="0"/>
            <c:spPr>
              <a:solidFill>
                <a:srgbClr val="ED7D31">
                  <a:lumMod val="60000"/>
                  <a:lumOff val="40000"/>
                </a:srgbClr>
              </a:solidFill>
              <a:ln>
                <a:noFill/>
              </a:ln>
            </c:spPr>
            <c:extLst>
              <c:ext xmlns:c16="http://schemas.microsoft.com/office/drawing/2014/chart" uri="{C3380CC4-5D6E-409C-BE32-E72D297353CC}">
                <c16:uniqueId val="{00000005-29FE-1847-9194-BDB807014340}"/>
              </c:ext>
            </c:extLst>
          </c:dPt>
          <c:dPt>
            <c:idx val="3"/>
            <c:bubble3D val="0"/>
            <c:spPr>
              <a:solidFill>
                <a:srgbClr val="ED7D31">
                  <a:lumMod val="40000"/>
                  <a:lumOff val="60000"/>
                </a:srgbClr>
              </a:solidFill>
              <a:ln>
                <a:noFill/>
              </a:ln>
            </c:spPr>
            <c:extLst>
              <c:ext xmlns:c16="http://schemas.microsoft.com/office/drawing/2014/chart" uri="{C3380CC4-5D6E-409C-BE32-E72D297353CC}">
                <c16:uniqueId val="{00000007-29FE-1847-9194-BDB807014340}"/>
              </c:ext>
            </c:extLst>
          </c:dPt>
          <c:dPt>
            <c:idx val="4"/>
            <c:bubble3D val="0"/>
            <c:spPr>
              <a:solidFill>
                <a:srgbClr val="4472C4">
                  <a:lumMod val="75000"/>
                </a:srgbClr>
              </a:solidFill>
              <a:ln>
                <a:noFill/>
              </a:ln>
            </c:spPr>
            <c:extLst>
              <c:ext xmlns:c16="http://schemas.microsoft.com/office/drawing/2014/chart" uri="{C3380CC4-5D6E-409C-BE32-E72D297353CC}">
                <c16:uniqueId val="{00000009-29FE-1847-9194-BDB807014340}"/>
              </c:ext>
            </c:extLst>
          </c:dPt>
          <c:dPt>
            <c:idx val="5"/>
            <c:bubble3D val="0"/>
            <c:spPr>
              <a:solidFill>
                <a:srgbClr val="4472C4">
                  <a:lumMod val="50000"/>
                </a:srgbClr>
              </a:solidFill>
              <a:ln>
                <a:noFill/>
              </a:ln>
            </c:spPr>
            <c:extLst>
              <c:ext xmlns:c16="http://schemas.microsoft.com/office/drawing/2014/chart" uri="{C3380CC4-5D6E-409C-BE32-E72D297353CC}">
                <c16:uniqueId val="{0000000B-29FE-1847-9194-BDB807014340}"/>
              </c:ext>
            </c:extLst>
          </c:dPt>
          <c:dLbls>
            <c:delete val="1"/>
          </c:dLbls>
          <c:cat>
            <c:strRef>
              <c:f>Sheet1!$A$2:$A$4</c:f>
              <c:strCache>
                <c:ptCount val="2"/>
                <c:pt idx="0">
                  <c:v>Critical</c:v>
                </c:pt>
                <c:pt idx="1">
                  <c:v>Very important</c:v>
                </c:pt>
              </c:strCache>
            </c:strRef>
          </c:cat>
          <c:val>
            <c:numRef>
              <c:f>Sheet1!$B$2:$B$4</c:f>
              <c:numCache>
                <c:formatCode>0%</c:formatCode>
                <c:ptCount val="3"/>
                <c:pt idx="0">
                  <c:v>0.2</c:v>
                </c:pt>
                <c:pt idx="1">
                  <c:v>0.8</c:v>
                </c:pt>
              </c:numCache>
            </c:numRef>
          </c:val>
          <c:extLst>
            <c:ext xmlns:c16="http://schemas.microsoft.com/office/drawing/2014/chart" uri="{C3380CC4-5D6E-409C-BE32-E72D297353CC}">
              <c16:uniqueId val="{0000000C-29FE-1847-9194-BDB807014340}"/>
            </c:ext>
          </c:extLst>
        </c:ser>
        <c:dLbls>
          <c:showLegendKey val="0"/>
          <c:showVal val="0"/>
          <c:showCatName val="0"/>
          <c:showSerName val="0"/>
          <c:showPercent val="1"/>
          <c:showBubbleSize val="0"/>
          <c:showLeaderLines val="1"/>
        </c:dLbls>
        <c:firstSliceAng val="180"/>
        <c:holeSize val="66"/>
      </c:doughnutChart>
    </c:plotArea>
    <c:plotVisOnly val="1"/>
    <c:dispBlanksAs val="gap"/>
    <c:showDLblsOverMax val="0"/>
  </c:chart>
  <c:txPr>
    <a:bodyPr/>
    <a:lstStyle/>
    <a:p>
      <a:pPr>
        <a:defRPr sz="12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034043252334"/>
          <c:y val="3.1641440518007803E-2"/>
          <c:w val="0.77371084092167397"/>
          <c:h val="0.91347390706407605"/>
        </c:manualLayout>
      </c:layout>
      <c:doughnutChart>
        <c:varyColors val="1"/>
        <c:ser>
          <c:idx val="0"/>
          <c:order val="0"/>
          <c:tx>
            <c:strRef>
              <c:f>Sheet1!$B$1</c:f>
              <c:strCache>
                <c:ptCount val="1"/>
                <c:pt idx="0">
                  <c:v>Sales</c:v>
                </c:pt>
              </c:strCache>
            </c:strRef>
          </c:tx>
          <c:spPr>
            <a:ln>
              <a:noFill/>
            </a:ln>
          </c:spPr>
          <c:dPt>
            <c:idx val="0"/>
            <c:bubble3D val="0"/>
            <c:spPr>
              <a:solidFill>
                <a:srgbClr val="3CD5AF"/>
              </a:solidFill>
              <a:ln>
                <a:noFill/>
              </a:ln>
            </c:spPr>
            <c:extLst>
              <c:ext xmlns:c16="http://schemas.microsoft.com/office/drawing/2014/chart" uri="{C3380CC4-5D6E-409C-BE32-E72D297353CC}">
                <c16:uniqueId val="{00000001-5A4C-9945-A65B-EB3CDF35E950}"/>
              </c:ext>
            </c:extLst>
          </c:dPt>
          <c:dPt>
            <c:idx val="1"/>
            <c:bubble3D val="0"/>
            <c:spPr>
              <a:solidFill>
                <a:srgbClr val="1E22AA"/>
              </a:solidFill>
              <a:ln>
                <a:noFill/>
              </a:ln>
            </c:spPr>
            <c:extLst>
              <c:ext xmlns:c16="http://schemas.microsoft.com/office/drawing/2014/chart" uri="{C3380CC4-5D6E-409C-BE32-E72D297353CC}">
                <c16:uniqueId val="{00000003-5A4C-9945-A65B-EB3CDF35E950}"/>
              </c:ext>
            </c:extLst>
          </c:dPt>
          <c:dPt>
            <c:idx val="2"/>
            <c:bubble3D val="0"/>
            <c:spPr>
              <a:solidFill>
                <a:srgbClr val="55C1E9"/>
              </a:solidFill>
              <a:ln>
                <a:noFill/>
              </a:ln>
            </c:spPr>
            <c:extLst>
              <c:ext xmlns:c16="http://schemas.microsoft.com/office/drawing/2014/chart" uri="{C3380CC4-5D6E-409C-BE32-E72D297353CC}">
                <c16:uniqueId val="{00000005-5A4C-9945-A65B-EB3CDF35E950}"/>
              </c:ext>
            </c:extLst>
          </c:dPt>
          <c:dPt>
            <c:idx val="3"/>
            <c:bubble3D val="0"/>
            <c:spPr>
              <a:solidFill>
                <a:srgbClr val="20145E"/>
              </a:solidFill>
              <a:ln>
                <a:noFill/>
              </a:ln>
            </c:spPr>
            <c:extLst>
              <c:ext xmlns:c16="http://schemas.microsoft.com/office/drawing/2014/chart" uri="{C3380CC4-5D6E-409C-BE32-E72D297353CC}">
                <c16:uniqueId val="{00000007-5A4C-9945-A65B-EB3CDF35E950}"/>
              </c:ext>
            </c:extLst>
          </c:dPt>
          <c:dPt>
            <c:idx val="4"/>
            <c:bubble3D val="0"/>
            <c:spPr>
              <a:solidFill>
                <a:srgbClr val="4472C4">
                  <a:lumMod val="75000"/>
                </a:srgbClr>
              </a:solidFill>
              <a:ln>
                <a:noFill/>
              </a:ln>
            </c:spPr>
            <c:extLst>
              <c:ext xmlns:c16="http://schemas.microsoft.com/office/drawing/2014/chart" uri="{C3380CC4-5D6E-409C-BE32-E72D297353CC}">
                <c16:uniqueId val="{00000009-5A4C-9945-A65B-EB3CDF35E950}"/>
              </c:ext>
            </c:extLst>
          </c:dPt>
          <c:dPt>
            <c:idx val="5"/>
            <c:bubble3D val="0"/>
            <c:spPr>
              <a:solidFill>
                <a:srgbClr val="4472C4">
                  <a:lumMod val="50000"/>
                </a:srgbClr>
              </a:solidFill>
              <a:ln>
                <a:noFill/>
              </a:ln>
            </c:spPr>
            <c:extLst>
              <c:ext xmlns:c16="http://schemas.microsoft.com/office/drawing/2014/chart" uri="{C3380CC4-5D6E-409C-BE32-E72D297353CC}">
                <c16:uniqueId val="{0000000B-5A4C-9945-A65B-EB3CDF35E950}"/>
              </c:ext>
            </c:extLst>
          </c:dPt>
          <c:dLbls>
            <c:delete val="1"/>
          </c:dLbls>
          <c:cat>
            <c:strRef>
              <c:f>Sheet1!$A$2:$A$6</c:f>
              <c:strCache>
                <c:ptCount val="4"/>
                <c:pt idx="0">
                  <c:v>Critical</c:v>
                </c:pt>
                <c:pt idx="1">
                  <c:v>Very important</c:v>
                </c:pt>
                <c:pt idx="2">
                  <c:v>XXX</c:v>
                </c:pt>
                <c:pt idx="3">
                  <c:v>XXXXX</c:v>
                </c:pt>
              </c:strCache>
            </c:strRef>
          </c:cat>
          <c:val>
            <c:numRef>
              <c:f>Sheet1!$B$2:$B$6</c:f>
              <c:numCache>
                <c:formatCode>0%</c:formatCode>
                <c:ptCount val="5"/>
                <c:pt idx="0">
                  <c:v>0.28999999999999998</c:v>
                </c:pt>
                <c:pt idx="1">
                  <c:v>0.47</c:v>
                </c:pt>
                <c:pt idx="2">
                  <c:v>0.19</c:v>
                </c:pt>
                <c:pt idx="3">
                  <c:v>0.06</c:v>
                </c:pt>
              </c:numCache>
            </c:numRef>
          </c:val>
          <c:extLst>
            <c:ext xmlns:c16="http://schemas.microsoft.com/office/drawing/2014/chart" uri="{C3380CC4-5D6E-409C-BE32-E72D297353CC}">
              <c16:uniqueId val="{0000000C-5A4C-9945-A65B-EB3CDF35E950}"/>
            </c:ext>
          </c:extLst>
        </c:ser>
        <c:dLbls>
          <c:showLegendKey val="0"/>
          <c:showVal val="0"/>
          <c:showCatName val="0"/>
          <c:showSerName val="0"/>
          <c:showPercent val="1"/>
          <c:showBubbleSize val="0"/>
          <c:showLeaderLines val="1"/>
        </c:dLbls>
        <c:firstSliceAng val="65"/>
        <c:holeSize val="70"/>
      </c:doughnutChart>
    </c:plotArea>
    <c:plotVisOnly val="1"/>
    <c:dispBlanksAs val="gap"/>
    <c:showDLblsOverMax val="0"/>
  </c:chart>
  <c:txPr>
    <a:bodyPr/>
    <a:lstStyle/>
    <a:p>
      <a:pPr>
        <a:defRPr sz="12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034043252334"/>
          <c:y val="3.1641440518007803E-2"/>
          <c:w val="0.77371084092167397"/>
          <c:h val="0.91347390706407605"/>
        </c:manualLayout>
      </c:layout>
      <c:doughnutChart>
        <c:varyColors val="1"/>
        <c:ser>
          <c:idx val="0"/>
          <c:order val="0"/>
          <c:tx>
            <c:strRef>
              <c:f>Sheet1!$B$1</c:f>
              <c:strCache>
                <c:ptCount val="1"/>
                <c:pt idx="0">
                  <c:v>Sales</c:v>
                </c:pt>
              </c:strCache>
            </c:strRef>
          </c:tx>
          <c:spPr>
            <a:ln>
              <a:noFill/>
            </a:ln>
          </c:spPr>
          <c:dPt>
            <c:idx val="0"/>
            <c:bubble3D val="0"/>
            <c:spPr>
              <a:solidFill>
                <a:srgbClr val="3CD5AF"/>
              </a:solidFill>
              <a:ln>
                <a:noFill/>
              </a:ln>
            </c:spPr>
            <c:extLst>
              <c:ext xmlns:c16="http://schemas.microsoft.com/office/drawing/2014/chart" uri="{C3380CC4-5D6E-409C-BE32-E72D297353CC}">
                <c16:uniqueId val="{00000001-BFB1-F643-A1C7-367D669E0E1A}"/>
              </c:ext>
            </c:extLst>
          </c:dPt>
          <c:dPt>
            <c:idx val="1"/>
            <c:bubble3D val="0"/>
            <c:spPr>
              <a:solidFill>
                <a:srgbClr val="1E22AA"/>
              </a:solidFill>
              <a:ln>
                <a:noFill/>
              </a:ln>
            </c:spPr>
            <c:extLst>
              <c:ext xmlns:c16="http://schemas.microsoft.com/office/drawing/2014/chart" uri="{C3380CC4-5D6E-409C-BE32-E72D297353CC}">
                <c16:uniqueId val="{00000003-BFB1-F643-A1C7-367D669E0E1A}"/>
              </c:ext>
            </c:extLst>
          </c:dPt>
          <c:dPt>
            <c:idx val="2"/>
            <c:bubble3D val="0"/>
            <c:spPr>
              <a:solidFill>
                <a:srgbClr val="55C1E9"/>
              </a:solidFill>
              <a:ln>
                <a:noFill/>
              </a:ln>
            </c:spPr>
            <c:extLst>
              <c:ext xmlns:c16="http://schemas.microsoft.com/office/drawing/2014/chart" uri="{C3380CC4-5D6E-409C-BE32-E72D297353CC}">
                <c16:uniqueId val="{00000005-BFB1-F643-A1C7-367D669E0E1A}"/>
              </c:ext>
            </c:extLst>
          </c:dPt>
          <c:dPt>
            <c:idx val="3"/>
            <c:bubble3D val="0"/>
            <c:spPr>
              <a:solidFill>
                <a:srgbClr val="20145E"/>
              </a:solidFill>
              <a:ln>
                <a:noFill/>
              </a:ln>
            </c:spPr>
            <c:extLst>
              <c:ext xmlns:c16="http://schemas.microsoft.com/office/drawing/2014/chart" uri="{C3380CC4-5D6E-409C-BE32-E72D297353CC}">
                <c16:uniqueId val="{00000007-BFB1-F643-A1C7-367D669E0E1A}"/>
              </c:ext>
            </c:extLst>
          </c:dPt>
          <c:dPt>
            <c:idx val="4"/>
            <c:bubble3D val="0"/>
            <c:spPr>
              <a:solidFill>
                <a:srgbClr val="4472C4">
                  <a:lumMod val="75000"/>
                </a:srgbClr>
              </a:solidFill>
              <a:ln>
                <a:noFill/>
              </a:ln>
            </c:spPr>
            <c:extLst>
              <c:ext xmlns:c16="http://schemas.microsoft.com/office/drawing/2014/chart" uri="{C3380CC4-5D6E-409C-BE32-E72D297353CC}">
                <c16:uniqueId val="{00000009-BFB1-F643-A1C7-367D669E0E1A}"/>
              </c:ext>
            </c:extLst>
          </c:dPt>
          <c:dPt>
            <c:idx val="5"/>
            <c:bubble3D val="0"/>
            <c:spPr>
              <a:solidFill>
                <a:srgbClr val="4472C4">
                  <a:lumMod val="50000"/>
                </a:srgbClr>
              </a:solidFill>
              <a:ln>
                <a:noFill/>
              </a:ln>
            </c:spPr>
            <c:extLst>
              <c:ext xmlns:c16="http://schemas.microsoft.com/office/drawing/2014/chart" uri="{C3380CC4-5D6E-409C-BE32-E72D297353CC}">
                <c16:uniqueId val="{0000000B-BFB1-F643-A1C7-367D669E0E1A}"/>
              </c:ext>
            </c:extLst>
          </c:dPt>
          <c:dLbls>
            <c:delete val="1"/>
          </c:dLbls>
          <c:cat>
            <c:strRef>
              <c:f>Sheet1!$A$2:$A$6</c:f>
              <c:strCache>
                <c:ptCount val="4"/>
                <c:pt idx="0">
                  <c:v>lorem ipsum</c:v>
                </c:pt>
                <c:pt idx="1">
                  <c:v>lorem ipsum</c:v>
                </c:pt>
                <c:pt idx="2">
                  <c:v>lorem ipsum</c:v>
                </c:pt>
                <c:pt idx="3">
                  <c:v>XXXXX</c:v>
                </c:pt>
              </c:strCache>
            </c:strRef>
          </c:cat>
          <c:val>
            <c:numRef>
              <c:f>Sheet1!$B$2:$B$6</c:f>
              <c:numCache>
                <c:formatCode>0%</c:formatCode>
                <c:ptCount val="5"/>
                <c:pt idx="0">
                  <c:v>0.21</c:v>
                </c:pt>
                <c:pt idx="1">
                  <c:v>0.53</c:v>
                </c:pt>
                <c:pt idx="2">
                  <c:v>0.17</c:v>
                </c:pt>
                <c:pt idx="3">
                  <c:v>0.09</c:v>
                </c:pt>
              </c:numCache>
            </c:numRef>
          </c:val>
          <c:extLst>
            <c:ext xmlns:c16="http://schemas.microsoft.com/office/drawing/2014/chart" uri="{C3380CC4-5D6E-409C-BE32-E72D297353CC}">
              <c16:uniqueId val="{0000000C-BFB1-F643-A1C7-367D669E0E1A}"/>
            </c:ext>
          </c:extLst>
        </c:ser>
        <c:dLbls>
          <c:showLegendKey val="0"/>
          <c:showVal val="0"/>
          <c:showCatName val="0"/>
          <c:showSerName val="0"/>
          <c:showPercent val="1"/>
          <c:showBubbleSize val="0"/>
          <c:showLeaderLines val="1"/>
        </c:dLbls>
        <c:firstSliceAng val="52"/>
        <c:holeSize val="70"/>
      </c:doughnutChart>
    </c:plotArea>
    <c:plotVisOnly val="1"/>
    <c:dispBlanksAs val="gap"/>
    <c:showDLblsOverMax val="0"/>
  </c:chart>
  <c:txPr>
    <a:bodyPr/>
    <a:lstStyle/>
    <a:p>
      <a:pPr>
        <a:defRPr sz="1200"/>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034043252334"/>
          <c:y val="3.1641440518007803E-2"/>
          <c:w val="0.77371084092167397"/>
          <c:h val="0.91347390706407605"/>
        </c:manualLayout>
      </c:layout>
      <c:doughnutChart>
        <c:varyColors val="1"/>
        <c:ser>
          <c:idx val="0"/>
          <c:order val="0"/>
          <c:tx>
            <c:strRef>
              <c:f>Sheet1!$B$1</c:f>
              <c:strCache>
                <c:ptCount val="1"/>
                <c:pt idx="0">
                  <c:v>Sales</c:v>
                </c:pt>
              </c:strCache>
            </c:strRef>
          </c:tx>
          <c:spPr>
            <a:ln>
              <a:noFill/>
            </a:ln>
          </c:spPr>
          <c:dPt>
            <c:idx val="0"/>
            <c:bubble3D val="0"/>
            <c:spPr>
              <a:solidFill>
                <a:srgbClr val="3CD5AF"/>
              </a:solidFill>
              <a:ln>
                <a:noFill/>
              </a:ln>
            </c:spPr>
            <c:extLst>
              <c:ext xmlns:c16="http://schemas.microsoft.com/office/drawing/2014/chart" uri="{C3380CC4-5D6E-409C-BE32-E72D297353CC}">
                <c16:uniqueId val="{00000001-5E56-BE48-A816-40D299850ACE}"/>
              </c:ext>
            </c:extLst>
          </c:dPt>
          <c:dPt>
            <c:idx val="1"/>
            <c:bubble3D val="0"/>
            <c:spPr>
              <a:solidFill>
                <a:srgbClr val="1E22AA"/>
              </a:solidFill>
              <a:ln>
                <a:noFill/>
              </a:ln>
            </c:spPr>
            <c:extLst>
              <c:ext xmlns:c16="http://schemas.microsoft.com/office/drawing/2014/chart" uri="{C3380CC4-5D6E-409C-BE32-E72D297353CC}">
                <c16:uniqueId val="{00000003-5E56-BE48-A816-40D299850ACE}"/>
              </c:ext>
            </c:extLst>
          </c:dPt>
          <c:dPt>
            <c:idx val="2"/>
            <c:bubble3D val="0"/>
            <c:spPr>
              <a:solidFill>
                <a:srgbClr val="55C1E9"/>
              </a:solidFill>
              <a:ln>
                <a:noFill/>
              </a:ln>
            </c:spPr>
            <c:extLst>
              <c:ext xmlns:c16="http://schemas.microsoft.com/office/drawing/2014/chart" uri="{C3380CC4-5D6E-409C-BE32-E72D297353CC}">
                <c16:uniqueId val="{00000005-5E56-BE48-A816-40D299850ACE}"/>
              </c:ext>
            </c:extLst>
          </c:dPt>
          <c:dPt>
            <c:idx val="3"/>
            <c:bubble3D val="0"/>
            <c:spPr>
              <a:solidFill>
                <a:srgbClr val="20145E"/>
              </a:solidFill>
              <a:ln>
                <a:noFill/>
              </a:ln>
            </c:spPr>
            <c:extLst>
              <c:ext xmlns:c16="http://schemas.microsoft.com/office/drawing/2014/chart" uri="{C3380CC4-5D6E-409C-BE32-E72D297353CC}">
                <c16:uniqueId val="{00000007-5E56-BE48-A816-40D299850ACE}"/>
              </c:ext>
            </c:extLst>
          </c:dPt>
          <c:dPt>
            <c:idx val="4"/>
            <c:bubble3D val="0"/>
            <c:spPr>
              <a:solidFill>
                <a:srgbClr val="4472C4">
                  <a:lumMod val="75000"/>
                </a:srgbClr>
              </a:solidFill>
              <a:ln>
                <a:noFill/>
              </a:ln>
            </c:spPr>
            <c:extLst>
              <c:ext xmlns:c16="http://schemas.microsoft.com/office/drawing/2014/chart" uri="{C3380CC4-5D6E-409C-BE32-E72D297353CC}">
                <c16:uniqueId val="{00000009-5E56-BE48-A816-40D299850ACE}"/>
              </c:ext>
            </c:extLst>
          </c:dPt>
          <c:dPt>
            <c:idx val="5"/>
            <c:bubble3D val="0"/>
            <c:spPr>
              <a:solidFill>
                <a:srgbClr val="4472C4">
                  <a:lumMod val="50000"/>
                </a:srgbClr>
              </a:solidFill>
              <a:ln>
                <a:noFill/>
              </a:ln>
            </c:spPr>
            <c:extLst>
              <c:ext xmlns:c16="http://schemas.microsoft.com/office/drawing/2014/chart" uri="{C3380CC4-5D6E-409C-BE32-E72D297353CC}">
                <c16:uniqueId val="{0000000B-5E56-BE48-A816-40D299850ACE}"/>
              </c:ext>
            </c:extLst>
          </c:dPt>
          <c:dLbls>
            <c:delete val="1"/>
          </c:dLbls>
          <c:cat>
            <c:strRef>
              <c:f>Sheet1!$A$2:$A$6</c:f>
              <c:strCache>
                <c:ptCount val="4"/>
                <c:pt idx="0">
                  <c:v>Critical</c:v>
                </c:pt>
                <c:pt idx="1">
                  <c:v>Very important</c:v>
                </c:pt>
                <c:pt idx="2">
                  <c:v>XXX</c:v>
                </c:pt>
                <c:pt idx="3">
                  <c:v>XXXXX</c:v>
                </c:pt>
              </c:strCache>
            </c:strRef>
          </c:cat>
          <c:val>
            <c:numRef>
              <c:f>Sheet1!$B$2:$B$6</c:f>
              <c:numCache>
                <c:formatCode>0%</c:formatCode>
                <c:ptCount val="5"/>
                <c:pt idx="0">
                  <c:v>0.14000000000000001</c:v>
                </c:pt>
                <c:pt idx="1">
                  <c:v>0.42</c:v>
                </c:pt>
                <c:pt idx="2">
                  <c:v>0.31</c:v>
                </c:pt>
                <c:pt idx="3">
                  <c:v>0.14000000000000001</c:v>
                </c:pt>
              </c:numCache>
            </c:numRef>
          </c:val>
          <c:extLst>
            <c:ext xmlns:c16="http://schemas.microsoft.com/office/drawing/2014/chart" uri="{C3380CC4-5D6E-409C-BE32-E72D297353CC}">
              <c16:uniqueId val="{0000000C-5E56-BE48-A816-40D299850ACE}"/>
            </c:ext>
          </c:extLst>
        </c:ser>
        <c:dLbls>
          <c:showLegendKey val="0"/>
          <c:showVal val="0"/>
          <c:showCatName val="0"/>
          <c:showSerName val="0"/>
          <c:showPercent val="1"/>
          <c:showBubbleSize val="0"/>
          <c:showLeaderLines val="1"/>
        </c:dLbls>
        <c:firstSliceAng val="52"/>
        <c:holeSize val="70"/>
      </c:doughnutChart>
    </c:plotArea>
    <c:plotVisOnly val="1"/>
    <c:dispBlanksAs val="gap"/>
    <c:showDLblsOverMax val="0"/>
  </c:chart>
  <c:txPr>
    <a:bodyPr/>
    <a:lstStyle/>
    <a:p>
      <a:pPr>
        <a:defRPr sz="12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034043252334"/>
          <c:y val="3.1641440518007803E-2"/>
          <c:w val="0.77371084092167397"/>
          <c:h val="0.91347390706407605"/>
        </c:manualLayout>
      </c:layout>
      <c:doughnutChart>
        <c:varyColors val="1"/>
        <c:ser>
          <c:idx val="0"/>
          <c:order val="0"/>
          <c:tx>
            <c:strRef>
              <c:f>Sheet1!$B$1</c:f>
              <c:strCache>
                <c:ptCount val="1"/>
                <c:pt idx="0">
                  <c:v>Sales</c:v>
                </c:pt>
              </c:strCache>
            </c:strRef>
          </c:tx>
          <c:spPr>
            <a:ln>
              <a:noFill/>
            </a:ln>
          </c:spPr>
          <c:dPt>
            <c:idx val="0"/>
            <c:bubble3D val="0"/>
            <c:spPr>
              <a:solidFill>
                <a:srgbClr val="1E22AA"/>
              </a:solidFill>
              <a:ln>
                <a:noFill/>
              </a:ln>
            </c:spPr>
            <c:extLst>
              <c:ext xmlns:c16="http://schemas.microsoft.com/office/drawing/2014/chart" uri="{C3380CC4-5D6E-409C-BE32-E72D297353CC}">
                <c16:uniqueId val="{00000001-5AB0-4344-AEBF-6EEAB0E9E835}"/>
              </c:ext>
            </c:extLst>
          </c:dPt>
          <c:dPt>
            <c:idx val="1"/>
            <c:bubble3D val="0"/>
            <c:spPr>
              <a:solidFill>
                <a:srgbClr val="55C1E9"/>
              </a:solidFill>
              <a:ln>
                <a:noFill/>
              </a:ln>
            </c:spPr>
            <c:extLst>
              <c:ext xmlns:c16="http://schemas.microsoft.com/office/drawing/2014/chart" uri="{C3380CC4-5D6E-409C-BE32-E72D297353CC}">
                <c16:uniqueId val="{00000003-5AB0-4344-AEBF-6EEAB0E9E835}"/>
              </c:ext>
            </c:extLst>
          </c:dPt>
          <c:dPt>
            <c:idx val="2"/>
            <c:bubble3D val="0"/>
            <c:spPr>
              <a:solidFill>
                <a:srgbClr val="20145E"/>
              </a:solidFill>
              <a:ln>
                <a:noFill/>
              </a:ln>
            </c:spPr>
            <c:extLst>
              <c:ext xmlns:c16="http://schemas.microsoft.com/office/drawing/2014/chart" uri="{C3380CC4-5D6E-409C-BE32-E72D297353CC}">
                <c16:uniqueId val="{00000005-5AB0-4344-AEBF-6EEAB0E9E835}"/>
              </c:ext>
            </c:extLst>
          </c:dPt>
          <c:dPt>
            <c:idx val="3"/>
            <c:bubble3D val="0"/>
            <c:spPr>
              <a:solidFill>
                <a:srgbClr val="3CD5AF"/>
              </a:solidFill>
              <a:ln>
                <a:noFill/>
              </a:ln>
            </c:spPr>
            <c:extLst>
              <c:ext xmlns:c16="http://schemas.microsoft.com/office/drawing/2014/chart" uri="{C3380CC4-5D6E-409C-BE32-E72D297353CC}">
                <c16:uniqueId val="{00000007-5AB0-4344-AEBF-6EEAB0E9E835}"/>
              </c:ext>
            </c:extLst>
          </c:dPt>
          <c:dPt>
            <c:idx val="4"/>
            <c:bubble3D val="0"/>
            <c:spPr>
              <a:solidFill>
                <a:srgbClr val="4472C4">
                  <a:lumMod val="75000"/>
                </a:srgbClr>
              </a:solidFill>
              <a:ln>
                <a:noFill/>
              </a:ln>
            </c:spPr>
            <c:extLst>
              <c:ext xmlns:c16="http://schemas.microsoft.com/office/drawing/2014/chart" uri="{C3380CC4-5D6E-409C-BE32-E72D297353CC}">
                <c16:uniqueId val="{00000009-5AB0-4344-AEBF-6EEAB0E9E835}"/>
              </c:ext>
            </c:extLst>
          </c:dPt>
          <c:dPt>
            <c:idx val="5"/>
            <c:bubble3D val="0"/>
            <c:spPr>
              <a:solidFill>
                <a:srgbClr val="4472C4">
                  <a:lumMod val="50000"/>
                </a:srgbClr>
              </a:solidFill>
              <a:ln>
                <a:noFill/>
              </a:ln>
            </c:spPr>
            <c:extLst>
              <c:ext xmlns:c16="http://schemas.microsoft.com/office/drawing/2014/chart" uri="{C3380CC4-5D6E-409C-BE32-E72D297353CC}">
                <c16:uniqueId val="{0000000B-5AB0-4344-AEBF-6EEAB0E9E835}"/>
              </c:ext>
            </c:extLst>
          </c:dPt>
          <c:dLbls>
            <c:delete val="1"/>
          </c:dLbls>
          <c:cat>
            <c:strRef>
              <c:f>Sheet1!$A$2:$A$6</c:f>
              <c:strCache>
                <c:ptCount val="4"/>
                <c:pt idx="0">
                  <c:v>Critical</c:v>
                </c:pt>
                <c:pt idx="1">
                  <c:v>Very important</c:v>
                </c:pt>
                <c:pt idx="2">
                  <c:v>XXX</c:v>
                </c:pt>
                <c:pt idx="3">
                  <c:v>XXX</c:v>
                </c:pt>
              </c:strCache>
            </c:strRef>
          </c:cat>
          <c:val>
            <c:numRef>
              <c:f>Sheet1!$B$2:$B$6</c:f>
              <c:numCache>
                <c:formatCode>0%</c:formatCode>
                <c:ptCount val="5"/>
                <c:pt idx="0">
                  <c:v>0.11</c:v>
                </c:pt>
                <c:pt idx="1">
                  <c:v>0.2</c:v>
                </c:pt>
                <c:pt idx="2">
                  <c:v>0.3</c:v>
                </c:pt>
                <c:pt idx="3">
                  <c:v>0.49</c:v>
                </c:pt>
              </c:numCache>
            </c:numRef>
          </c:val>
          <c:extLst>
            <c:ext xmlns:c16="http://schemas.microsoft.com/office/drawing/2014/chart" uri="{C3380CC4-5D6E-409C-BE32-E72D297353CC}">
              <c16:uniqueId val="{0000000C-5AB0-4344-AEBF-6EEAB0E9E835}"/>
            </c:ext>
          </c:extLst>
        </c:ser>
        <c:dLbls>
          <c:showLegendKey val="0"/>
          <c:showVal val="0"/>
          <c:showCatName val="0"/>
          <c:showSerName val="0"/>
          <c:showPercent val="1"/>
          <c:showBubbleSize val="0"/>
          <c:showLeaderLines val="1"/>
        </c:dLbls>
        <c:firstSliceAng val="180"/>
        <c:holeSize val="66"/>
      </c:doughnutChart>
    </c:plotArea>
    <c:plotVisOnly val="1"/>
    <c:dispBlanksAs val="gap"/>
    <c:showDLblsOverMax val="0"/>
  </c:chart>
  <c:txPr>
    <a:bodyPr/>
    <a:lstStyle/>
    <a:p>
      <a:pPr>
        <a:defRPr sz="12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347333664250798E-2"/>
          <c:y val="0.13582762736930701"/>
          <c:w val="0.91874796503659895"/>
          <c:h val="0.69430989913579899"/>
        </c:manualLayout>
      </c:layout>
      <c:barChart>
        <c:barDir val="col"/>
        <c:grouping val="clustered"/>
        <c:varyColors val="0"/>
        <c:ser>
          <c:idx val="0"/>
          <c:order val="0"/>
          <c:tx>
            <c:strRef>
              <c:f>Sheet1!$B$1</c:f>
              <c:strCache>
                <c:ptCount val="1"/>
                <c:pt idx="0">
                  <c:v>Series 1</c:v>
                </c:pt>
              </c:strCache>
            </c:strRef>
          </c:tx>
          <c:spPr>
            <a:solidFill>
              <a:schemeClr val="accent4"/>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7DEC-ED4E-B5A9-64A3E4882FC8}"/>
            </c:ext>
          </c:extLst>
        </c:ser>
        <c:ser>
          <c:idx val="1"/>
          <c:order val="1"/>
          <c:tx>
            <c:strRef>
              <c:f>Sheet1!$C$1</c:f>
              <c:strCache>
                <c:ptCount val="1"/>
                <c:pt idx="0">
                  <c:v>Series 2</c:v>
                </c:pt>
              </c:strCache>
            </c:strRef>
          </c:tx>
          <c:spPr>
            <a:solidFill>
              <a:schemeClr val="tx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7DEC-ED4E-B5A9-64A3E4882FC8}"/>
            </c:ext>
          </c:extLst>
        </c:ser>
        <c:ser>
          <c:idx val="2"/>
          <c:order val="2"/>
          <c:tx>
            <c:strRef>
              <c:f>Sheet1!$D$1</c:f>
              <c:strCache>
                <c:ptCount val="1"/>
                <c:pt idx="0">
                  <c:v>Series 3</c:v>
                </c:pt>
              </c:strCache>
            </c:strRef>
          </c:tx>
          <c:spPr>
            <a:solidFill>
              <a:schemeClr val="accent2"/>
            </a:solidFill>
            <a:ln w="25400">
              <a:noFill/>
              <a:headEnd w="lg" len="lg"/>
              <a:tailEnd w="lg" len="lg"/>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7DEC-ED4E-B5A9-64A3E4882FC8}"/>
            </c:ext>
          </c:extLst>
        </c:ser>
        <c:dLbls>
          <c:showLegendKey val="0"/>
          <c:showVal val="0"/>
          <c:showCatName val="0"/>
          <c:showSerName val="0"/>
          <c:showPercent val="0"/>
          <c:showBubbleSize val="0"/>
        </c:dLbls>
        <c:gapWidth val="150"/>
        <c:axId val="1002590032"/>
        <c:axId val="1002498304"/>
      </c:barChart>
      <c:catAx>
        <c:axId val="1002590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noProof="0">
                <a:solidFill>
                  <a:srgbClr val="1E22AA"/>
                </a:solidFill>
                <a:latin typeface="Prometo Medium" panose="020B0604030203060203" pitchFamily="34" charset="77"/>
                <a:ea typeface="+mn-ea"/>
                <a:cs typeface="+mn-cs"/>
              </a:defRPr>
            </a:pPr>
            <a:endParaRPr lang="en-US"/>
          </a:p>
        </c:txPr>
        <c:crossAx val="1002498304"/>
        <c:crosses val="autoZero"/>
        <c:auto val="1"/>
        <c:lblAlgn val="ctr"/>
        <c:lblOffset val="100"/>
        <c:noMultiLvlLbl val="0"/>
      </c:catAx>
      <c:valAx>
        <c:axId val="1002498304"/>
        <c:scaling>
          <c:orientation val="minMax"/>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000" b="0" i="0" u="none" strike="noStrike" kern="1200" baseline="0" noProof="0">
                <a:solidFill>
                  <a:srgbClr val="1E22AA"/>
                </a:solidFill>
                <a:latin typeface="Prometo Medium" panose="020B0604030203060203" pitchFamily="34" charset="77"/>
                <a:ea typeface="+mn-ea"/>
                <a:cs typeface="+mn-cs"/>
              </a:defRPr>
            </a:pPr>
            <a:endParaRPr lang="en-US"/>
          </a:p>
        </c:txPr>
        <c:crossAx val="1002590032"/>
        <c:crosses val="autoZero"/>
        <c:crossBetween val="between"/>
      </c:valAx>
      <c:spPr>
        <a:noFill/>
        <a:ln>
          <a:noFill/>
        </a:ln>
        <a:effectLst/>
      </c:spPr>
    </c:plotArea>
    <c:legend>
      <c:legendPos val="b"/>
      <c:layout>
        <c:manualLayout>
          <c:xMode val="edge"/>
          <c:yMode val="edge"/>
          <c:x val="0.254455245797505"/>
          <c:y val="2.1243812687281701E-2"/>
          <c:w val="0.44301678781658699"/>
          <c:h val="6.8462969619185104E-2"/>
        </c:manualLayout>
      </c:layout>
      <c:overlay val="0"/>
      <c:spPr>
        <a:noFill/>
        <a:ln>
          <a:noFill/>
        </a:ln>
        <a:effectLst/>
      </c:spPr>
      <c:txPr>
        <a:bodyPr rot="0" spcFirstLastPara="1" vertOverflow="ellipsis" vert="horz" wrap="square" anchor="ctr" anchorCtr="1"/>
        <a:lstStyle/>
        <a:p>
          <a:pPr>
            <a:defRPr lang="en-US" sz="1200" b="0" i="0" u="none" strike="noStrike" kern="1200" baseline="0" noProof="0">
              <a:solidFill>
                <a:srgbClr val="1E22AA"/>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lang="en-US" sz="1200" noProof="0">
          <a:latin typeface="+mn-lt"/>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347333664250798E-2"/>
          <c:y val="0.13582762736930701"/>
          <c:w val="0.91874796503659895"/>
          <c:h val="0.69430989913579899"/>
        </c:manualLayout>
      </c:layout>
      <c:barChart>
        <c:barDir val="bar"/>
        <c:grouping val="clustered"/>
        <c:varyColors val="0"/>
        <c:ser>
          <c:idx val="0"/>
          <c:order val="0"/>
          <c:tx>
            <c:strRef>
              <c:f>Sheet1!$B$1</c:f>
              <c:strCache>
                <c:ptCount val="1"/>
                <c:pt idx="0">
                  <c:v>Series 1</c:v>
                </c:pt>
              </c:strCache>
            </c:strRef>
          </c:tx>
          <c:spPr>
            <a:solidFill>
              <a:schemeClr val="accent4"/>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F449-A14E-8181-7113796305A5}"/>
            </c:ext>
          </c:extLst>
        </c:ser>
        <c:ser>
          <c:idx val="1"/>
          <c:order val="1"/>
          <c:tx>
            <c:strRef>
              <c:f>Sheet1!$C$1</c:f>
              <c:strCache>
                <c:ptCount val="1"/>
                <c:pt idx="0">
                  <c:v>Series 2</c:v>
                </c:pt>
              </c:strCache>
            </c:strRef>
          </c:tx>
          <c:spPr>
            <a:solidFill>
              <a:schemeClr val="tx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F449-A14E-8181-7113796305A5}"/>
            </c:ext>
          </c:extLst>
        </c:ser>
        <c:ser>
          <c:idx val="2"/>
          <c:order val="2"/>
          <c:tx>
            <c:strRef>
              <c:f>Sheet1!$D$1</c:f>
              <c:strCache>
                <c:ptCount val="1"/>
                <c:pt idx="0">
                  <c:v>Series 3</c:v>
                </c:pt>
              </c:strCache>
            </c:strRef>
          </c:tx>
          <c:spPr>
            <a:solidFill>
              <a:schemeClr val="accent2"/>
            </a:solidFill>
            <a:ln w="25400">
              <a:noFill/>
              <a:headEnd w="lg" len="lg"/>
              <a:tailEnd w="lg" len="lg"/>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F449-A14E-8181-7113796305A5}"/>
            </c:ext>
          </c:extLst>
        </c:ser>
        <c:dLbls>
          <c:showLegendKey val="0"/>
          <c:showVal val="0"/>
          <c:showCatName val="0"/>
          <c:showSerName val="0"/>
          <c:showPercent val="0"/>
          <c:showBubbleSize val="0"/>
        </c:dLbls>
        <c:gapWidth val="150"/>
        <c:axId val="1002581184"/>
        <c:axId val="732216096"/>
      </c:barChart>
      <c:catAx>
        <c:axId val="10025811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 spcFirstLastPara="1" vertOverflow="ellipsis" wrap="square" anchor="ctr" anchorCtr="1"/>
          <a:lstStyle/>
          <a:p>
            <a:pPr>
              <a:defRPr sz="1000" b="0" i="0" u="none" strike="noStrike" kern="1200" baseline="0">
                <a:solidFill>
                  <a:srgbClr val="1E22AA"/>
                </a:solidFill>
                <a:latin typeface="Prometo Medium" panose="020B0604030203060203" pitchFamily="34" charset="77"/>
                <a:ea typeface="+mn-ea"/>
                <a:cs typeface="+mn-cs"/>
              </a:defRPr>
            </a:pPr>
            <a:endParaRPr lang="en-US"/>
          </a:p>
        </c:txPr>
        <c:crossAx val="732216096"/>
        <c:crosses val="autoZero"/>
        <c:auto val="1"/>
        <c:lblAlgn val="ctr"/>
        <c:lblOffset val="100"/>
        <c:noMultiLvlLbl val="0"/>
      </c:catAx>
      <c:valAx>
        <c:axId val="732216096"/>
        <c:scaling>
          <c:orientation val="minMax"/>
        </c:scaling>
        <c:delete val="0"/>
        <c:axPos val="b"/>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1E22AA"/>
                </a:solidFill>
                <a:latin typeface="Prometo Medium" panose="020B0604030203060203" pitchFamily="34" charset="77"/>
                <a:ea typeface="+mn-ea"/>
                <a:cs typeface="+mn-cs"/>
              </a:defRPr>
            </a:pPr>
            <a:endParaRPr lang="en-US"/>
          </a:p>
        </c:txPr>
        <c:crossAx val="1002581184"/>
        <c:crosses val="max"/>
        <c:crossBetween val="between"/>
      </c:valAx>
      <c:spPr>
        <a:noFill/>
        <a:ln>
          <a:noFill/>
        </a:ln>
        <a:effectLst/>
      </c:spPr>
    </c:plotArea>
    <c:legend>
      <c:legendPos val="b"/>
      <c:layout>
        <c:manualLayout>
          <c:xMode val="edge"/>
          <c:yMode val="edge"/>
          <c:x val="0.254455245797505"/>
          <c:y val="2.1243812687281701E-2"/>
          <c:w val="0.46019655716034402"/>
          <c:h val="6.0745261741779799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1E22AA"/>
              </a:solidFill>
              <a:latin typeface="Century Gothic" panose="020B0502020202020204" pitchFamily="34" charset="0"/>
              <a:ea typeface="Open Sans Semibold" charset="0"/>
              <a:cs typeface="Open Sans Semibold" charset="0"/>
            </a:defRPr>
          </a:pPr>
          <a:endParaRPr lang="en-US"/>
        </a:p>
      </c:txPr>
    </c:legend>
    <c:plotVisOnly val="1"/>
    <c:dispBlanksAs val="gap"/>
    <c:showDLblsOverMax val="0"/>
  </c:chart>
  <c:spPr>
    <a:noFill/>
    <a:ln>
      <a:noFill/>
    </a:ln>
    <a:effectLst/>
  </c:spPr>
  <c:txPr>
    <a:bodyPr/>
    <a:lstStyle/>
    <a:p>
      <a:pPr>
        <a:defRPr sz="1200">
          <a:latin typeface="+mn-lt"/>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347333664250798E-2"/>
          <c:y val="0.13582762736930701"/>
          <c:w val="0.91874796503659895"/>
          <c:h val="0.69430989913579899"/>
        </c:manualLayout>
      </c:layout>
      <c:barChart>
        <c:barDir val="col"/>
        <c:grouping val="clustered"/>
        <c:varyColors val="0"/>
        <c:ser>
          <c:idx val="0"/>
          <c:order val="0"/>
          <c:tx>
            <c:strRef>
              <c:f>Sheet1!$B$1</c:f>
              <c:strCache>
                <c:ptCount val="1"/>
                <c:pt idx="0">
                  <c:v>Series 1</c:v>
                </c:pt>
              </c:strCache>
            </c:strRef>
          </c:tx>
          <c:spPr>
            <a:solidFill>
              <a:schemeClr val="accent4"/>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E6A-0C4B-9AAC-07569BFEC0CB}"/>
            </c:ext>
          </c:extLst>
        </c:ser>
        <c:dLbls>
          <c:showLegendKey val="0"/>
          <c:showVal val="0"/>
          <c:showCatName val="0"/>
          <c:showSerName val="0"/>
          <c:showPercent val="0"/>
          <c:showBubbleSize val="0"/>
        </c:dLbls>
        <c:gapWidth val="150"/>
        <c:axId val="732208224"/>
        <c:axId val="1003001136"/>
      </c:barChart>
      <c:catAx>
        <c:axId val="732208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1E22AA"/>
                </a:solidFill>
                <a:latin typeface="Prometo Medium" panose="020B0604030203060203" pitchFamily="34" charset="77"/>
                <a:ea typeface="+mn-ea"/>
                <a:cs typeface="+mn-cs"/>
              </a:defRPr>
            </a:pPr>
            <a:endParaRPr lang="en-US"/>
          </a:p>
        </c:txPr>
        <c:crossAx val="1003001136"/>
        <c:crosses val="autoZero"/>
        <c:auto val="1"/>
        <c:lblAlgn val="ctr"/>
        <c:lblOffset val="100"/>
        <c:tickMarkSkip val="2"/>
        <c:noMultiLvlLbl val="0"/>
      </c:catAx>
      <c:valAx>
        <c:axId val="1003001136"/>
        <c:scaling>
          <c:orientation val="minMax"/>
        </c:scaling>
        <c:delete val="0"/>
        <c:axPos val="l"/>
        <c:majorGridlines>
          <c:spPr>
            <a:ln w="9525" cap="flat" cmpd="sng" algn="ctr">
              <a:solidFill>
                <a:schemeClr val="bg1">
                  <a:lumMod val="7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1E22AA"/>
                </a:solidFill>
                <a:latin typeface="Prometo Medium" panose="020B0604030203060203" pitchFamily="34" charset="77"/>
                <a:ea typeface="+mn-ea"/>
                <a:cs typeface="+mn-cs"/>
              </a:defRPr>
            </a:pPr>
            <a:endParaRPr lang="en-US"/>
          </a:p>
        </c:txPr>
        <c:crossAx val="732208224"/>
        <c:crosses val="autoZero"/>
        <c:crossBetween val="between"/>
        <c:majorUnit val="1"/>
      </c:valAx>
      <c:spPr>
        <a:noFill/>
        <a:ln>
          <a:noFill/>
        </a:ln>
        <a:effectLst/>
      </c:spPr>
    </c:plotArea>
    <c:legend>
      <c:legendPos val="b"/>
      <c:layout>
        <c:manualLayout>
          <c:xMode val="edge"/>
          <c:yMode val="edge"/>
          <c:x val="0.254455245797505"/>
          <c:y val="2.1243812687281701E-2"/>
          <c:w val="0.44301678781658699"/>
          <c:h val="6.8462969619185104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1E22AA"/>
              </a:solidFill>
              <a:latin typeface="Century Gothic" panose="020B0502020202020204" pitchFamily="34" charset="0"/>
              <a:ea typeface="Open Sans Semibold" charset="0"/>
              <a:cs typeface="Open Sans Semibold" charset="0"/>
            </a:defRPr>
          </a:pPr>
          <a:endParaRPr lang="en-US"/>
        </a:p>
      </c:txPr>
    </c:legend>
    <c:plotVisOnly val="1"/>
    <c:dispBlanksAs val="gap"/>
    <c:showDLblsOverMax val="0"/>
  </c:chart>
  <c:spPr>
    <a:noFill/>
    <a:ln>
      <a:noFill/>
    </a:ln>
    <a:effectLst/>
  </c:spPr>
  <c:txPr>
    <a:bodyPr/>
    <a:lstStyle/>
    <a:p>
      <a:pPr>
        <a:defRPr sz="1200">
          <a:latin typeface="+mn-lt"/>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347333664250798E-2"/>
          <c:y val="0.13582762736930701"/>
          <c:w val="0.91874796503659895"/>
          <c:h val="0.69430989913579899"/>
        </c:manualLayout>
      </c:layout>
      <c:barChart>
        <c:barDir val="col"/>
        <c:grouping val="stacked"/>
        <c:varyColors val="0"/>
        <c:ser>
          <c:idx val="0"/>
          <c:order val="0"/>
          <c:tx>
            <c:strRef>
              <c:f>Sheet1!$B$1</c:f>
              <c:strCache>
                <c:ptCount val="1"/>
                <c:pt idx="0">
                  <c:v>Series 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7367-DF49-AA08-411A6084BF87}"/>
            </c:ext>
          </c:extLst>
        </c:ser>
        <c:ser>
          <c:idx val="1"/>
          <c:order val="1"/>
          <c:tx>
            <c:strRef>
              <c:f>Sheet1!$C$1</c:f>
              <c:strCache>
                <c:ptCount val="1"/>
                <c:pt idx="0">
                  <c:v>Series 2</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7367-DF49-AA08-411A6084BF87}"/>
            </c:ext>
          </c:extLst>
        </c:ser>
        <c:ser>
          <c:idx val="2"/>
          <c:order val="2"/>
          <c:tx>
            <c:strRef>
              <c:f>Sheet1!$D$1</c:f>
              <c:strCache>
                <c:ptCount val="1"/>
                <c:pt idx="0">
                  <c:v>Series 3</c:v>
                </c:pt>
              </c:strCache>
            </c:strRef>
          </c:tx>
          <c:spPr>
            <a:solidFill>
              <a:schemeClr val="accent2"/>
            </a:solidFill>
            <a:ln w="25400">
              <a:noFill/>
              <a:headEnd w="lg" len="lg"/>
              <a:tailEnd w="lg" len="lg"/>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7367-DF49-AA08-411A6084BF87}"/>
            </c:ext>
          </c:extLst>
        </c:ser>
        <c:dLbls>
          <c:showLegendKey val="0"/>
          <c:showVal val="0"/>
          <c:showCatName val="0"/>
          <c:showSerName val="0"/>
          <c:showPercent val="0"/>
          <c:showBubbleSize val="0"/>
        </c:dLbls>
        <c:gapWidth val="150"/>
        <c:overlap val="100"/>
        <c:axId val="1002438656"/>
        <c:axId val="1002849760"/>
      </c:barChart>
      <c:catAx>
        <c:axId val="1002438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1E22AA"/>
                </a:solidFill>
                <a:latin typeface="Prometo Medium" panose="020B0604030203060203" pitchFamily="34" charset="77"/>
                <a:ea typeface="+mn-ea"/>
                <a:cs typeface="+mn-cs"/>
              </a:defRPr>
            </a:pPr>
            <a:endParaRPr lang="en-US"/>
          </a:p>
        </c:txPr>
        <c:crossAx val="1002849760"/>
        <c:crosses val="autoZero"/>
        <c:auto val="1"/>
        <c:lblAlgn val="ctr"/>
        <c:lblOffset val="100"/>
        <c:noMultiLvlLbl val="0"/>
      </c:catAx>
      <c:valAx>
        <c:axId val="1002849760"/>
        <c:scaling>
          <c:orientation val="minMax"/>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1E22AA"/>
                </a:solidFill>
                <a:latin typeface="Prometo Medium" panose="020B0604030203060203" pitchFamily="34" charset="77"/>
                <a:ea typeface="+mn-ea"/>
                <a:cs typeface="+mn-cs"/>
              </a:defRPr>
            </a:pPr>
            <a:endParaRPr lang="en-US"/>
          </a:p>
        </c:txPr>
        <c:crossAx val="1002438656"/>
        <c:crosses val="autoZero"/>
        <c:crossBetween val="between"/>
      </c:valAx>
      <c:spPr>
        <a:noFill/>
        <a:ln>
          <a:noFill/>
        </a:ln>
        <a:effectLst/>
      </c:spPr>
    </c:plotArea>
    <c:legend>
      <c:legendPos val="b"/>
      <c:layout>
        <c:manualLayout>
          <c:xMode val="edge"/>
          <c:yMode val="edge"/>
          <c:x val="0.254455245797505"/>
          <c:y val="2.1243812687281701E-2"/>
          <c:w val="0.44301678781658699"/>
          <c:h val="5.7155126888018999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1E22AA"/>
              </a:solidFill>
              <a:latin typeface="Century Gothic" panose="020B0502020202020204" pitchFamily="34" charset="0"/>
              <a:ea typeface="Open Sans Semibold" charset="0"/>
              <a:cs typeface="Open Sans Semibold" charset="0"/>
            </a:defRPr>
          </a:pPr>
          <a:endParaRPr lang="en-US"/>
        </a:p>
      </c:txPr>
    </c:legend>
    <c:plotVisOnly val="1"/>
    <c:dispBlanksAs val="gap"/>
    <c:showDLblsOverMax val="0"/>
  </c:chart>
  <c:spPr>
    <a:noFill/>
    <a:ln>
      <a:noFill/>
    </a:ln>
    <a:effectLst/>
  </c:spPr>
  <c:txPr>
    <a:bodyPr/>
    <a:lstStyle/>
    <a:p>
      <a:pPr>
        <a:defRPr sz="1200">
          <a:latin typeface="+mn-lt"/>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347333664250798E-2"/>
          <c:y val="0.13582762736930701"/>
          <c:w val="0.91874796503659895"/>
          <c:h val="0.69430989913579899"/>
        </c:manualLayout>
      </c:layout>
      <c:barChart>
        <c:barDir val="bar"/>
        <c:grouping val="stacked"/>
        <c:varyColors val="0"/>
        <c:ser>
          <c:idx val="0"/>
          <c:order val="0"/>
          <c:tx>
            <c:strRef>
              <c:f>Sheet1!$B$1</c:f>
              <c:strCache>
                <c:ptCount val="1"/>
                <c:pt idx="0">
                  <c:v>Series 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1CE0-5F45-9404-00BAD9064433}"/>
            </c:ext>
          </c:extLst>
        </c:ser>
        <c:ser>
          <c:idx val="1"/>
          <c:order val="1"/>
          <c:tx>
            <c:strRef>
              <c:f>Sheet1!$C$1</c:f>
              <c:strCache>
                <c:ptCount val="1"/>
                <c:pt idx="0">
                  <c:v>Series 2</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1CE0-5F45-9404-00BAD9064433}"/>
            </c:ext>
          </c:extLst>
        </c:ser>
        <c:ser>
          <c:idx val="2"/>
          <c:order val="2"/>
          <c:tx>
            <c:strRef>
              <c:f>Sheet1!$D$1</c:f>
              <c:strCache>
                <c:ptCount val="1"/>
                <c:pt idx="0">
                  <c:v>Series 3</c:v>
                </c:pt>
              </c:strCache>
            </c:strRef>
          </c:tx>
          <c:spPr>
            <a:solidFill>
              <a:schemeClr val="accent2"/>
            </a:solidFill>
            <a:ln w="25400">
              <a:noFill/>
              <a:headEnd w="lg" len="lg"/>
              <a:tailEnd w="lg" len="lg"/>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1CE0-5F45-9404-00BAD9064433}"/>
            </c:ext>
          </c:extLst>
        </c:ser>
        <c:dLbls>
          <c:showLegendKey val="0"/>
          <c:showVal val="0"/>
          <c:showCatName val="0"/>
          <c:showSerName val="0"/>
          <c:showPercent val="0"/>
          <c:showBubbleSize val="0"/>
        </c:dLbls>
        <c:gapWidth val="150"/>
        <c:overlap val="100"/>
        <c:axId val="984406256"/>
        <c:axId val="1097392240"/>
      </c:barChart>
      <c:catAx>
        <c:axId val="9844062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 spcFirstLastPara="1" vertOverflow="ellipsis" wrap="square" anchor="ctr" anchorCtr="1"/>
          <a:lstStyle/>
          <a:p>
            <a:pPr>
              <a:defRPr sz="1000" b="0" i="0" u="none" strike="noStrike" kern="1200" baseline="0">
                <a:solidFill>
                  <a:srgbClr val="1E22AA"/>
                </a:solidFill>
                <a:latin typeface="Prometo Medium" panose="020B0604030203060203" pitchFamily="34" charset="77"/>
                <a:ea typeface="+mn-ea"/>
                <a:cs typeface="+mn-cs"/>
              </a:defRPr>
            </a:pPr>
            <a:endParaRPr lang="en-US"/>
          </a:p>
        </c:txPr>
        <c:crossAx val="1097392240"/>
        <c:crosses val="autoZero"/>
        <c:auto val="1"/>
        <c:lblAlgn val="ctr"/>
        <c:lblOffset val="100"/>
        <c:noMultiLvlLbl val="0"/>
      </c:catAx>
      <c:valAx>
        <c:axId val="1097392240"/>
        <c:scaling>
          <c:orientation val="minMax"/>
        </c:scaling>
        <c:delete val="0"/>
        <c:axPos val="b"/>
        <c:majorGridlines>
          <c:spPr>
            <a:ln w="9525" cap="flat" cmpd="sng" algn="ctr">
              <a:solidFill>
                <a:schemeClr val="bg1">
                  <a:lumMod val="7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1E22AA"/>
                </a:solidFill>
                <a:latin typeface="Prometo Medium" panose="020B0604030203060203" pitchFamily="34" charset="77"/>
                <a:ea typeface="+mn-ea"/>
                <a:cs typeface="+mn-cs"/>
              </a:defRPr>
            </a:pPr>
            <a:endParaRPr lang="en-US"/>
          </a:p>
        </c:txPr>
        <c:crossAx val="984406256"/>
        <c:crosses val="autoZero"/>
        <c:crossBetween val="between"/>
      </c:valAx>
      <c:spPr>
        <a:noFill/>
        <a:ln>
          <a:noFill/>
        </a:ln>
        <a:effectLst/>
      </c:spPr>
    </c:plotArea>
    <c:legend>
      <c:legendPos val="b"/>
      <c:layout>
        <c:manualLayout>
          <c:xMode val="edge"/>
          <c:yMode val="edge"/>
          <c:x val="0.254455245797505"/>
          <c:y val="2.1243812687281701E-2"/>
          <c:w val="0.42031404802279798"/>
          <c:h val="6.0745261741779799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1E22AA"/>
              </a:solidFill>
              <a:latin typeface="Century Gothic" panose="020B0502020202020204" pitchFamily="34" charset="0"/>
              <a:ea typeface="Open Sans Semibold" charset="0"/>
              <a:cs typeface="Open Sans Semibold" charset="0"/>
            </a:defRPr>
          </a:pPr>
          <a:endParaRPr lang="en-US"/>
        </a:p>
      </c:txPr>
    </c:legend>
    <c:plotVisOnly val="1"/>
    <c:dispBlanksAs val="gap"/>
    <c:showDLblsOverMax val="0"/>
  </c:chart>
  <c:spPr>
    <a:noFill/>
    <a:ln>
      <a:noFill/>
    </a:ln>
    <a:effectLst/>
  </c:spPr>
  <c:txPr>
    <a:bodyPr/>
    <a:lstStyle/>
    <a:p>
      <a:pPr>
        <a:defRPr sz="1200">
          <a:latin typeface="+mn-lt"/>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Series 1</c:v>
                </c:pt>
              </c:strCache>
            </c:strRef>
          </c:tx>
          <c:spPr>
            <a:solidFill>
              <a:schemeClr val="bg1">
                <a:lumMod val="85000"/>
              </a:schemeClr>
            </a:solidFill>
            <a:ln w="38100">
              <a:solidFill>
                <a:schemeClr val="bg1"/>
              </a:solidFill>
            </a:ln>
          </c:spPr>
          <c:dPt>
            <c:idx val="0"/>
            <c:bubble3D val="0"/>
            <c:spPr>
              <a:solidFill>
                <a:schemeClr val="accent1"/>
              </a:solidFill>
              <a:ln w="38100">
                <a:solidFill>
                  <a:schemeClr val="bg1"/>
                </a:solidFill>
              </a:ln>
              <a:effectLst/>
            </c:spPr>
            <c:extLst>
              <c:ext xmlns:c16="http://schemas.microsoft.com/office/drawing/2014/chart" uri="{C3380CC4-5D6E-409C-BE32-E72D297353CC}">
                <c16:uniqueId val="{00000001-0A6D-0741-A772-CA0958FB9D8E}"/>
              </c:ext>
            </c:extLst>
          </c:dPt>
          <c:dPt>
            <c:idx val="1"/>
            <c:bubble3D val="0"/>
            <c:spPr>
              <a:solidFill>
                <a:schemeClr val="tx2"/>
              </a:solidFill>
              <a:ln w="38100">
                <a:solidFill>
                  <a:schemeClr val="bg1"/>
                </a:solidFill>
              </a:ln>
              <a:effectLst/>
            </c:spPr>
            <c:extLst>
              <c:ext xmlns:c16="http://schemas.microsoft.com/office/drawing/2014/chart" uri="{C3380CC4-5D6E-409C-BE32-E72D297353CC}">
                <c16:uniqueId val="{00000003-0A6D-0741-A772-CA0958FB9D8E}"/>
              </c:ext>
            </c:extLst>
          </c:dPt>
          <c:dPt>
            <c:idx val="2"/>
            <c:bubble3D val="0"/>
            <c:spPr>
              <a:solidFill>
                <a:schemeClr val="accent4"/>
              </a:solidFill>
              <a:ln w="38100">
                <a:solidFill>
                  <a:schemeClr val="bg1"/>
                </a:solidFill>
              </a:ln>
              <a:effectLst/>
            </c:spPr>
            <c:extLst>
              <c:ext xmlns:c16="http://schemas.microsoft.com/office/drawing/2014/chart" uri="{C3380CC4-5D6E-409C-BE32-E72D297353CC}">
                <c16:uniqueId val="{00000005-0A6D-0741-A772-CA0958FB9D8E}"/>
              </c:ext>
            </c:extLst>
          </c:dPt>
          <c:dPt>
            <c:idx val="3"/>
            <c:bubble3D val="0"/>
            <c:spPr>
              <a:solidFill>
                <a:schemeClr val="accent2"/>
              </a:solidFill>
              <a:ln w="38100">
                <a:solidFill>
                  <a:schemeClr val="bg1"/>
                </a:solidFill>
              </a:ln>
              <a:effectLst/>
            </c:spPr>
            <c:extLst>
              <c:ext xmlns:c16="http://schemas.microsoft.com/office/drawing/2014/chart" uri="{C3380CC4-5D6E-409C-BE32-E72D297353CC}">
                <c16:uniqueId val="{00000007-0A6D-0741-A772-CA0958FB9D8E}"/>
              </c:ext>
            </c:extLst>
          </c:dPt>
          <c:dLbls>
            <c:spPr>
              <a:noFill/>
              <a:ln>
                <a:noFill/>
              </a:ln>
              <a:effectLst/>
            </c:spPr>
            <c:txPr>
              <a:bodyPr rot="0" spcFirstLastPara="1" vertOverflow="ellipsis" vert="horz" wrap="square" lIns="38100" tIns="19050" rIns="38100" bIns="19050" anchor="ctr" anchorCtr="1">
                <a:spAutoFit/>
              </a:bodyPr>
              <a:lstStyle/>
              <a:p>
                <a:pPr>
                  <a:defRPr sz="1400" b="0" i="1" u="none" strike="noStrike" kern="1200" baseline="0">
                    <a:solidFill>
                      <a:schemeClr val="bg1"/>
                    </a:solidFill>
                    <a:latin typeface="Prometo Medium" panose="020B0604030203060203" pitchFamily="34" charset="77"/>
                    <a:ea typeface="+mn-ea"/>
                    <a:cs typeface="+mn-cs"/>
                  </a:defRPr>
                </a:pPr>
                <a:endParaRPr lang="en-US"/>
              </a:p>
            </c:txPr>
            <c:dLblPos val="ctr"/>
            <c:showLegendKey val="0"/>
            <c:showVal val="0"/>
            <c:showCatName val="1"/>
            <c:showSerName val="0"/>
            <c:showPercent val="1"/>
            <c:showBubbleSize val="0"/>
            <c:showLeaderLines val="0"/>
            <c:extLst>
              <c:ext xmlns:c15="http://schemas.microsoft.com/office/drawing/2012/chart" uri="{CE6537A1-D6FC-4f65-9D91-7224C49458BB}"/>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8-0A6D-0741-A772-CA0958FB9D8E}"/>
            </c:ext>
          </c:extLst>
        </c:ser>
        <c:ser>
          <c:idx val="1"/>
          <c:order val="1"/>
          <c:tx>
            <c:strRef>
              <c:f>Sheet1!$C$1</c:f>
              <c:strCache>
                <c:ptCount val="1"/>
                <c:pt idx="0">
                  <c:v>Series 2</c:v>
                </c:pt>
              </c:strCache>
            </c:strRef>
          </c:tx>
          <c:spPr>
            <a:solidFill>
              <a:schemeClr val="bg1">
                <a:lumMod val="75000"/>
              </a:schemeClr>
            </a:solidFill>
          </c:spPr>
          <c:dPt>
            <c:idx val="0"/>
            <c:bubble3D val="0"/>
            <c:spPr>
              <a:solidFill>
                <a:schemeClr val="bg1">
                  <a:lumMod val="75000"/>
                </a:schemeClr>
              </a:solidFill>
              <a:ln>
                <a:noFill/>
              </a:ln>
              <a:effectLst/>
            </c:spPr>
            <c:extLst>
              <c:ext xmlns:c16="http://schemas.microsoft.com/office/drawing/2014/chart" uri="{C3380CC4-5D6E-409C-BE32-E72D297353CC}">
                <c16:uniqueId val="{0000000A-0A6D-0741-A772-CA0958FB9D8E}"/>
              </c:ext>
            </c:extLst>
          </c:dPt>
          <c:dPt>
            <c:idx val="1"/>
            <c:bubble3D val="0"/>
            <c:spPr>
              <a:solidFill>
                <a:schemeClr val="bg1">
                  <a:lumMod val="75000"/>
                </a:schemeClr>
              </a:solidFill>
              <a:ln>
                <a:noFill/>
              </a:ln>
              <a:effectLst/>
            </c:spPr>
            <c:extLst>
              <c:ext xmlns:c16="http://schemas.microsoft.com/office/drawing/2014/chart" uri="{C3380CC4-5D6E-409C-BE32-E72D297353CC}">
                <c16:uniqueId val="{0000000C-0A6D-0741-A772-CA0958FB9D8E}"/>
              </c:ext>
            </c:extLst>
          </c:dPt>
          <c:dPt>
            <c:idx val="2"/>
            <c:bubble3D val="0"/>
            <c:spPr>
              <a:solidFill>
                <a:schemeClr val="bg1">
                  <a:lumMod val="75000"/>
                </a:schemeClr>
              </a:solidFill>
              <a:ln>
                <a:noFill/>
              </a:ln>
              <a:effectLst/>
            </c:spPr>
            <c:extLst>
              <c:ext xmlns:c16="http://schemas.microsoft.com/office/drawing/2014/chart" uri="{C3380CC4-5D6E-409C-BE32-E72D297353CC}">
                <c16:uniqueId val="{0000000E-0A6D-0741-A772-CA0958FB9D8E}"/>
              </c:ext>
            </c:extLst>
          </c:dPt>
          <c:dPt>
            <c:idx val="3"/>
            <c:bubble3D val="0"/>
            <c:spPr>
              <a:solidFill>
                <a:schemeClr val="bg1">
                  <a:lumMod val="75000"/>
                </a:schemeClr>
              </a:solidFill>
              <a:ln>
                <a:noFill/>
              </a:ln>
              <a:effectLst/>
            </c:spPr>
            <c:extLst>
              <c:ext xmlns:c16="http://schemas.microsoft.com/office/drawing/2014/chart" uri="{C3380CC4-5D6E-409C-BE32-E72D297353CC}">
                <c16:uniqueId val="{00000010-0A6D-0741-A772-CA0958FB9D8E}"/>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11-0A6D-0741-A772-CA0958FB9D8E}"/>
            </c:ext>
          </c:extLst>
        </c:ser>
        <c:ser>
          <c:idx val="2"/>
          <c:order val="2"/>
          <c:tx>
            <c:strRef>
              <c:f>Sheet1!$D$1</c:f>
              <c:strCache>
                <c:ptCount val="1"/>
                <c:pt idx="0">
                  <c:v>Series 3</c:v>
                </c:pt>
              </c:strCache>
            </c:strRef>
          </c:tx>
          <c:spPr>
            <a:solidFill>
              <a:schemeClr val="tx1"/>
            </a:solidFill>
            <a:ln w="25400">
              <a:noFill/>
              <a:headEnd w="lg" len="lg"/>
              <a:tailEnd w="lg" len="lg"/>
            </a:ln>
          </c:spPr>
          <c:dPt>
            <c:idx val="0"/>
            <c:bubble3D val="0"/>
            <c:spPr>
              <a:solidFill>
                <a:schemeClr val="tx1"/>
              </a:solidFill>
              <a:ln w="25400">
                <a:noFill/>
                <a:headEnd w="lg" len="lg"/>
                <a:tailEnd w="lg" len="lg"/>
              </a:ln>
              <a:effectLst/>
            </c:spPr>
            <c:extLst>
              <c:ext xmlns:c16="http://schemas.microsoft.com/office/drawing/2014/chart" uri="{C3380CC4-5D6E-409C-BE32-E72D297353CC}">
                <c16:uniqueId val="{00000013-0A6D-0741-A772-CA0958FB9D8E}"/>
              </c:ext>
            </c:extLst>
          </c:dPt>
          <c:dPt>
            <c:idx val="1"/>
            <c:bubble3D val="0"/>
            <c:spPr>
              <a:solidFill>
                <a:schemeClr val="tx1"/>
              </a:solidFill>
              <a:ln w="25400">
                <a:noFill/>
                <a:headEnd w="lg" len="lg"/>
                <a:tailEnd w="lg" len="lg"/>
              </a:ln>
              <a:effectLst/>
            </c:spPr>
            <c:extLst>
              <c:ext xmlns:c16="http://schemas.microsoft.com/office/drawing/2014/chart" uri="{C3380CC4-5D6E-409C-BE32-E72D297353CC}">
                <c16:uniqueId val="{00000015-0A6D-0741-A772-CA0958FB9D8E}"/>
              </c:ext>
            </c:extLst>
          </c:dPt>
          <c:dPt>
            <c:idx val="2"/>
            <c:bubble3D val="0"/>
            <c:spPr>
              <a:solidFill>
                <a:schemeClr val="tx1"/>
              </a:solidFill>
              <a:ln w="25400">
                <a:noFill/>
                <a:headEnd w="lg" len="lg"/>
                <a:tailEnd w="lg" len="lg"/>
              </a:ln>
              <a:effectLst/>
            </c:spPr>
            <c:extLst>
              <c:ext xmlns:c16="http://schemas.microsoft.com/office/drawing/2014/chart" uri="{C3380CC4-5D6E-409C-BE32-E72D297353CC}">
                <c16:uniqueId val="{00000017-0A6D-0741-A772-CA0958FB9D8E}"/>
              </c:ext>
            </c:extLst>
          </c:dPt>
          <c:dPt>
            <c:idx val="3"/>
            <c:bubble3D val="0"/>
            <c:spPr>
              <a:solidFill>
                <a:schemeClr val="tx1"/>
              </a:solidFill>
              <a:ln w="25400">
                <a:noFill/>
                <a:headEnd w="lg" len="lg"/>
                <a:tailEnd w="lg" len="lg"/>
              </a:ln>
              <a:effectLst/>
            </c:spPr>
            <c:extLst>
              <c:ext xmlns:c16="http://schemas.microsoft.com/office/drawing/2014/chart" uri="{C3380CC4-5D6E-409C-BE32-E72D297353CC}">
                <c16:uniqueId val="{00000019-0A6D-0741-A772-CA0958FB9D8E}"/>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1A-0A6D-0741-A772-CA0958FB9D8E}"/>
            </c:ext>
          </c:extLst>
        </c:ser>
        <c:dLbls>
          <c:showLegendKey val="0"/>
          <c:showVal val="0"/>
          <c:showCatName val="1"/>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sz="1200">
          <a:solidFill>
            <a:schemeClr val="tx1"/>
          </a:solidFill>
          <a:latin typeface="+mn-lt"/>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347333664250798E-2"/>
          <c:y val="0.13582762736930701"/>
          <c:w val="0.91874796503659895"/>
          <c:h val="0.69430989913579899"/>
        </c:manualLayout>
      </c:layout>
      <c:areaChart>
        <c:grouping val="standard"/>
        <c:varyColors val="0"/>
        <c:ser>
          <c:idx val="0"/>
          <c:order val="0"/>
          <c:tx>
            <c:strRef>
              <c:f>Sheet1!$B$1</c:f>
              <c:strCache>
                <c:ptCount val="1"/>
                <c:pt idx="0">
                  <c:v>Series 1</c:v>
                </c:pt>
              </c:strCache>
            </c:strRef>
          </c:tx>
          <c:spPr>
            <a:solidFill>
              <a:schemeClr val="accent2"/>
            </a:solidFill>
            <a:ln>
              <a:noFill/>
            </a:ln>
            <a:effectLst/>
          </c:spP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528-404F-B778-C59B5BB47076}"/>
            </c:ext>
          </c:extLst>
        </c:ser>
        <c:ser>
          <c:idx val="1"/>
          <c:order val="1"/>
          <c:tx>
            <c:strRef>
              <c:f>Sheet1!$C$1</c:f>
              <c:strCache>
                <c:ptCount val="1"/>
                <c:pt idx="0">
                  <c:v>Series 2</c:v>
                </c:pt>
              </c:strCache>
            </c:strRef>
          </c:tx>
          <c:spPr>
            <a:solidFill>
              <a:schemeClr val="tx2"/>
            </a:solidFill>
            <a:ln>
              <a:noFill/>
            </a:ln>
            <a:effectLst/>
          </c:spP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528-404F-B778-C59B5BB47076}"/>
            </c:ext>
          </c:extLst>
        </c:ser>
        <c:ser>
          <c:idx val="2"/>
          <c:order val="2"/>
          <c:tx>
            <c:strRef>
              <c:f>Sheet1!$D$1</c:f>
              <c:strCache>
                <c:ptCount val="1"/>
                <c:pt idx="0">
                  <c:v>Series 3</c:v>
                </c:pt>
              </c:strCache>
            </c:strRef>
          </c:tx>
          <c:spPr>
            <a:solidFill>
              <a:schemeClr val="accent4"/>
            </a:solidFill>
            <a:ln w="25400">
              <a:noFill/>
              <a:headEnd w="lg" len="lg"/>
              <a:tailEnd w="lg" len="lg"/>
            </a:ln>
            <a:effectLst/>
          </c:spP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528-404F-B778-C59B5BB47076}"/>
            </c:ext>
          </c:extLst>
        </c:ser>
        <c:dLbls>
          <c:showLegendKey val="0"/>
          <c:showVal val="0"/>
          <c:showCatName val="0"/>
          <c:showSerName val="0"/>
          <c:showPercent val="0"/>
          <c:showBubbleSize val="0"/>
        </c:dLbls>
        <c:axId val="1099469424"/>
        <c:axId val="1099471200"/>
      </c:areaChart>
      <c:catAx>
        <c:axId val="1099469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1E22AA"/>
                </a:solidFill>
                <a:latin typeface="Prometo Medium" panose="020B0604030203060203" pitchFamily="34" charset="77"/>
                <a:ea typeface="+mn-ea"/>
                <a:cs typeface="+mn-cs"/>
              </a:defRPr>
            </a:pPr>
            <a:endParaRPr lang="en-US"/>
          </a:p>
        </c:txPr>
        <c:crossAx val="1099471200"/>
        <c:crosses val="autoZero"/>
        <c:auto val="1"/>
        <c:lblAlgn val="ctr"/>
        <c:lblOffset val="100"/>
        <c:noMultiLvlLbl val="0"/>
      </c:catAx>
      <c:valAx>
        <c:axId val="1099471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1E22AA"/>
                </a:solidFill>
                <a:latin typeface="Prometo Medium" panose="020B0604030203060203" pitchFamily="34" charset="77"/>
                <a:ea typeface="+mn-ea"/>
                <a:cs typeface="+mn-cs"/>
              </a:defRPr>
            </a:pPr>
            <a:endParaRPr lang="en-US"/>
          </a:p>
        </c:txPr>
        <c:crossAx val="1099469424"/>
        <c:crosses val="autoZero"/>
        <c:crossBetween val="midCat"/>
      </c:valAx>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rgbClr val="1E22AA"/>
                </a:solidFill>
                <a:latin typeface="Century Gothic" panose="020B0502020202020204" pitchFamily="34" charset="0"/>
                <a:ea typeface="Open Sans Semibold" charset="0"/>
                <a:cs typeface="Open Sans Semibold" charset="0"/>
              </a:defRPr>
            </a:pPr>
            <a:endParaRPr lang="en-US"/>
          </a:p>
        </c:txPr>
      </c:legendEntry>
      <c:legendEntry>
        <c:idx val="1"/>
        <c:txPr>
          <a:bodyPr rot="0" spcFirstLastPara="1" vertOverflow="ellipsis" vert="horz" wrap="square" anchor="ctr" anchorCtr="1"/>
          <a:lstStyle/>
          <a:p>
            <a:pPr>
              <a:defRPr sz="1200" b="0" i="0" u="none" strike="noStrike" kern="1200" baseline="0">
                <a:solidFill>
                  <a:srgbClr val="1E22AA"/>
                </a:solidFill>
                <a:latin typeface="Century Gothic" panose="020B0502020202020204" pitchFamily="34" charset="0"/>
                <a:ea typeface="Open Sans Semibold" charset="0"/>
                <a:cs typeface="Open Sans Semibold" charset="0"/>
              </a:defRPr>
            </a:pPr>
            <a:endParaRPr lang="en-US"/>
          </a:p>
        </c:txPr>
      </c:legendEntry>
      <c:legendEntry>
        <c:idx val="2"/>
        <c:txPr>
          <a:bodyPr rot="0" spcFirstLastPara="1" vertOverflow="ellipsis" vert="horz" wrap="square" anchor="ctr" anchorCtr="1"/>
          <a:lstStyle/>
          <a:p>
            <a:pPr>
              <a:defRPr sz="1200" b="0" i="0" u="none" strike="noStrike" kern="1200" baseline="0">
                <a:solidFill>
                  <a:srgbClr val="1E22AA"/>
                </a:solidFill>
                <a:latin typeface="Century Gothic" panose="020B0502020202020204" pitchFamily="34" charset="0"/>
                <a:ea typeface="Open Sans Semibold" charset="0"/>
                <a:cs typeface="Open Sans Semibold" charset="0"/>
              </a:defRPr>
            </a:pPr>
            <a:endParaRPr lang="en-US"/>
          </a:p>
        </c:txPr>
      </c:legendEntry>
      <c:layout>
        <c:manualLayout>
          <c:xMode val="edge"/>
          <c:yMode val="edge"/>
          <c:x val="0.254455245797505"/>
          <c:y val="2.1243812687281701E-2"/>
          <c:w val="0.42007835208744998"/>
          <c:h val="6.0745261741779799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1E22AA"/>
              </a:solidFill>
              <a:latin typeface="Verlag Book" pitchFamily="2" charset="0"/>
              <a:ea typeface="Open Sans Semibold" charset="0"/>
              <a:cs typeface="Open Sans Semibold" charset="0"/>
            </a:defRPr>
          </a:pPr>
          <a:endParaRPr lang="en-US"/>
        </a:p>
      </c:txPr>
    </c:legend>
    <c:plotVisOnly val="1"/>
    <c:dispBlanksAs val="gap"/>
    <c:showDLblsOverMax val="0"/>
  </c:chart>
  <c:spPr>
    <a:noFill/>
    <a:ln>
      <a:noFill/>
    </a:ln>
    <a:effectLst/>
  </c:spPr>
  <c:txPr>
    <a:bodyPr/>
    <a:lstStyle/>
    <a:p>
      <a:pPr>
        <a:defRPr sz="1200">
          <a:latin typeface="+mn-lt"/>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49102190095090598"/>
          <c:y val="4.3141596678070902E-2"/>
          <c:w val="0.50897809904909397"/>
          <c:h val="0.91371680664385801"/>
        </c:manualLayout>
      </c:layout>
      <c:barChart>
        <c:barDir val="bar"/>
        <c:grouping val="stacked"/>
        <c:varyColors val="0"/>
        <c:ser>
          <c:idx val="0"/>
          <c:order val="0"/>
          <c:tx>
            <c:strRef>
              <c:f>Sheet1!$B$1</c:f>
              <c:strCache>
                <c:ptCount val="1"/>
                <c:pt idx="0">
                  <c:v>Extremely Likely</c:v>
                </c:pt>
              </c:strCache>
            </c:strRef>
          </c:tx>
          <c:spPr>
            <a:solidFill>
              <a:schemeClr val="tx2"/>
            </a:solidFill>
          </c:spPr>
          <c:invertIfNegative val="0"/>
          <c:dLbls>
            <c:spPr>
              <a:noFill/>
              <a:ln>
                <a:noFill/>
              </a:ln>
              <a:effectLst/>
            </c:spPr>
            <c:txPr>
              <a:bodyPr/>
              <a:lstStyle/>
              <a:p>
                <a:pPr>
                  <a:defRPr sz="1200">
                    <a:solidFill>
                      <a:srgbClr val="FFFFFF"/>
                    </a:solidFill>
                    <a:latin typeface="Century Gothic" panose="020B0502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Lorem ipsum dolor sit amet.</c:v>
                </c:pt>
                <c:pt idx="1">
                  <c:v>Lorem ipsum dolor sit.</c:v>
                </c:pt>
                <c:pt idx="2">
                  <c:v>Lorem ipsum dolor sit amet, consectetur adipiscing.</c:v>
                </c:pt>
                <c:pt idx="3">
                  <c:v>Lorem ipsum dolor sit amet, consectetur adipiscing elit. </c:v>
                </c:pt>
              </c:strCache>
            </c:strRef>
          </c:cat>
          <c:val>
            <c:numRef>
              <c:f>Sheet1!$B$2:$B$5</c:f>
              <c:numCache>
                <c:formatCode>0%</c:formatCode>
                <c:ptCount val="4"/>
                <c:pt idx="0">
                  <c:v>0.15</c:v>
                </c:pt>
                <c:pt idx="1">
                  <c:v>0.27</c:v>
                </c:pt>
                <c:pt idx="2">
                  <c:v>0.22</c:v>
                </c:pt>
                <c:pt idx="3">
                  <c:v>0.26</c:v>
                </c:pt>
              </c:numCache>
            </c:numRef>
          </c:val>
          <c:extLst>
            <c:ext xmlns:c16="http://schemas.microsoft.com/office/drawing/2014/chart" uri="{C3380CC4-5D6E-409C-BE32-E72D297353CC}">
              <c16:uniqueId val="{00000000-2D2D-C541-B5F1-5F63DF109D63}"/>
            </c:ext>
          </c:extLst>
        </c:ser>
        <c:ser>
          <c:idx val="1"/>
          <c:order val="1"/>
          <c:tx>
            <c:strRef>
              <c:f>Sheet1!$C$1</c:f>
              <c:strCache>
                <c:ptCount val="1"/>
                <c:pt idx="0">
                  <c:v>Very Likely</c:v>
                </c:pt>
              </c:strCache>
            </c:strRef>
          </c:tx>
          <c:spPr>
            <a:solidFill>
              <a:schemeClr val="accent4"/>
            </a:solidFill>
          </c:spPr>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Lorem ipsum dolor sit amet.</c:v>
                </c:pt>
                <c:pt idx="1">
                  <c:v>Lorem ipsum dolor sit.</c:v>
                </c:pt>
                <c:pt idx="2">
                  <c:v>Lorem ipsum dolor sit amet, consectetur adipiscing.</c:v>
                </c:pt>
                <c:pt idx="3">
                  <c:v>Lorem ipsum dolor sit amet, consectetur adipiscing elit. </c:v>
                </c:pt>
              </c:strCache>
            </c:strRef>
          </c:cat>
          <c:val>
            <c:numRef>
              <c:f>Sheet1!$C$2:$C$5</c:f>
              <c:numCache>
                <c:formatCode>0%</c:formatCode>
                <c:ptCount val="4"/>
                <c:pt idx="0">
                  <c:v>0.39</c:v>
                </c:pt>
                <c:pt idx="1">
                  <c:v>0.30999999999999994</c:v>
                </c:pt>
                <c:pt idx="2">
                  <c:v>0.39</c:v>
                </c:pt>
                <c:pt idx="3">
                  <c:v>0.38</c:v>
                </c:pt>
              </c:numCache>
            </c:numRef>
          </c:val>
          <c:extLst>
            <c:ext xmlns:c16="http://schemas.microsoft.com/office/drawing/2014/chart" uri="{C3380CC4-5D6E-409C-BE32-E72D297353CC}">
              <c16:uniqueId val="{00000001-2D2D-C541-B5F1-5F63DF109D63}"/>
            </c:ext>
          </c:extLst>
        </c:ser>
        <c:dLbls>
          <c:showLegendKey val="0"/>
          <c:showVal val="0"/>
          <c:showCatName val="0"/>
          <c:showSerName val="0"/>
          <c:showPercent val="0"/>
          <c:showBubbleSize val="0"/>
        </c:dLbls>
        <c:gapWidth val="70"/>
        <c:overlap val="100"/>
        <c:axId val="-2133164936"/>
        <c:axId val="-2133161448"/>
      </c:barChart>
      <c:barChart>
        <c:barDir val="bar"/>
        <c:grouping val="clustered"/>
        <c:varyColors val="0"/>
        <c:ser>
          <c:idx val="2"/>
          <c:order val="2"/>
          <c:tx>
            <c:strRef>
              <c:f>Sheet1!$D$1</c:f>
              <c:strCache>
                <c:ptCount val="1"/>
                <c:pt idx="0">
                  <c:v>Top 2 Box</c:v>
                </c:pt>
              </c:strCache>
            </c:strRef>
          </c:tx>
          <c:spPr>
            <a:noFill/>
          </c:spPr>
          <c:invertIfNegative val="0"/>
          <c:dLbls>
            <c:spPr>
              <a:noFill/>
              <a:ln>
                <a:noFill/>
              </a:ln>
              <a:effectLst/>
            </c:spPr>
            <c:txPr>
              <a:bodyPr/>
              <a:lstStyle/>
              <a:p>
                <a:pPr>
                  <a:defRPr b="0" i="1">
                    <a:solidFill>
                      <a:srgbClr val="1E22AA"/>
                    </a:solidFill>
                    <a:latin typeface="Prometo Medium" panose="020B0604030203060203" pitchFamily="34" charset="77"/>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Lorem ipsum dolor sit amet.</c:v>
                </c:pt>
                <c:pt idx="1">
                  <c:v>Lorem ipsum dolor sit.</c:v>
                </c:pt>
                <c:pt idx="2">
                  <c:v>Lorem ipsum dolor sit amet, consectetur adipiscing.</c:v>
                </c:pt>
                <c:pt idx="3">
                  <c:v>Lorem ipsum dolor sit amet, consectetur adipiscing elit. </c:v>
                </c:pt>
              </c:strCache>
            </c:strRef>
          </c:cat>
          <c:val>
            <c:numRef>
              <c:f>Sheet1!$D$2:$D$5</c:f>
              <c:numCache>
                <c:formatCode>0%</c:formatCode>
                <c:ptCount val="4"/>
                <c:pt idx="0">
                  <c:v>0.54</c:v>
                </c:pt>
                <c:pt idx="1">
                  <c:v>0.57999999999999996</c:v>
                </c:pt>
                <c:pt idx="2">
                  <c:v>0.61</c:v>
                </c:pt>
                <c:pt idx="3">
                  <c:v>0.64</c:v>
                </c:pt>
              </c:numCache>
            </c:numRef>
          </c:val>
          <c:extLst>
            <c:ext xmlns:c16="http://schemas.microsoft.com/office/drawing/2014/chart" uri="{C3380CC4-5D6E-409C-BE32-E72D297353CC}">
              <c16:uniqueId val="{00000002-2D2D-C541-B5F1-5F63DF109D63}"/>
            </c:ext>
          </c:extLst>
        </c:ser>
        <c:dLbls>
          <c:showLegendKey val="0"/>
          <c:showVal val="0"/>
          <c:showCatName val="0"/>
          <c:showSerName val="0"/>
          <c:showPercent val="0"/>
          <c:showBubbleSize val="0"/>
        </c:dLbls>
        <c:gapWidth val="150"/>
        <c:axId val="-2133155608"/>
        <c:axId val="-2133158600"/>
      </c:barChart>
      <c:catAx>
        <c:axId val="-2133164936"/>
        <c:scaling>
          <c:orientation val="minMax"/>
        </c:scaling>
        <c:delete val="0"/>
        <c:axPos val="l"/>
        <c:numFmt formatCode="General" sourceLinked="0"/>
        <c:majorTickMark val="none"/>
        <c:minorTickMark val="none"/>
        <c:tickLblPos val="nextTo"/>
        <c:spPr>
          <a:ln w="19050" cmpd="sng">
            <a:noFill/>
          </a:ln>
        </c:spPr>
        <c:txPr>
          <a:bodyPr/>
          <a:lstStyle/>
          <a:p>
            <a:pPr algn="r">
              <a:defRPr sz="1200" b="0">
                <a:solidFill>
                  <a:srgbClr val="333333"/>
                </a:solidFill>
                <a:latin typeface="Century Gothic" panose="020B0502020202020204" pitchFamily="34" charset="0"/>
              </a:defRPr>
            </a:pPr>
            <a:endParaRPr lang="en-US"/>
          </a:p>
        </c:txPr>
        <c:crossAx val="-2133161448"/>
        <c:crosses val="autoZero"/>
        <c:auto val="1"/>
        <c:lblAlgn val="ctr"/>
        <c:lblOffset val="100"/>
        <c:noMultiLvlLbl val="0"/>
      </c:catAx>
      <c:valAx>
        <c:axId val="-2133161448"/>
        <c:scaling>
          <c:orientation val="minMax"/>
        </c:scaling>
        <c:delete val="1"/>
        <c:axPos val="b"/>
        <c:numFmt formatCode="0%" sourceLinked="1"/>
        <c:majorTickMark val="out"/>
        <c:minorTickMark val="none"/>
        <c:tickLblPos val="nextTo"/>
        <c:crossAx val="-2133164936"/>
        <c:crosses val="autoZero"/>
        <c:crossBetween val="between"/>
      </c:valAx>
      <c:valAx>
        <c:axId val="-2133158600"/>
        <c:scaling>
          <c:orientation val="minMax"/>
        </c:scaling>
        <c:delete val="1"/>
        <c:axPos val="t"/>
        <c:numFmt formatCode="0%" sourceLinked="1"/>
        <c:majorTickMark val="out"/>
        <c:minorTickMark val="none"/>
        <c:tickLblPos val="nextTo"/>
        <c:crossAx val="-2133155608"/>
        <c:crosses val="max"/>
        <c:crossBetween val="between"/>
      </c:valAx>
      <c:catAx>
        <c:axId val="-2133155608"/>
        <c:scaling>
          <c:orientation val="minMax"/>
        </c:scaling>
        <c:delete val="1"/>
        <c:axPos val="l"/>
        <c:numFmt formatCode="General" sourceLinked="1"/>
        <c:majorTickMark val="out"/>
        <c:minorTickMark val="none"/>
        <c:tickLblPos val="nextTo"/>
        <c:crossAx val="-2133158600"/>
        <c:crosses val="autoZero"/>
        <c:auto val="1"/>
        <c:lblAlgn val="ctr"/>
        <c:lblOffset val="100"/>
        <c:noMultiLvlLbl val="0"/>
      </c:catAx>
    </c:plotArea>
    <c:plotVisOnly val="1"/>
    <c:dispBlanksAs val="gap"/>
    <c:showDLblsOverMax val="0"/>
  </c:chart>
  <c:txPr>
    <a:bodyPr/>
    <a:lstStyle/>
    <a:p>
      <a:pPr>
        <a:defRPr sz="1600">
          <a:solidFill>
            <a:schemeClr val="accent3">
              <a:lumMod val="50000"/>
            </a:schemeClr>
          </a:solidFil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D36844-CED0-4699-9311-DF6FE1CA8E81}"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en-US"/>
        </a:p>
      </dgm:t>
    </dgm:pt>
    <dgm:pt modelId="{2EE9A592-99AC-4BBD-AB25-ABA9079E3E9A}">
      <dgm:prSet phldrT="[Text]" custT="1"/>
      <dgm:spPr/>
      <dgm:t>
        <a:bodyPr/>
        <a:lstStyle/>
        <a:p>
          <a:r>
            <a:rPr lang="en-US" sz="1600" dirty="0">
              <a:solidFill>
                <a:schemeClr val="accent1"/>
              </a:solidFill>
              <a:latin typeface="Prometo Medium" panose="020B0704030203060203" pitchFamily="34" charset="0"/>
            </a:rPr>
            <a:t>Speaker </a:t>
          </a:r>
          <a:br>
            <a:rPr lang="en-US" sz="1600" dirty="0">
              <a:solidFill>
                <a:schemeClr val="accent1"/>
              </a:solidFill>
              <a:latin typeface="Prometo Medium" panose="020B0704030203060203" pitchFamily="34" charset="0"/>
            </a:rPr>
          </a:br>
          <a:r>
            <a:rPr lang="en-US" sz="1600" dirty="0">
              <a:solidFill>
                <a:schemeClr val="accent1"/>
              </a:solidFill>
              <a:latin typeface="Prometo Medium" panose="020B0704030203060203" pitchFamily="34" charset="0"/>
            </a:rPr>
            <a:t>Name</a:t>
          </a:r>
        </a:p>
      </dgm:t>
    </dgm:pt>
    <dgm:pt modelId="{D3A13018-7394-4CA6-A2E5-2DAE333FD5B9}" type="parTrans" cxnId="{25C95329-B285-46A0-A5E8-0A8B75F72D50}">
      <dgm:prSet/>
      <dgm:spPr/>
      <dgm:t>
        <a:bodyPr/>
        <a:lstStyle/>
        <a:p>
          <a:endParaRPr lang="en-US" sz="1400">
            <a:solidFill>
              <a:schemeClr val="accent1"/>
            </a:solidFill>
            <a:latin typeface="Prometo Medium" panose="020B0704030203060203" pitchFamily="34" charset="0"/>
          </a:endParaRPr>
        </a:p>
      </dgm:t>
    </dgm:pt>
    <dgm:pt modelId="{BBBE0E53-970D-4B83-8D89-C94DF08B209F}" type="sibTrans" cxnId="{25C95329-B285-46A0-A5E8-0A8B75F72D50}">
      <dgm:prSet/>
      <dgm:spPr/>
      <dgm:t>
        <a:bodyPr/>
        <a:lstStyle/>
        <a:p>
          <a:endParaRPr lang="en-US" sz="1400">
            <a:solidFill>
              <a:schemeClr val="accent1"/>
            </a:solidFill>
            <a:latin typeface="Prometo Medium" panose="020B0704030203060203" pitchFamily="34" charset="0"/>
          </a:endParaRPr>
        </a:p>
      </dgm:t>
    </dgm:pt>
    <dgm:pt modelId="{AD7E30AC-079A-4C76-A629-1D2E71416CC1}">
      <dgm:prSet phldrT="[Text]" custT="1"/>
      <dgm:spPr/>
      <dgm:t>
        <a:bodyPr/>
        <a:lstStyle/>
        <a:p>
          <a:r>
            <a:rPr lang="en-US" sz="1600" dirty="0">
              <a:solidFill>
                <a:schemeClr val="accent1"/>
              </a:solidFill>
              <a:latin typeface="Prometo Medium" panose="020B0704030203060203" pitchFamily="34" charset="0"/>
            </a:rPr>
            <a:t>Speaker </a:t>
          </a:r>
          <a:br>
            <a:rPr lang="en-US" sz="1600" dirty="0">
              <a:solidFill>
                <a:schemeClr val="accent1"/>
              </a:solidFill>
              <a:latin typeface="Prometo Medium" panose="020B0704030203060203" pitchFamily="34" charset="0"/>
            </a:rPr>
          </a:br>
          <a:r>
            <a:rPr lang="en-US" sz="1600" dirty="0">
              <a:solidFill>
                <a:schemeClr val="accent1"/>
              </a:solidFill>
              <a:latin typeface="Prometo Medium" panose="020B0704030203060203" pitchFamily="34" charset="0"/>
            </a:rPr>
            <a:t>Name</a:t>
          </a:r>
        </a:p>
      </dgm:t>
    </dgm:pt>
    <dgm:pt modelId="{3D4CF262-75BC-4267-8C4B-A5429115FCE4}" type="parTrans" cxnId="{F6F3DCFC-4FA2-4D33-8F36-71BA20541B1A}">
      <dgm:prSet/>
      <dgm:spPr>
        <a:ln>
          <a:solidFill>
            <a:schemeClr val="accent4">
              <a:lumMod val="60000"/>
              <a:lumOff val="40000"/>
            </a:schemeClr>
          </a:solidFill>
        </a:ln>
      </dgm:spPr>
      <dgm:t>
        <a:bodyPr/>
        <a:lstStyle/>
        <a:p>
          <a:endParaRPr lang="en-US" sz="1400">
            <a:solidFill>
              <a:schemeClr val="accent1"/>
            </a:solidFill>
            <a:latin typeface="Prometo Medium" panose="020B0704030203060203" pitchFamily="34" charset="0"/>
          </a:endParaRPr>
        </a:p>
      </dgm:t>
    </dgm:pt>
    <dgm:pt modelId="{77599EA3-11CC-4D22-98D6-E63F4DDD5694}" type="sibTrans" cxnId="{F6F3DCFC-4FA2-4D33-8F36-71BA20541B1A}">
      <dgm:prSet/>
      <dgm:spPr/>
      <dgm:t>
        <a:bodyPr/>
        <a:lstStyle/>
        <a:p>
          <a:endParaRPr lang="en-US" sz="1400">
            <a:solidFill>
              <a:schemeClr val="accent1"/>
            </a:solidFill>
            <a:latin typeface="Prometo Medium" panose="020B0704030203060203" pitchFamily="34" charset="0"/>
          </a:endParaRPr>
        </a:p>
      </dgm:t>
    </dgm:pt>
    <dgm:pt modelId="{CF9C3C3E-35E1-45CB-BAC1-F1EB56AC8C44}">
      <dgm:prSet phldrT="[Text]" custT="1"/>
      <dgm:spPr/>
      <dgm:t>
        <a:bodyPr/>
        <a:lstStyle/>
        <a:p>
          <a:r>
            <a:rPr lang="en-US" sz="1600" dirty="0">
              <a:solidFill>
                <a:schemeClr val="accent1"/>
              </a:solidFill>
              <a:latin typeface="Prometo Medium" panose="020B0704030203060203" pitchFamily="34" charset="0"/>
            </a:rPr>
            <a:t>Speaker </a:t>
          </a:r>
          <a:br>
            <a:rPr lang="en-US" sz="1600" dirty="0">
              <a:solidFill>
                <a:schemeClr val="accent1"/>
              </a:solidFill>
              <a:latin typeface="Prometo Medium" panose="020B0704030203060203" pitchFamily="34" charset="0"/>
            </a:rPr>
          </a:br>
          <a:r>
            <a:rPr lang="en-US" sz="1600" dirty="0">
              <a:solidFill>
                <a:schemeClr val="accent1"/>
              </a:solidFill>
              <a:latin typeface="Prometo Medium" panose="020B0704030203060203" pitchFamily="34" charset="0"/>
            </a:rPr>
            <a:t>Name</a:t>
          </a:r>
        </a:p>
      </dgm:t>
    </dgm:pt>
    <dgm:pt modelId="{79C3FBC9-1FDE-491C-A5BD-776D4962C1CA}" type="parTrans" cxnId="{DD500242-2355-484D-AC60-227AA80D81C8}">
      <dgm:prSet/>
      <dgm:spPr>
        <a:ln>
          <a:solidFill>
            <a:schemeClr val="accent4">
              <a:lumMod val="60000"/>
              <a:lumOff val="40000"/>
            </a:schemeClr>
          </a:solidFill>
        </a:ln>
      </dgm:spPr>
      <dgm:t>
        <a:bodyPr/>
        <a:lstStyle/>
        <a:p>
          <a:endParaRPr lang="en-US" sz="1400">
            <a:solidFill>
              <a:schemeClr val="accent1"/>
            </a:solidFill>
            <a:latin typeface="Prometo Medium" panose="020B0704030203060203" pitchFamily="34" charset="0"/>
          </a:endParaRPr>
        </a:p>
      </dgm:t>
    </dgm:pt>
    <dgm:pt modelId="{6EDCE151-FAAE-44AC-8520-A6ADA42AEA2F}" type="sibTrans" cxnId="{DD500242-2355-484D-AC60-227AA80D81C8}">
      <dgm:prSet/>
      <dgm:spPr/>
      <dgm:t>
        <a:bodyPr/>
        <a:lstStyle/>
        <a:p>
          <a:endParaRPr lang="en-US" sz="1400">
            <a:solidFill>
              <a:schemeClr val="accent1"/>
            </a:solidFill>
            <a:latin typeface="Prometo Medium" panose="020B0704030203060203" pitchFamily="34" charset="0"/>
          </a:endParaRPr>
        </a:p>
      </dgm:t>
    </dgm:pt>
    <dgm:pt modelId="{F3DBCD3B-5078-487A-9ED1-FCC8334DD182}">
      <dgm:prSet phldrT="[Text]" custT="1"/>
      <dgm:spPr/>
      <dgm:t>
        <a:bodyPr/>
        <a:lstStyle/>
        <a:p>
          <a:r>
            <a:rPr lang="en-US" sz="1600" dirty="0">
              <a:solidFill>
                <a:schemeClr val="accent1"/>
              </a:solidFill>
              <a:latin typeface="Prometo Medium" panose="020B0704030203060203" pitchFamily="34" charset="0"/>
            </a:rPr>
            <a:t>Speaker </a:t>
          </a:r>
          <a:br>
            <a:rPr lang="en-US" sz="1600" dirty="0">
              <a:solidFill>
                <a:schemeClr val="accent1"/>
              </a:solidFill>
              <a:latin typeface="Prometo Medium" panose="020B0704030203060203" pitchFamily="34" charset="0"/>
            </a:rPr>
          </a:br>
          <a:r>
            <a:rPr lang="en-US" sz="1600" dirty="0">
              <a:solidFill>
                <a:schemeClr val="accent1"/>
              </a:solidFill>
              <a:latin typeface="Prometo Medium" panose="020B0704030203060203" pitchFamily="34" charset="0"/>
            </a:rPr>
            <a:t>Name</a:t>
          </a:r>
        </a:p>
      </dgm:t>
    </dgm:pt>
    <dgm:pt modelId="{7E8F60D2-20C5-4F64-B89B-D9AE49024F94}" type="parTrans" cxnId="{548EA398-1946-4685-A121-ED5E7B499B1F}">
      <dgm:prSet/>
      <dgm:spPr>
        <a:ln>
          <a:solidFill>
            <a:schemeClr val="accent4">
              <a:lumMod val="60000"/>
              <a:lumOff val="40000"/>
            </a:schemeClr>
          </a:solidFill>
        </a:ln>
      </dgm:spPr>
      <dgm:t>
        <a:bodyPr/>
        <a:lstStyle/>
        <a:p>
          <a:endParaRPr lang="en-US" sz="1400">
            <a:solidFill>
              <a:schemeClr val="accent1"/>
            </a:solidFill>
            <a:latin typeface="Prometo Medium" panose="020B0704030203060203" pitchFamily="34" charset="0"/>
          </a:endParaRPr>
        </a:p>
      </dgm:t>
    </dgm:pt>
    <dgm:pt modelId="{18E6E78E-A784-4BD0-9081-CAC8474FB902}" type="sibTrans" cxnId="{548EA398-1946-4685-A121-ED5E7B499B1F}">
      <dgm:prSet/>
      <dgm:spPr/>
      <dgm:t>
        <a:bodyPr/>
        <a:lstStyle/>
        <a:p>
          <a:endParaRPr lang="en-US" sz="1400">
            <a:solidFill>
              <a:schemeClr val="accent1"/>
            </a:solidFill>
            <a:latin typeface="Prometo Medium" panose="020B0704030203060203" pitchFamily="34" charset="0"/>
          </a:endParaRPr>
        </a:p>
      </dgm:t>
    </dgm:pt>
    <dgm:pt modelId="{9F6526B8-4422-40CA-A6ED-CA237AE41218}">
      <dgm:prSet phldrT="[Text]" custT="1"/>
      <dgm:spPr/>
      <dgm:t>
        <a:bodyPr/>
        <a:lstStyle/>
        <a:p>
          <a:r>
            <a:rPr lang="en-US" sz="1600" dirty="0">
              <a:solidFill>
                <a:schemeClr val="accent1"/>
              </a:solidFill>
              <a:latin typeface="Prometo Medium" panose="020B0704030203060203" pitchFamily="34" charset="0"/>
            </a:rPr>
            <a:t>Speaker </a:t>
          </a:r>
          <a:br>
            <a:rPr lang="en-US" sz="1600" dirty="0">
              <a:solidFill>
                <a:schemeClr val="accent1"/>
              </a:solidFill>
              <a:latin typeface="Prometo Medium" panose="020B0704030203060203" pitchFamily="34" charset="0"/>
            </a:rPr>
          </a:br>
          <a:r>
            <a:rPr lang="en-US" sz="1600" dirty="0">
              <a:solidFill>
                <a:schemeClr val="accent1"/>
              </a:solidFill>
              <a:latin typeface="Prometo Medium" panose="020B0704030203060203" pitchFamily="34" charset="0"/>
            </a:rPr>
            <a:t>Name</a:t>
          </a:r>
        </a:p>
      </dgm:t>
    </dgm:pt>
    <dgm:pt modelId="{66051BE3-B03C-4BC8-9C2D-0E46AADEADAD}" type="parTrans" cxnId="{4403E1F8-9491-4A25-BFDE-95EAAE5A15F8}">
      <dgm:prSet/>
      <dgm:spPr>
        <a:ln>
          <a:solidFill>
            <a:schemeClr val="accent4">
              <a:lumMod val="60000"/>
              <a:lumOff val="40000"/>
            </a:schemeClr>
          </a:solidFill>
        </a:ln>
      </dgm:spPr>
      <dgm:t>
        <a:bodyPr/>
        <a:lstStyle/>
        <a:p>
          <a:endParaRPr lang="en-US" sz="1400">
            <a:solidFill>
              <a:schemeClr val="accent1"/>
            </a:solidFill>
            <a:latin typeface="Prometo Medium" panose="020B0704030203060203" pitchFamily="34" charset="0"/>
          </a:endParaRPr>
        </a:p>
      </dgm:t>
    </dgm:pt>
    <dgm:pt modelId="{8E459CF9-39AC-414A-A556-E4CE2EA8949A}" type="sibTrans" cxnId="{4403E1F8-9491-4A25-BFDE-95EAAE5A15F8}">
      <dgm:prSet/>
      <dgm:spPr/>
      <dgm:t>
        <a:bodyPr/>
        <a:lstStyle/>
        <a:p>
          <a:endParaRPr lang="en-US" sz="1400">
            <a:solidFill>
              <a:schemeClr val="accent1"/>
            </a:solidFill>
            <a:latin typeface="Prometo Medium" panose="020B0704030203060203" pitchFamily="34" charset="0"/>
          </a:endParaRPr>
        </a:p>
      </dgm:t>
    </dgm:pt>
    <dgm:pt modelId="{72CE95A0-B4D8-4825-925D-34516A93FED5}">
      <dgm:prSet phldrT="[Text]" custT="1"/>
      <dgm:spPr/>
      <dgm:t>
        <a:bodyPr/>
        <a:lstStyle/>
        <a:p>
          <a:r>
            <a:rPr lang="en-US" sz="1600" dirty="0">
              <a:solidFill>
                <a:schemeClr val="accent1"/>
              </a:solidFill>
              <a:latin typeface="Prometo Medium" panose="020B0704030203060203" pitchFamily="34" charset="0"/>
            </a:rPr>
            <a:t>Speaker </a:t>
          </a:r>
          <a:br>
            <a:rPr lang="en-US" sz="1600" dirty="0">
              <a:solidFill>
                <a:schemeClr val="accent1"/>
              </a:solidFill>
              <a:latin typeface="Prometo Medium" panose="020B0704030203060203" pitchFamily="34" charset="0"/>
            </a:rPr>
          </a:br>
          <a:r>
            <a:rPr lang="en-US" sz="1600" dirty="0">
              <a:solidFill>
                <a:schemeClr val="accent1"/>
              </a:solidFill>
              <a:latin typeface="Prometo Medium" panose="020B0704030203060203" pitchFamily="34" charset="0"/>
            </a:rPr>
            <a:t>Name</a:t>
          </a:r>
        </a:p>
      </dgm:t>
    </dgm:pt>
    <dgm:pt modelId="{2F86AFE6-6FC9-472D-8FB4-C53A6537C0BD}" type="parTrans" cxnId="{FC8D0DE8-2084-44DF-83EB-D4A9536D3002}">
      <dgm:prSet/>
      <dgm:spPr>
        <a:ln>
          <a:solidFill>
            <a:schemeClr val="accent4">
              <a:lumMod val="60000"/>
              <a:lumOff val="40000"/>
            </a:schemeClr>
          </a:solidFill>
        </a:ln>
      </dgm:spPr>
      <dgm:t>
        <a:bodyPr/>
        <a:lstStyle/>
        <a:p>
          <a:endParaRPr lang="en-US" sz="1400">
            <a:solidFill>
              <a:schemeClr val="accent1"/>
            </a:solidFill>
            <a:latin typeface="Prometo Medium" panose="020B0704030203060203" pitchFamily="34" charset="0"/>
          </a:endParaRPr>
        </a:p>
      </dgm:t>
    </dgm:pt>
    <dgm:pt modelId="{D6430449-BAB4-46DC-AF22-976DFD3D7ECF}" type="sibTrans" cxnId="{FC8D0DE8-2084-44DF-83EB-D4A9536D3002}">
      <dgm:prSet/>
      <dgm:spPr/>
      <dgm:t>
        <a:bodyPr/>
        <a:lstStyle/>
        <a:p>
          <a:endParaRPr lang="en-US" sz="1400">
            <a:solidFill>
              <a:schemeClr val="accent1"/>
            </a:solidFill>
            <a:latin typeface="Prometo Medium" panose="020B0704030203060203" pitchFamily="34" charset="0"/>
          </a:endParaRPr>
        </a:p>
      </dgm:t>
    </dgm:pt>
    <dgm:pt modelId="{C685C1C2-BEBF-46B9-9B57-62A4BF7CED24}" type="pres">
      <dgm:prSet presAssocID="{B8D36844-CED0-4699-9311-DF6FE1CA8E81}" presName="hierChild1" presStyleCnt="0">
        <dgm:presLayoutVars>
          <dgm:chPref val="1"/>
          <dgm:dir/>
          <dgm:animOne val="branch"/>
          <dgm:animLvl val="lvl"/>
          <dgm:resizeHandles/>
        </dgm:presLayoutVars>
      </dgm:prSet>
      <dgm:spPr/>
    </dgm:pt>
    <dgm:pt modelId="{74E728EB-7A25-4DF8-9B61-6A69D424A8A0}" type="pres">
      <dgm:prSet presAssocID="{2EE9A592-99AC-4BBD-AB25-ABA9079E3E9A}" presName="hierRoot1" presStyleCnt="0"/>
      <dgm:spPr/>
    </dgm:pt>
    <dgm:pt modelId="{E65AF439-84A2-4B9D-A3EA-E597EB92564A}" type="pres">
      <dgm:prSet presAssocID="{2EE9A592-99AC-4BBD-AB25-ABA9079E3E9A}" presName="composite" presStyleCnt="0"/>
      <dgm:spPr/>
    </dgm:pt>
    <dgm:pt modelId="{A400781E-FDA7-461B-BA83-705F1720ADFD}" type="pres">
      <dgm:prSet presAssocID="{2EE9A592-99AC-4BBD-AB25-ABA9079E3E9A}" presName="image" presStyleLbl="node0" presStyleIdx="0" presStyleCnt="1" custLinFactNeighborX="-9516" custLinFactNeighborY="2538"/>
      <dgm:spPr>
        <a:gradFill rotWithShape="0">
          <a:gsLst>
            <a:gs pos="0">
              <a:schemeClr val="bg1">
                <a:lumMod val="85000"/>
              </a:schemeClr>
            </a:gs>
            <a:gs pos="99000">
              <a:schemeClr val="bg1">
                <a:lumMod val="75000"/>
              </a:schemeClr>
            </a:gs>
          </a:gsLst>
          <a:lin ang="2700000" scaled="1"/>
        </a:gradFill>
      </dgm:spPr>
    </dgm:pt>
    <dgm:pt modelId="{74FFFE64-F451-4B57-BE99-3EA4D25113E1}" type="pres">
      <dgm:prSet presAssocID="{2EE9A592-99AC-4BBD-AB25-ABA9079E3E9A}" presName="text" presStyleLbl="revTx" presStyleIdx="0" presStyleCnt="6" custScaleX="124652" custLinFactNeighborX="10633" custLinFactNeighborY="1672">
        <dgm:presLayoutVars>
          <dgm:chPref val="3"/>
        </dgm:presLayoutVars>
      </dgm:prSet>
      <dgm:spPr/>
    </dgm:pt>
    <dgm:pt modelId="{051A474B-B82C-4CCD-A453-41B82B47A996}" type="pres">
      <dgm:prSet presAssocID="{2EE9A592-99AC-4BBD-AB25-ABA9079E3E9A}" presName="hierChild2" presStyleCnt="0"/>
      <dgm:spPr/>
    </dgm:pt>
    <dgm:pt modelId="{5A8B39BC-45A5-4A16-9931-B9EB98336B0A}" type="pres">
      <dgm:prSet presAssocID="{3D4CF262-75BC-4267-8C4B-A5429115FCE4}" presName="Name10" presStyleLbl="parChTrans1D2" presStyleIdx="0" presStyleCnt="2"/>
      <dgm:spPr/>
    </dgm:pt>
    <dgm:pt modelId="{65F9A9DB-5055-4943-84A6-E9ECA71A02F1}" type="pres">
      <dgm:prSet presAssocID="{AD7E30AC-079A-4C76-A629-1D2E71416CC1}" presName="hierRoot2" presStyleCnt="0"/>
      <dgm:spPr/>
    </dgm:pt>
    <dgm:pt modelId="{78C81D92-CB3A-416C-818F-2A53378170BD}" type="pres">
      <dgm:prSet presAssocID="{AD7E30AC-079A-4C76-A629-1D2E71416CC1}" presName="composite2" presStyleCnt="0"/>
      <dgm:spPr/>
    </dgm:pt>
    <dgm:pt modelId="{AA8FAFFA-EC5C-426E-8ABD-BCC4822B1083}" type="pres">
      <dgm:prSet presAssocID="{AD7E30AC-079A-4C76-A629-1D2E71416CC1}" presName="image2" presStyleLbl="node2" presStyleIdx="0" presStyleCnt="2" custLinFactNeighborX="-3787"/>
      <dgm:spPr>
        <a:gradFill rotWithShape="0">
          <a:gsLst>
            <a:gs pos="0">
              <a:schemeClr val="bg1">
                <a:lumMod val="85000"/>
              </a:schemeClr>
            </a:gs>
            <a:gs pos="99000">
              <a:schemeClr val="bg1">
                <a:lumMod val="75000"/>
              </a:schemeClr>
            </a:gs>
          </a:gsLst>
          <a:lin ang="2700000" scaled="1"/>
        </a:gradFill>
      </dgm:spPr>
    </dgm:pt>
    <dgm:pt modelId="{5839614B-5BEA-4912-AB74-C0658F67A5D6}" type="pres">
      <dgm:prSet presAssocID="{AD7E30AC-079A-4C76-A629-1D2E71416CC1}" presName="text2" presStyleLbl="revTx" presStyleIdx="1" presStyleCnt="6" custLinFactNeighborX="3676">
        <dgm:presLayoutVars>
          <dgm:chPref val="3"/>
        </dgm:presLayoutVars>
      </dgm:prSet>
      <dgm:spPr/>
    </dgm:pt>
    <dgm:pt modelId="{8FC1F5D1-D8DE-4263-A49B-59F994529FC3}" type="pres">
      <dgm:prSet presAssocID="{AD7E30AC-079A-4C76-A629-1D2E71416CC1}" presName="hierChild3" presStyleCnt="0"/>
      <dgm:spPr/>
    </dgm:pt>
    <dgm:pt modelId="{DC84598F-1DE7-45B6-A2B1-8A222B361737}" type="pres">
      <dgm:prSet presAssocID="{79C3FBC9-1FDE-491C-A5BD-776D4962C1CA}" presName="Name17" presStyleLbl="parChTrans1D3" presStyleIdx="0" presStyleCnt="3"/>
      <dgm:spPr/>
    </dgm:pt>
    <dgm:pt modelId="{C29FC781-DAB6-4A3D-96D1-3C8F6CEE9B49}" type="pres">
      <dgm:prSet presAssocID="{CF9C3C3E-35E1-45CB-BAC1-F1EB56AC8C44}" presName="hierRoot3" presStyleCnt="0"/>
      <dgm:spPr/>
    </dgm:pt>
    <dgm:pt modelId="{E5587D44-D158-4623-8073-A9874A142B15}" type="pres">
      <dgm:prSet presAssocID="{CF9C3C3E-35E1-45CB-BAC1-F1EB56AC8C44}" presName="composite3" presStyleCnt="0"/>
      <dgm:spPr/>
    </dgm:pt>
    <dgm:pt modelId="{6D307431-FF06-44FE-87D2-57A5208FC066}" type="pres">
      <dgm:prSet presAssocID="{CF9C3C3E-35E1-45CB-BAC1-F1EB56AC8C44}" presName="image3" presStyleLbl="node3" presStyleIdx="0" presStyleCnt="3"/>
      <dgm:spPr>
        <a:gradFill rotWithShape="0">
          <a:gsLst>
            <a:gs pos="0">
              <a:schemeClr val="bg1">
                <a:lumMod val="85000"/>
              </a:schemeClr>
            </a:gs>
            <a:gs pos="99000">
              <a:schemeClr val="bg1">
                <a:lumMod val="75000"/>
              </a:schemeClr>
            </a:gs>
          </a:gsLst>
          <a:lin ang="2700000" scaled="1"/>
        </a:gradFill>
      </dgm:spPr>
    </dgm:pt>
    <dgm:pt modelId="{C29A2657-4E6E-48FE-A5DA-11E53C82EFC2}" type="pres">
      <dgm:prSet presAssocID="{CF9C3C3E-35E1-45CB-BAC1-F1EB56AC8C44}" presName="text3" presStyleLbl="revTx" presStyleIdx="2" presStyleCnt="6" custLinFactNeighborX="3156">
        <dgm:presLayoutVars>
          <dgm:chPref val="3"/>
        </dgm:presLayoutVars>
      </dgm:prSet>
      <dgm:spPr/>
    </dgm:pt>
    <dgm:pt modelId="{3763BBDE-36EA-4255-921C-44BA0E23EBE6}" type="pres">
      <dgm:prSet presAssocID="{CF9C3C3E-35E1-45CB-BAC1-F1EB56AC8C44}" presName="hierChild4" presStyleCnt="0"/>
      <dgm:spPr/>
    </dgm:pt>
    <dgm:pt modelId="{C8A10F2B-E2C0-41F2-B4B4-1695F1C77E1F}" type="pres">
      <dgm:prSet presAssocID="{7E8F60D2-20C5-4F64-B89B-D9AE49024F94}" presName="Name17" presStyleLbl="parChTrans1D3" presStyleIdx="1" presStyleCnt="3"/>
      <dgm:spPr/>
    </dgm:pt>
    <dgm:pt modelId="{C677713C-A64F-46F9-B6A6-F2D469766FBE}" type="pres">
      <dgm:prSet presAssocID="{F3DBCD3B-5078-487A-9ED1-FCC8334DD182}" presName="hierRoot3" presStyleCnt="0"/>
      <dgm:spPr/>
    </dgm:pt>
    <dgm:pt modelId="{ABFC6BE0-9549-4A87-83AF-A7DEBFFA4B1C}" type="pres">
      <dgm:prSet presAssocID="{F3DBCD3B-5078-487A-9ED1-FCC8334DD182}" presName="composite3" presStyleCnt="0"/>
      <dgm:spPr/>
    </dgm:pt>
    <dgm:pt modelId="{5CC0C1A2-9B95-46FF-AFCB-E7B49CCF4059}" type="pres">
      <dgm:prSet presAssocID="{F3DBCD3B-5078-487A-9ED1-FCC8334DD182}" presName="image3" presStyleLbl="node3" presStyleIdx="1" presStyleCnt="3" custLinFactNeighborX="-6986"/>
      <dgm:spPr>
        <a:gradFill rotWithShape="0">
          <a:gsLst>
            <a:gs pos="0">
              <a:schemeClr val="bg1">
                <a:lumMod val="85000"/>
              </a:schemeClr>
            </a:gs>
            <a:gs pos="99000">
              <a:schemeClr val="bg1">
                <a:lumMod val="75000"/>
              </a:schemeClr>
            </a:gs>
          </a:gsLst>
          <a:lin ang="2700000" scaled="1"/>
        </a:gradFill>
      </dgm:spPr>
    </dgm:pt>
    <dgm:pt modelId="{229F009E-BFC5-47D2-B107-4E9D2B346B2A}" type="pres">
      <dgm:prSet presAssocID="{F3DBCD3B-5078-487A-9ED1-FCC8334DD182}" presName="text3" presStyleLbl="revTx" presStyleIdx="3" presStyleCnt="6">
        <dgm:presLayoutVars>
          <dgm:chPref val="3"/>
        </dgm:presLayoutVars>
      </dgm:prSet>
      <dgm:spPr/>
    </dgm:pt>
    <dgm:pt modelId="{C38945FE-EFE2-4B44-A5FB-7A276EF1007D}" type="pres">
      <dgm:prSet presAssocID="{F3DBCD3B-5078-487A-9ED1-FCC8334DD182}" presName="hierChild4" presStyleCnt="0"/>
      <dgm:spPr/>
    </dgm:pt>
    <dgm:pt modelId="{0F82367D-9603-48E8-BDC5-2A83E5E76AD4}" type="pres">
      <dgm:prSet presAssocID="{66051BE3-B03C-4BC8-9C2D-0E46AADEADAD}" presName="Name10" presStyleLbl="parChTrans1D2" presStyleIdx="1" presStyleCnt="2"/>
      <dgm:spPr/>
    </dgm:pt>
    <dgm:pt modelId="{E8CC3465-0D61-4C2B-9350-3E1847F726B1}" type="pres">
      <dgm:prSet presAssocID="{9F6526B8-4422-40CA-A6ED-CA237AE41218}" presName="hierRoot2" presStyleCnt="0"/>
      <dgm:spPr/>
    </dgm:pt>
    <dgm:pt modelId="{F1526B6A-5E26-4997-874D-98E84091AD51}" type="pres">
      <dgm:prSet presAssocID="{9F6526B8-4422-40CA-A6ED-CA237AE41218}" presName="composite2" presStyleCnt="0"/>
      <dgm:spPr/>
    </dgm:pt>
    <dgm:pt modelId="{313DC1A1-6E6B-426D-B1E6-4F939C8CDBA4}" type="pres">
      <dgm:prSet presAssocID="{9F6526B8-4422-40CA-A6ED-CA237AE41218}" presName="image2" presStyleLbl="node2" presStyleIdx="1" presStyleCnt="2" custLinFactNeighborX="-12309"/>
      <dgm:spPr>
        <a:gradFill rotWithShape="0">
          <a:gsLst>
            <a:gs pos="0">
              <a:schemeClr val="bg1">
                <a:lumMod val="85000"/>
              </a:schemeClr>
            </a:gs>
            <a:gs pos="99000">
              <a:schemeClr val="bg1">
                <a:lumMod val="75000"/>
              </a:schemeClr>
            </a:gs>
          </a:gsLst>
          <a:lin ang="2700000" scaled="1"/>
        </a:gradFill>
      </dgm:spPr>
    </dgm:pt>
    <dgm:pt modelId="{D7B611A3-DDC7-4C5C-9538-A0315C88CC22}" type="pres">
      <dgm:prSet presAssocID="{9F6526B8-4422-40CA-A6ED-CA237AE41218}" presName="text2" presStyleLbl="revTx" presStyleIdx="4" presStyleCnt="6" custLinFactNeighborX="-1262">
        <dgm:presLayoutVars>
          <dgm:chPref val="3"/>
        </dgm:presLayoutVars>
      </dgm:prSet>
      <dgm:spPr/>
    </dgm:pt>
    <dgm:pt modelId="{F8D5782E-42B4-4121-AA4F-D9C85CA6AD07}" type="pres">
      <dgm:prSet presAssocID="{9F6526B8-4422-40CA-A6ED-CA237AE41218}" presName="hierChild3" presStyleCnt="0"/>
      <dgm:spPr/>
    </dgm:pt>
    <dgm:pt modelId="{B93EB224-C9C0-42C6-8926-A4ED2C03F2D5}" type="pres">
      <dgm:prSet presAssocID="{2F86AFE6-6FC9-472D-8FB4-C53A6537C0BD}" presName="Name17" presStyleLbl="parChTrans1D3" presStyleIdx="2" presStyleCnt="3"/>
      <dgm:spPr/>
    </dgm:pt>
    <dgm:pt modelId="{7E20A75C-97A7-49D9-8821-93C57B302BD7}" type="pres">
      <dgm:prSet presAssocID="{72CE95A0-B4D8-4825-925D-34516A93FED5}" presName="hierRoot3" presStyleCnt="0"/>
      <dgm:spPr/>
    </dgm:pt>
    <dgm:pt modelId="{7E82F1E6-290A-416C-BFE5-7E4B7A8E3C4E}" type="pres">
      <dgm:prSet presAssocID="{72CE95A0-B4D8-4825-925D-34516A93FED5}" presName="composite3" presStyleCnt="0"/>
      <dgm:spPr/>
    </dgm:pt>
    <dgm:pt modelId="{D0DA506E-CE56-4929-A603-4C67CAA2C2A2}" type="pres">
      <dgm:prSet presAssocID="{72CE95A0-B4D8-4825-925D-34516A93FED5}" presName="image3" presStyleLbl="node3" presStyleIdx="2" presStyleCnt="3" custLinFactNeighborX="-12309"/>
      <dgm:spPr>
        <a:gradFill rotWithShape="0">
          <a:gsLst>
            <a:gs pos="0">
              <a:schemeClr val="bg1">
                <a:lumMod val="85000"/>
              </a:schemeClr>
            </a:gs>
            <a:gs pos="99000">
              <a:schemeClr val="bg1">
                <a:lumMod val="75000"/>
              </a:schemeClr>
            </a:gs>
          </a:gsLst>
          <a:lin ang="2700000" scaled="1"/>
        </a:gradFill>
      </dgm:spPr>
    </dgm:pt>
    <dgm:pt modelId="{F8E04D2B-953B-4918-96EB-9349AE4DF3AE}" type="pres">
      <dgm:prSet presAssocID="{72CE95A0-B4D8-4825-925D-34516A93FED5}" presName="text3" presStyleLbl="revTx" presStyleIdx="5" presStyleCnt="6" custLinFactNeighborX="-1893">
        <dgm:presLayoutVars>
          <dgm:chPref val="3"/>
        </dgm:presLayoutVars>
      </dgm:prSet>
      <dgm:spPr/>
    </dgm:pt>
    <dgm:pt modelId="{544AC04C-8BB3-4431-A278-17B4FAF30A80}" type="pres">
      <dgm:prSet presAssocID="{72CE95A0-B4D8-4825-925D-34516A93FED5}" presName="hierChild4" presStyleCnt="0"/>
      <dgm:spPr/>
    </dgm:pt>
  </dgm:ptLst>
  <dgm:cxnLst>
    <dgm:cxn modelId="{25C95329-B285-46A0-A5E8-0A8B75F72D50}" srcId="{B8D36844-CED0-4699-9311-DF6FE1CA8E81}" destId="{2EE9A592-99AC-4BBD-AB25-ABA9079E3E9A}" srcOrd="0" destOrd="0" parTransId="{D3A13018-7394-4CA6-A2E5-2DAE333FD5B9}" sibTransId="{BBBE0E53-970D-4B83-8D89-C94DF08B209F}"/>
    <dgm:cxn modelId="{C3800042-2527-4B28-8BE0-2A97583B64DD}" type="presOf" srcId="{66051BE3-B03C-4BC8-9C2D-0E46AADEADAD}" destId="{0F82367D-9603-48E8-BDC5-2A83E5E76AD4}" srcOrd="0" destOrd="0" presId="urn:microsoft.com/office/officeart/2009/layout/CirclePictureHierarchy"/>
    <dgm:cxn modelId="{DD500242-2355-484D-AC60-227AA80D81C8}" srcId="{AD7E30AC-079A-4C76-A629-1D2E71416CC1}" destId="{CF9C3C3E-35E1-45CB-BAC1-F1EB56AC8C44}" srcOrd="0" destOrd="0" parTransId="{79C3FBC9-1FDE-491C-A5BD-776D4962C1CA}" sibTransId="{6EDCE151-FAAE-44AC-8520-A6ADA42AEA2F}"/>
    <dgm:cxn modelId="{90301746-630F-4F8A-9803-75B3CCEE32A1}" type="presOf" srcId="{B8D36844-CED0-4699-9311-DF6FE1CA8E81}" destId="{C685C1C2-BEBF-46B9-9B57-62A4BF7CED24}" srcOrd="0" destOrd="0" presId="urn:microsoft.com/office/officeart/2009/layout/CirclePictureHierarchy"/>
    <dgm:cxn modelId="{9EAFD148-9D3E-4A86-A7C6-07C1CF41ABC1}" type="presOf" srcId="{CF9C3C3E-35E1-45CB-BAC1-F1EB56AC8C44}" destId="{C29A2657-4E6E-48FE-A5DA-11E53C82EFC2}" srcOrd="0" destOrd="0" presId="urn:microsoft.com/office/officeart/2009/layout/CirclePictureHierarchy"/>
    <dgm:cxn modelId="{4A17784B-3626-49DD-9D0E-D256E702F081}" type="presOf" srcId="{3D4CF262-75BC-4267-8C4B-A5429115FCE4}" destId="{5A8B39BC-45A5-4A16-9931-B9EB98336B0A}" srcOrd="0" destOrd="0" presId="urn:microsoft.com/office/officeart/2009/layout/CirclePictureHierarchy"/>
    <dgm:cxn modelId="{B663AE6B-C2D5-4388-AB78-8031B1647D50}" type="presOf" srcId="{7E8F60D2-20C5-4F64-B89B-D9AE49024F94}" destId="{C8A10F2B-E2C0-41F2-B4B4-1695F1C77E1F}" srcOrd="0" destOrd="0" presId="urn:microsoft.com/office/officeart/2009/layout/CirclePictureHierarchy"/>
    <dgm:cxn modelId="{EF7FDA76-A5AC-49FD-B54E-FEA3937361C7}" type="presOf" srcId="{79C3FBC9-1FDE-491C-A5BD-776D4962C1CA}" destId="{DC84598F-1DE7-45B6-A2B1-8A222B361737}" srcOrd="0" destOrd="0" presId="urn:microsoft.com/office/officeart/2009/layout/CirclePictureHierarchy"/>
    <dgm:cxn modelId="{6C2AF993-F5BA-4401-A8B6-06A056DE3275}" type="presOf" srcId="{2F86AFE6-6FC9-472D-8FB4-C53A6537C0BD}" destId="{B93EB224-C9C0-42C6-8926-A4ED2C03F2D5}" srcOrd="0" destOrd="0" presId="urn:microsoft.com/office/officeart/2009/layout/CirclePictureHierarchy"/>
    <dgm:cxn modelId="{548EA398-1946-4685-A121-ED5E7B499B1F}" srcId="{AD7E30AC-079A-4C76-A629-1D2E71416CC1}" destId="{F3DBCD3B-5078-487A-9ED1-FCC8334DD182}" srcOrd="1" destOrd="0" parTransId="{7E8F60D2-20C5-4F64-B89B-D9AE49024F94}" sibTransId="{18E6E78E-A784-4BD0-9081-CAC8474FB902}"/>
    <dgm:cxn modelId="{2C317C9D-427D-4728-B9C5-9C3C74018FD1}" type="presOf" srcId="{2EE9A592-99AC-4BBD-AB25-ABA9079E3E9A}" destId="{74FFFE64-F451-4B57-BE99-3EA4D25113E1}" srcOrd="0" destOrd="0" presId="urn:microsoft.com/office/officeart/2009/layout/CirclePictureHierarchy"/>
    <dgm:cxn modelId="{62A11BD0-10D1-4525-A716-A6CF2C625E4D}" type="presOf" srcId="{72CE95A0-B4D8-4825-925D-34516A93FED5}" destId="{F8E04D2B-953B-4918-96EB-9349AE4DF3AE}" srcOrd="0" destOrd="0" presId="urn:microsoft.com/office/officeart/2009/layout/CirclePictureHierarchy"/>
    <dgm:cxn modelId="{C2CE7EDF-08A6-4CA0-8A71-8FCC295A6774}" type="presOf" srcId="{AD7E30AC-079A-4C76-A629-1D2E71416CC1}" destId="{5839614B-5BEA-4912-AB74-C0658F67A5D6}" srcOrd="0" destOrd="0" presId="urn:microsoft.com/office/officeart/2009/layout/CirclePictureHierarchy"/>
    <dgm:cxn modelId="{FC8D0DE8-2084-44DF-83EB-D4A9536D3002}" srcId="{9F6526B8-4422-40CA-A6ED-CA237AE41218}" destId="{72CE95A0-B4D8-4825-925D-34516A93FED5}" srcOrd="0" destOrd="0" parTransId="{2F86AFE6-6FC9-472D-8FB4-C53A6537C0BD}" sibTransId="{D6430449-BAB4-46DC-AF22-976DFD3D7ECF}"/>
    <dgm:cxn modelId="{110568EC-0F6F-420D-838C-72E1C7998FDC}" type="presOf" srcId="{F3DBCD3B-5078-487A-9ED1-FCC8334DD182}" destId="{229F009E-BFC5-47D2-B107-4E9D2B346B2A}" srcOrd="0" destOrd="0" presId="urn:microsoft.com/office/officeart/2009/layout/CirclePictureHierarchy"/>
    <dgm:cxn modelId="{4403E1F8-9491-4A25-BFDE-95EAAE5A15F8}" srcId="{2EE9A592-99AC-4BBD-AB25-ABA9079E3E9A}" destId="{9F6526B8-4422-40CA-A6ED-CA237AE41218}" srcOrd="1" destOrd="0" parTransId="{66051BE3-B03C-4BC8-9C2D-0E46AADEADAD}" sibTransId="{8E459CF9-39AC-414A-A556-E4CE2EA8949A}"/>
    <dgm:cxn modelId="{9CA9F0F9-DE61-4855-BCAD-5D4B1D7A9FC1}" type="presOf" srcId="{9F6526B8-4422-40CA-A6ED-CA237AE41218}" destId="{D7B611A3-DDC7-4C5C-9538-A0315C88CC22}" srcOrd="0" destOrd="0" presId="urn:microsoft.com/office/officeart/2009/layout/CirclePictureHierarchy"/>
    <dgm:cxn modelId="{F6F3DCFC-4FA2-4D33-8F36-71BA20541B1A}" srcId="{2EE9A592-99AC-4BBD-AB25-ABA9079E3E9A}" destId="{AD7E30AC-079A-4C76-A629-1D2E71416CC1}" srcOrd="0" destOrd="0" parTransId="{3D4CF262-75BC-4267-8C4B-A5429115FCE4}" sibTransId="{77599EA3-11CC-4D22-98D6-E63F4DDD5694}"/>
    <dgm:cxn modelId="{2FEAEE75-F379-4F09-A704-BD075A86A7D7}" type="presParOf" srcId="{C685C1C2-BEBF-46B9-9B57-62A4BF7CED24}" destId="{74E728EB-7A25-4DF8-9B61-6A69D424A8A0}" srcOrd="0" destOrd="0" presId="urn:microsoft.com/office/officeart/2009/layout/CirclePictureHierarchy"/>
    <dgm:cxn modelId="{6820992C-543B-4FC6-B79F-B1574A165A31}" type="presParOf" srcId="{74E728EB-7A25-4DF8-9B61-6A69D424A8A0}" destId="{E65AF439-84A2-4B9D-A3EA-E597EB92564A}" srcOrd="0" destOrd="0" presId="urn:microsoft.com/office/officeart/2009/layout/CirclePictureHierarchy"/>
    <dgm:cxn modelId="{DA910244-01FA-4E29-8B84-032718B7A956}" type="presParOf" srcId="{E65AF439-84A2-4B9D-A3EA-E597EB92564A}" destId="{A400781E-FDA7-461B-BA83-705F1720ADFD}" srcOrd="0" destOrd="0" presId="urn:microsoft.com/office/officeart/2009/layout/CirclePictureHierarchy"/>
    <dgm:cxn modelId="{226513E6-0D62-497F-8DD0-37F2369A7EE7}" type="presParOf" srcId="{E65AF439-84A2-4B9D-A3EA-E597EB92564A}" destId="{74FFFE64-F451-4B57-BE99-3EA4D25113E1}" srcOrd="1" destOrd="0" presId="urn:microsoft.com/office/officeart/2009/layout/CirclePictureHierarchy"/>
    <dgm:cxn modelId="{BA6A17AC-A362-4EAD-ACBA-48974FDBA5E2}" type="presParOf" srcId="{74E728EB-7A25-4DF8-9B61-6A69D424A8A0}" destId="{051A474B-B82C-4CCD-A453-41B82B47A996}" srcOrd="1" destOrd="0" presId="urn:microsoft.com/office/officeart/2009/layout/CirclePictureHierarchy"/>
    <dgm:cxn modelId="{2FA8703B-15FE-40D9-AFD3-CAB3D39E68C3}" type="presParOf" srcId="{051A474B-B82C-4CCD-A453-41B82B47A996}" destId="{5A8B39BC-45A5-4A16-9931-B9EB98336B0A}" srcOrd="0" destOrd="0" presId="urn:microsoft.com/office/officeart/2009/layout/CirclePictureHierarchy"/>
    <dgm:cxn modelId="{6C3A8685-F889-446D-A0D8-030C093F3B28}" type="presParOf" srcId="{051A474B-B82C-4CCD-A453-41B82B47A996}" destId="{65F9A9DB-5055-4943-84A6-E9ECA71A02F1}" srcOrd="1" destOrd="0" presId="urn:microsoft.com/office/officeart/2009/layout/CirclePictureHierarchy"/>
    <dgm:cxn modelId="{95A71D10-17E6-4687-A1C3-5A6B5E534ED4}" type="presParOf" srcId="{65F9A9DB-5055-4943-84A6-E9ECA71A02F1}" destId="{78C81D92-CB3A-416C-818F-2A53378170BD}" srcOrd="0" destOrd="0" presId="urn:microsoft.com/office/officeart/2009/layout/CirclePictureHierarchy"/>
    <dgm:cxn modelId="{A5B7C786-6B95-4990-A648-9E238FB4FC02}" type="presParOf" srcId="{78C81D92-CB3A-416C-818F-2A53378170BD}" destId="{AA8FAFFA-EC5C-426E-8ABD-BCC4822B1083}" srcOrd="0" destOrd="0" presId="urn:microsoft.com/office/officeart/2009/layout/CirclePictureHierarchy"/>
    <dgm:cxn modelId="{F783DC98-6109-41A4-AFD5-EC8307CC6070}" type="presParOf" srcId="{78C81D92-CB3A-416C-818F-2A53378170BD}" destId="{5839614B-5BEA-4912-AB74-C0658F67A5D6}" srcOrd="1" destOrd="0" presId="urn:microsoft.com/office/officeart/2009/layout/CirclePictureHierarchy"/>
    <dgm:cxn modelId="{9A494A65-A61B-4241-BD8E-5760064BA929}" type="presParOf" srcId="{65F9A9DB-5055-4943-84A6-E9ECA71A02F1}" destId="{8FC1F5D1-D8DE-4263-A49B-59F994529FC3}" srcOrd="1" destOrd="0" presId="urn:microsoft.com/office/officeart/2009/layout/CirclePictureHierarchy"/>
    <dgm:cxn modelId="{C68DABD4-E4B9-48D1-9082-15891DE1129F}" type="presParOf" srcId="{8FC1F5D1-D8DE-4263-A49B-59F994529FC3}" destId="{DC84598F-1DE7-45B6-A2B1-8A222B361737}" srcOrd="0" destOrd="0" presId="urn:microsoft.com/office/officeart/2009/layout/CirclePictureHierarchy"/>
    <dgm:cxn modelId="{01D8CCA6-FEB0-4008-BBFD-840EC7821D26}" type="presParOf" srcId="{8FC1F5D1-D8DE-4263-A49B-59F994529FC3}" destId="{C29FC781-DAB6-4A3D-96D1-3C8F6CEE9B49}" srcOrd="1" destOrd="0" presId="urn:microsoft.com/office/officeart/2009/layout/CirclePictureHierarchy"/>
    <dgm:cxn modelId="{D79BFD50-BECA-4711-887A-83151F8B5BC1}" type="presParOf" srcId="{C29FC781-DAB6-4A3D-96D1-3C8F6CEE9B49}" destId="{E5587D44-D158-4623-8073-A9874A142B15}" srcOrd="0" destOrd="0" presId="urn:microsoft.com/office/officeart/2009/layout/CirclePictureHierarchy"/>
    <dgm:cxn modelId="{C9C7FBBC-A5F7-4989-8954-34A006082124}" type="presParOf" srcId="{E5587D44-D158-4623-8073-A9874A142B15}" destId="{6D307431-FF06-44FE-87D2-57A5208FC066}" srcOrd="0" destOrd="0" presId="urn:microsoft.com/office/officeart/2009/layout/CirclePictureHierarchy"/>
    <dgm:cxn modelId="{682C4FFE-D2DD-43E7-92F5-394D3252D9D1}" type="presParOf" srcId="{E5587D44-D158-4623-8073-A9874A142B15}" destId="{C29A2657-4E6E-48FE-A5DA-11E53C82EFC2}" srcOrd="1" destOrd="0" presId="urn:microsoft.com/office/officeart/2009/layout/CirclePictureHierarchy"/>
    <dgm:cxn modelId="{1D6671A6-3642-4798-950C-BDA948330826}" type="presParOf" srcId="{C29FC781-DAB6-4A3D-96D1-3C8F6CEE9B49}" destId="{3763BBDE-36EA-4255-921C-44BA0E23EBE6}" srcOrd="1" destOrd="0" presId="urn:microsoft.com/office/officeart/2009/layout/CirclePictureHierarchy"/>
    <dgm:cxn modelId="{9415F54D-515C-4D42-B21E-6842F7BBF0B1}" type="presParOf" srcId="{8FC1F5D1-D8DE-4263-A49B-59F994529FC3}" destId="{C8A10F2B-E2C0-41F2-B4B4-1695F1C77E1F}" srcOrd="2" destOrd="0" presId="urn:microsoft.com/office/officeart/2009/layout/CirclePictureHierarchy"/>
    <dgm:cxn modelId="{2E8063FD-B4A5-4D45-A525-D367FFEC3DB8}" type="presParOf" srcId="{8FC1F5D1-D8DE-4263-A49B-59F994529FC3}" destId="{C677713C-A64F-46F9-B6A6-F2D469766FBE}" srcOrd="3" destOrd="0" presId="urn:microsoft.com/office/officeart/2009/layout/CirclePictureHierarchy"/>
    <dgm:cxn modelId="{F759F8F1-AD1A-41D2-8BF1-A299E4B8F88A}" type="presParOf" srcId="{C677713C-A64F-46F9-B6A6-F2D469766FBE}" destId="{ABFC6BE0-9549-4A87-83AF-A7DEBFFA4B1C}" srcOrd="0" destOrd="0" presId="urn:microsoft.com/office/officeart/2009/layout/CirclePictureHierarchy"/>
    <dgm:cxn modelId="{C788E807-F68C-4B0D-A5BB-075A89BCD520}" type="presParOf" srcId="{ABFC6BE0-9549-4A87-83AF-A7DEBFFA4B1C}" destId="{5CC0C1A2-9B95-46FF-AFCB-E7B49CCF4059}" srcOrd="0" destOrd="0" presId="urn:microsoft.com/office/officeart/2009/layout/CirclePictureHierarchy"/>
    <dgm:cxn modelId="{54811FD0-360E-4892-B229-A665B881F13D}" type="presParOf" srcId="{ABFC6BE0-9549-4A87-83AF-A7DEBFFA4B1C}" destId="{229F009E-BFC5-47D2-B107-4E9D2B346B2A}" srcOrd="1" destOrd="0" presId="urn:microsoft.com/office/officeart/2009/layout/CirclePictureHierarchy"/>
    <dgm:cxn modelId="{0C799A31-916B-44F7-80EC-BF4E615E9187}" type="presParOf" srcId="{C677713C-A64F-46F9-B6A6-F2D469766FBE}" destId="{C38945FE-EFE2-4B44-A5FB-7A276EF1007D}" srcOrd="1" destOrd="0" presId="urn:microsoft.com/office/officeart/2009/layout/CirclePictureHierarchy"/>
    <dgm:cxn modelId="{98664315-0B5B-4800-9791-2FCE0A537E5D}" type="presParOf" srcId="{051A474B-B82C-4CCD-A453-41B82B47A996}" destId="{0F82367D-9603-48E8-BDC5-2A83E5E76AD4}" srcOrd="2" destOrd="0" presId="urn:microsoft.com/office/officeart/2009/layout/CirclePictureHierarchy"/>
    <dgm:cxn modelId="{428CAC6C-7FF3-4439-855C-A453A1BAAFBD}" type="presParOf" srcId="{051A474B-B82C-4CCD-A453-41B82B47A996}" destId="{E8CC3465-0D61-4C2B-9350-3E1847F726B1}" srcOrd="3" destOrd="0" presId="urn:microsoft.com/office/officeart/2009/layout/CirclePictureHierarchy"/>
    <dgm:cxn modelId="{56869CB2-2B31-4631-8592-93B1966B8BBC}" type="presParOf" srcId="{E8CC3465-0D61-4C2B-9350-3E1847F726B1}" destId="{F1526B6A-5E26-4997-874D-98E84091AD51}" srcOrd="0" destOrd="0" presId="urn:microsoft.com/office/officeart/2009/layout/CirclePictureHierarchy"/>
    <dgm:cxn modelId="{4E46FD78-77E8-4A51-8FDB-96765CE13855}" type="presParOf" srcId="{F1526B6A-5E26-4997-874D-98E84091AD51}" destId="{313DC1A1-6E6B-426D-B1E6-4F939C8CDBA4}" srcOrd="0" destOrd="0" presId="urn:microsoft.com/office/officeart/2009/layout/CirclePictureHierarchy"/>
    <dgm:cxn modelId="{B9C96169-9EDB-4A58-9851-FF606B895473}" type="presParOf" srcId="{F1526B6A-5E26-4997-874D-98E84091AD51}" destId="{D7B611A3-DDC7-4C5C-9538-A0315C88CC22}" srcOrd="1" destOrd="0" presId="urn:microsoft.com/office/officeart/2009/layout/CirclePictureHierarchy"/>
    <dgm:cxn modelId="{FAB2C476-DE9A-4430-9DFF-B373BD85945C}" type="presParOf" srcId="{E8CC3465-0D61-4C2B-9350-3E1847F726B1}" destId="{F8D5782E-42B4-4121-AA4F-D9C85CA6AD07}" srcOrd="1" destOrd="0" presId="urn:microsoft.com/office/officeart/2009/layout/CirclePictureHierarchy"/>
    <dgm:cxn modelId="{791B53ED-4A52-4FB4-AF51-F61DB8069217}" type="presParOf" srcId="{F8D5782E-42B4-4121-AA4F-D9C85CA6AD07}" destId="{B93EB224-C9C0-42C6-8926-A4ED2C03F2D5}" srcOrd="0" destOrd="0" presId="urn:microsoft.com/office/officeart/2009/layout/CirclePictureHierarchy"/>
    <dgm:cxn modelId="{5FD113C1-0D32-47ED-B729-1064A3EC1829}" type="presParOf" srcId="{F8D5782E-42B4-4121-AA4F-D9C85CA6AD07}" destId="{7E20A75C-97A7-49D9-8821-93C57B302BD7}" srcOrd="1" destOrd="0" presId="urn:microsoft.com/office/officeart/2009/layout/CirclePictureHierarchy"/>
    <dgm:cxn modelId="{36524ACC-DF00-4C80-B0C5-9D0B61E51652}" type="presParOf" srcId="{7E20A75C-97A7-49D9-8821-93C57B302BD7}" destId="{7E82F1E6-290A-416C-BFE5-7E4B7A8E3C4E}" srcOrd="0" destOrd="0" presId="urn:microsoft.com/office/officeart/2009/layout/CirclePictureHierarchy"/>
    <dgm:cxn modelId="{F771C16F-07EA-48EB-9760-EC41E3250EED}" type="presParOf" srcId="{7E82F1E6-290A-416C-BFE5-7E4B7A8E3C4E}" destId="{D0DA506E-CE56-4929-A603-4C67CAA2C2A2}" srcOrd="0" destOrd="0" presId="urn:microsoft.com/office/officeart/2009/layout/CirclePictureHierarchy"/>
    <dgm:cxn modelId="{CB299E83-623C-46F4-97EB-55A146CC0D96}" type="presParOf" srcId="{7E82F1E6-290A-416C-BFE5-7E4B7A8E3C4E}" destId="{F8E04D2B-953B-4918-96EB-9349AE4DF3AE}" srcOrd="1" destOrd="0" presId="urn:microsoft.com/office/officeart/2009/layout/CirclePictureHierarchy"/>
    <dgm:cxn modelId="{B98EFA1F-15D9-4126-8AEE-92FFB9AE7078}" type="presParOf" srcId="{7E20A75C-97A7-49D9-8821-93C57B302BD7}" destId="{544AC04C-8BB3-4431-A278-17B4FAF30A80}" srcOrd="1" destOrd="0" presId="urn:microsoft.com/office/officeart/2009/layout/CirclePicture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C8A283-3E38-46E5-BB80-BD47BBF5735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40C52201-BAE7-4679-B947-6D559356C137}">
      <dgm:prSet phldrT="[Text]" custT="1"/>
      <dgm:spPr>
        <a:solidFill>
          <a:schemeClr val="tx2"/>
        </a:solidFill>
      </dgm:spPr>
      <dgm:t>
        <a:bodyPr/>
        <a:lstStyle/>
        <a:p>
          <a:r>
            <a:rPr lang="en-US" sz="1400" i="1" dirty="0">
              <a:latin typeface="Prometo Medium" panose="020B0704030203060203" pitchFamily="34" charset="0"/>
            </a:rPr>
            <a:t>Section 1</a:t>
          </a:r>
        </a:p>
      </dgm:t>
    </dgm:pt>
    <dgm:pt modelId="{161E648B-97FC-4471-BC98-DC45CF2045E1}" type="parTrans" cxnId="{5508C59B-852E-453D-9630-4EC6D84B44C4}">
      <dgm:prSet/>
      <dgm:spPr/>
      <dgm:t>
        <a:bodyPr/>
        <a:lstStyle/>
        <a:p>
          <a:endParaRPr lang="en-US" sz="1400" i="1">
            <a:latin typeface="Prometo Medium" panose="020B0704030203060203" pitchFamily="34" charset="0"/>
          </a:endParaRPr>
        </a:p>
      </dgm:t>
    </dgm:pt>
    <dgm:pt modelId="{312C7FE1-598F-46FE-96FA-2B820707F122}" type="sibTrans" cxnId="{5508C59B-852E-453D-9630-4EC6D84B44C4}">
      <dgm:prSet custT="1"/>
      <dgm:spPr>
        <a:solidFill>
          <a:schemeClr val="bg1">
            <a:lumMod val="95000"/>
          </a:schemeClr>
        </a:solidFill>
      </dgm:spPr>
      <dgm:t>
        <a:bodyPr/>
        <a:lstStyle/>
        <a:p>
          <a:endParaRPr lang="en-US" sz="1400" i="1">
            <a:latin typeface="Prometo Medium" panose="020B0704030203060203" pitchFamily="34" charset="0"/>
          </a:endParaRPr>
        </a:p>
      </dgm:t>
    </dgm:pt>
    <dgm:pt modelId="{6AF4D2E8-8F71-4C90-A77D-7DD761CAA940}">
      <dgm:prSet phldrT="[Text]" custT="1"/>
      <dgm:spPr>
        <a:solidFill>
          <a:schemeClr val="accent4"/>
        </a:solidFill>
      </dgm:spPr>
      <dgm:t>
        <a:bodyPr/>
        <a:lstStyle/>
        <a:p>
          <a:r>
            <a:rPr lang="en-US" sz="1400" i="1" dirty="0">
              <a:latin typeface="Prometo Medium" panose="020B0704030203060203" pitchFamily="34" charset="0"/>
            </a:rPr>
            <a:t>Section 2</a:t>
          </a:r>
        </a:p>
      </dgm:t>
    </dgm:pt>
    <dgm:pt modelId="{66521285-37D0-48A8-BCE8-56BA19113F6E}" type="parTrans" cxnId="{7143C347-1C1F-4EA0-BB0F-E036622F4460}">
      <dgm:prSet/>
      <dgm:spPr/>
      <dgm:t>
        <a:bodyPr/>
        <a:lstStyle/>
        <a:p>
          <a:endParaRPr lang="en-US" sz="1400" i="1">
            <a:latin typeface="Prometo Medium" panose="020B0704030203060203" pitchFamily="34" charset="0"/>
          </a:endParaRPr>
        </a:p>
      </dgm:t>
    </dgm:pt>
    <dgm:pt modelId="{AE69C777-A1E8-4363-B412-E60F2CD0E67F}" type="sibTrans" cxnId="{7143C347-1C1F-4EA0-BB0F-E036622F4460}">
      <dgm:prSet custT="1"/>
      <dgm:spPr>
        <a:solidFill>
          <a:schemeClr val="bg1">
            <a:lumMod val="95000"/>
          </a:schemeClr>
        </a:solidFill>
      </dgm:spPr>
      <dgm:t>
        <a:bodyPr/>
        <a:lstStyle/>
        <a:p>
          <a:endParaRPr lang="en-US" sz="1400" i="1">
            <a:latin typeface="Prometo Medium" panose="020B0704030203060203" pitchFamily="34" charset="0"/>
          </a:endParaRPr>
        </a:p>
      </dgm:t>
    </dgm:pt>
    <dgm:pt modelId="{9B335361-CA74-418E-A7ED-7DDC09D2301F}">
      <dgm:prSet phldrT="[Text]" custT="1"/>
      <dgm:spPr>
        <a:solidFill>
          <a:schemeClr val="accent2"/>
        </a:solidFill>
      </dgm:spPr>
      <dgm:t>
        <a:bodyPr/>
        <a:lstStyle/>
        <a:p>
          <a:r>
            <a:rPr lang="en-US" sz="1400" i="1" dirty="0">
              <a:latin typeface="Prometo Medium" panose="020B0704030203060203" pitchFamily="34" charset="0"/>
            </a:rPr>
            <a:t>Section 3</a:t>
          </a:r>
        </a:p>
      </dgm:t>
    </dgm:pt>
    <dgm:pt modelId="{F8A21B61-9759-4A8D-8A8A-906C07552CB0}" type="parTrans" cxnId="{380009B8-D0FE-41E5-8125-B54A251A449A}">
      <dgm:prSet/>
      <dgm:spPr/>
      <dgm:t>
        <a:bodyPr/>
        <a:lstStyle/>
        <a:p>
          <a:endParaRPr lang="en-US" sz="1400" i="1">
            <a:latin typeface="Prometo Medium" panose="020B0704030203060203" pitchFamily="34" charset="0"/>
          </a:endParaRPr>
        </a:p>
      </dgm:t>
    </dgm:pt>
    <dgm:pt modelId="{2C2BCEC9-CE94-45A0-B8FE-14C6F21FD0BC}" type="sibTrans" cxnId="{380009B8-D0FE-41E5-8125-B54A251A449A}">
      <dgm:prSet custT="1"/>
      <dgm:spPr>
        <a:solidFill>
          <a:schemeClr val="bg1">
            <a:lumMod val="95000"/>
          </a:schemeClr>
        </a:solidFill>
      </dgm:spPr>
      <dgm:t>
        <a:bodyPr/>
        <a:lstStyle/>
        <a:p>
          <a:endParaRPr lang="en-US" sz="1400" i="1">
            <a:latin typeface="Prometo Medium" panose="020B0704030203060203" pitchFamily="34" charset="0"/>
          </a:endParaRPr>
        </a:p>
      </dgm:t>
    </dgm:pt>
    <dgm:pt modelId="{5127D802-641B-4E24-A9D5-87B113F16636}">
      <dgm:prSet phldrT="[Text]" custT="1"/>
      <dgm:spPr>
        <a:solidFill>
          <a:schemeClr val="accent1"/>
        </a:solidFill>
      </dgm:spPr>
      <dgm:t>
        <a:bodyPr/>
        <a:lstStyle/>
        <a:p>
          <a:r>
            <a:rPr lang="en-US" sz="1400" i="1" dirty="0">
              <a:latin typeface="Prometo Medium" panose="020B0704030203060203" pitchFamily="34" charset="0"/>
            </a:rPr>
            <a:t>Section 4</a:t>
          </a:r>
        </a:p>
      </dgm:t>
    </dgm:pt>
    <dgm:pt modelId="{8C6A1B77-30C7-4269-81C9-83895B0D4A7C}" type="parTrans" cxnId="{B5A2C1A7-4FBE-4227-8354-FE67A27CA8A5}">
      <dgm:prSet/>
      <dgm:spPr/>
      <dgm:t>
        <a:bodyPr/>
        <a:lstStyle/>
        <a:p>
          <a:endParaRPr lang="en-US" sz="1400" i="1">
            <a:latin typeface="Prometo Medium" panose="020B0704030203060203" pitchFamily="34" charset="0"/>
          </a:endParaRPr>
        </a:p>
      </dgm:t>
    </dgm:pt>
    <dgm:pt modelId="{2656F795-5458-480A-8063-D009AFA8BAF4}" type="sibTrans" cxnId="{B5A2C1A7-4FBE-4227-8354-FE67A27CA8A5}">
      <dgm:prSet custT="1"/>
      <dgm:spPr>
        <a:solidFill>
          <a:schemeClr val="bg1">
            <a:lumMod val="95000"/>
          </a:schemeClr>
        </a:solidFill>
      </dgm:spPr>
      <dgm:t>
        <a:bodyPr/>
        <a:lstStyle/>
        <a:p>
          <a:endParaRPr lang="en-US" sz="1400" i="1">
            <a:latin typeface="Prometo Medium" panose="020B0704030203060203" pitchFamily="34" charset="0"/>
          </a:endParaRPr>
        </a:p>
      </dgm:t>
    </dgm:pt>
    <dgm:pt modelId="{51F2B73F-EFF5-42B2-82CA-DBA9A95373BC}">
      <dgm:prSet phldrT="[Text]" custT="1"/>
      <dgm:spPr>
        <a:solidFill>
          <a:schemeClr val="accent4"/>
        </a:solidFill>
      </dgm:spPr>
      <dgm:t>
        <a:bodyPr/>
        <a:lstStyle/>
        <a:p>
          <a:r>
            <a:rPr lang="en-US" sz="1400" i="1" dirty="0">
              <a:latin typeface="Prometo Medium" panose="020B0704030203060203" pitchFamily="34" charset="0"/>
            </a:rPr>
            <a:t>Section 5</a:t>
          </a:r>
        </a:p>
      </dgm:t>
    </dgm:pt>
    <dgm:pt modelId="{4E8A8164-8869-4836-B530-94B7D066B566}" type="parTrans" cxnId="{636FC5F4-441F-43EE-99A0-96895E72CA46}">
      <dgm:prSet/>
      <dgm:spPr/>
      <dgm:t>
        <a:bodyPr/>
        <a:lstStyle/>
        <a:p>
          <a:endParaRPr lang="en-US" sz="1400" i="1">
            <a:latin typeface="Prometo Medium" panose="020B0704030203060203" pitchFamily="34" charset="0"/>
          </a:endParaRPr>
        </a:p>
      </dgm:t>
    </dgm:pt>
    <dgm:pt modelId="{C1090E05-858F-4ADA-92FF-98EC8CD26F08}" type="sibTrans" cxnId="{636FC5F4-441F-43EE-99A0-96895E72CA46}">
      <dgm:prSet custT="1"/>
      <dgm:spPr>
        <a:solidFill>
          <a:schemeClr val="bg1">
            <a:lumMod val="95000"/>
          </a:schemeClr>
        </a:solidFill>
      </dgm:spPr>
      <dgm:t>
        <a:bodyPr/>
        <a:lstStyle/>
        <a:p>
          <a:endParaRPr lang="en-US" sz="1400" i="1">
            <a:latin typeface="Prometo Medium" panose="020B0704030203060203" pitchFamily="34" charset="0"/>
          </a:endParaRPr>
        </a:p>
      </dgm:t>
    </dgm:pt>
    <dgm:pt modelId="{D1AD81F7-587B-4AAE-87FC-B81158F75B34}" type="pres">
      <dgm:prSet presAssocID="{87C8A283-3E38-46E5-BB80-BD47BBF5735A}" presName="cycle" presStyleCnt="0">
        <dgm:presLayoutVars>
          <dgm:dir/>
          <dgm:resizeHandles val="exact"/>
        </dgm:presLayoutVars>
      </dgm:prSet>
      <dgm:spPr/>
    </dgm:pt>
    <dgm:pt modelId="{B9DBE049-95FC-4CFC-80A6-0FCE62AC218A}" type="pres">
      <dgm:prSet presAssocID="{40C52201-BAE7-4679-B947-6D559356C137}" presName="node" presStyleLbl="node1" presStyleIdx="0" presStyleCnt="5">
        <dgm:presLayoutVars>
          <dgm:bulletEnabled val="1"/>
        </dgm:presLayoutVars>
      </dgm:prSet>
      <dgm:spPr/>
    </dgm:pt>
    <dgm:pt modelId="{50F8FED4-3553-4C58-9D3F-3222EBA4FBB6}" type="pres">
      <dgm:prSet presAssocID="{312C7FE1-598F-46FE-96FA-2B820707F122}" presName="sibTrans" presStyleLbl="sibTrans2D1" presStyleIdx="0" presStyleCnt="5" custScaleX="109098" custScaleY="51731"/>
      <dgm:spPr/>
    </dgm:pt>
    <dgm:pt modelId="{1DC00A2E-07E6-4D50-97F7-DDDECB1CA955}" type="pres">
      <dgm:prSet presAssocID="{312C7FE1-598F-46FE-96FA-2B820707F122}" presName="connectorText" presStyleLbl="sibTrans2D1" presStyleIdx="0" presStyleCnt="5"/>
      <dgm:spPr/>
    </dgm:pt>
    <dgm:pt modelId="{A3EF045B-6DAC-4B77-B063-FCB5CE4B29B0}" type="pres">
      <dgm:prSet presAssocID="{6AF4D2E8-8F71-4C90-A77D-7DD761CAA940}" presName="node" presStyleLbl="node1" presStyleIdx="1" presStyleCnt="5">
        <dgm:presLayoutVars>
          <dgm:bulletEnabled val="1"/>
        </dgm:presLayoutVars>
      </dgm:prSet>
      <dgm:spPr/>
    </dgm:pt>
    <dgm:pt modelId="{7978FB0A-7EA4-4760-A6FD-101EB38827D9}" type="pres">
      <dgm:prSet presAssocID="{AE69C777-A1E8-4363-B412-E60F2CD0E67F}" presName="sibTrans" presStyleLbl="sibTrans2D1" presStyleIdx="1" presStyleCnt="5" custScaleX="109098" custScaleY="51731"/>
      <dgm:spPr/>
    </dgm:pt>
    <dgm:pt modelId="{D515486E-54BE-4CD0-ABAC-8D30F6FA462A}" type="pres">
      <dgm:prSet presAssocID="{AE69C777-A1E8-4363-B412-E60F2CD0E67F}" presName="connectorText" presStyleLbl="sibTrans2D1" presStyleIdx="1" presStyleCnt="5"/>
      <dgm:spPr/>
    </dgm:pt>
    <dgm:pt modelId="{DBDED9E4-C725-4ECE-92F6-AF3BF0D1C21F}" type="pres">
      <dgm:prSet presAssocID="{9B335361-CA74-418E-A7ED-7DDC09D2301F}" presName="node" presStyleLbl="node1" presStyleIdx="2" presStyleCnt="5">
        <dgm:presLayoutVars>
          <dgm:bulletEnabled val="1"/>
        </dgm:presLayoutVars>
      </dgm:prSet>
      <dgm:spPr/>
    </dgm:pt>
    <dgm:pt modelId="{186EAFE6-B3B2-4E13-9D41-8644A0B24103}" type="pres">
      <dgm:prSet presAssocID="{2C2BCEC9-CE94-45A0-B8FE-14C6F21FD0BC}" presName="sibTrans" presStyleLbl="sibTrans2D1" presStyleIdx="2" presStyleCnt="5" custScaleX="109098" custScaleY="51731"/>
      <dgm:spPr/>
    </dgm:pt>
    <dgm:pt modelId="{02AB0245-144D-4DE5-A156-51EB06748BAA}" type="pres">
      <dgm:prSet presAssocID="{2C2BCEC9-CE94-45A0-B8FE-14C6F21FD0BC}" presName="connectorText" presStyleLbl="sibTrans2D1" presStyleIdx="2" presStyleCnt="5"/>
      <dgm:spPr/>
    </dgm:pt>
    <dgm:pt modelId="{161CB382-D9A4-4B7E-94D6-FE898B07F80A}" type="pres">
      <dgm:prSet presAssocID="{5127D802-641B-4E24-A9D5-87B113F16636}" presName="node" presStyleLbl="node1" presStyleIdx="3" presStyleCnt="5">
        <dgm:presLayoutVars>
          <dgm:bulletEnabled val="1"/>
        </dgm:presLayoutVars>
      </dgm:prSet>
      <dgm:spPr/>
    </dgm:pt>
    <dgm:pt modelId="{D033D80D-D122-459E-A92A-599180B02333}" type="pres">
      <dgm:prSet presAssocID="{2656F795-5458-480A-8063-D009AFA8BAF4}" presName="sibTrans" presStyleLbl="sibTrans2D1" presStyleIdx="3" presStyleCnt="5" custScaleX="109098" custScaleY="51731"/>
      <dgm:spPr/>
    </dgm:pt>
    <dgm:pt modelId="{01973ECC-2D19-4F12-857A-446BE4F68FAB}" type="pres">
      <dgm:prSet presAssocID="{2656F795-5458-480A-8063-D009AFA8BAF4}" presName="connectorText" presStyleLbl="sibTrans2D1" presStyleIdx="3" presStyleCnt="5"/>
      <dgm:spPr/>
    </dgm:pt>
    <dgm:pt modelId="{0A1F7D2F-5938-4EAF-AA87-ED47398D1A2D}" type="pres">
      <dgm:prSet presAssocID="{51F2B73F-EFF5-42B2-82CA-DBA9A95373BC}" presName="node" presStyleLbl="node1" presStyleIdx="4" presStyleCnt="5">
        <dgm:presLayoutVars>
          <dgm:bulletEnabled val="1"/>
        </dgm:presLayoutVars>
      </dgm:prSet>
      <dgm:spPr/>
    </dgm:pt>
    <dgm:pt modelId="{16E3CEF2-CA3C-4BCE-8A2D-975080426EF2}" type="pres">
      <dgm:prSet presAssocID="{C1090E05-858F-4ADA-92FF-98EC8CD26F08}" presName="sibTrans" presStyleLbl="sibTrans2D1" presStyleIdx="4" presStyleCnt="5" custScaleX="109098" custScaleY="51731"/>
      <dgm:spPr/>
    </dgm:pt>
    <dgm:pt modelId="{3965DED5-860E-4522-B98A-381FE5F09908}" type="pres">
      <dgm:prSet presAssocID="{C1090E05-858F-4ADA-92FF-98EC8CD26F08}" presName="connectorText" presStyleLbl="sibTrans2D1" presStyleIdx="4" presStyleCnt="5"/>
      <dgm:spPr/>
    </dgm:pt>
  </dgm:ptLst>
  <dgm:cxnLst>
    <dgm:cxn modelId="{95E0F908-7F70-4140-876D-19A5E2AFA2D0}" type="presOf" srcId="{51F2B73F-EFF5-42B2-82CA-DBA9A95373BC}" destId="{0A1F7D2F-5938-4EAF-AA87-ED47398D1A2D}" srcOrd="0" destOrd="0" presId="urn:microsoft.com/office/officeart/2005/8/layout/cycle2"/>
    <dgm:cxn modelId="{DEECB81D-1C65-484E-9749-73EC4B699FB7}" type="presOf" srcId="{9B335361-CA74-418E-A7ED-7DDC09D2301F}" destId="{DBDED9E4-C725-4ECE-92F6-AF3BF0D1C21F}" srcOrd="0" destOrd="0" presId="urn:microsoft.com/office/officeart/2005/8/layout/cycle2"/>
    <dgm:cxn modelId="{73AAFF23-74B2-40B8-81E4-1B49AAACCBB1}" type="presOf" srcId="{312C7FE1-598F-46FE-96FA-2B820707F122}" destId="{50F8FED4-3553-4C58-9D3F-3222EBA4FBB6}" srcOrd="0" destOrd="0" presId="urn:microsoft.com/office/officeart/2005/8/layout/cycle2"/>
    <dgm:cxn modelId="{7143C347-1C1F-4EA0-BB0F-E036622F4460}" srcId="{87C8A283-3E38-46E5-BB80-BD47BBF5735A}" destId="{6AF4D2E8-8F71-4C90-A77D-7DD761CAA940}" srcOrd="1" destOrd="0" parTransId="{66521285-37D0-48A8-BCE8-56BA19113F6E}" sibTransId="{AE69C777-A1E8-4363-B412-E60F2CD0E67F}"/>
    <dgm:cxn modelId="{3C5D1050-EC36-42E8-9877-76A81C692A2F}" type="presOf" srcId="{5127D802-641B-4E24-A9D5-87B113F16636}" destId="{161CB382-D9A4-4B7E-94D6-FE898B07F80A}" srcOrd="0" destOrd="0" presId="urn:microsoft.com/office/officeart/2005/8/layout/cycle2"/>
    <dgm:cxn modelId="{71C45163-9CE8-4301-BF92-A08284C0820E}" type="presOf" srcId="{6AF4D2E8-8F71-4C90-A77D-7DD761CAA940}" destId="{A3EF045B-6DAC-4B77-B063-FCB5CE4B29B0}" srcOrd="0" destOrd="0" presId="urn:microsoft.com/office/officeart/2005/8/layout/cycle2"/>
    <dgm:cxn modelId="{1C5B867B-F92D-4074-9B9D-A0D9FB3F2752}" type="presOf" srcId="{87C8A283-3E38-46E5-BB80-BD47BBF5735A}" destId="{D1AD81F7-587B-4AAE-87FC-B81158F75B34}" srcOrd="0" destOrd="0" presId="urn:microsoft.com/office/officeart/2005/8/layout/cycle2"/>
    <dgm:cxn modelId="{AE12BF82-C408-450F-B6A7-CD4642F17EAF}" type="presOf" srcId="{AE69C777-A1E8-4363-B412-E60F2CD0E67F}" destId="{D515486E-54BE-4CD0-ABAC-8D30F6FA462A}" srcOrd="1" destOrd="0" presId="urn:microsoft.com/office/officeart/2005/8/layout/cycle2"/>
    <dgm:cxn modelId="{B4403891-AC5F-4F9F-ACA9-A90DCD735204}" type="presOf" srcId="{2656F795-5458-480A-8063-D009AFA8BAF4}" destId="{D033D80D-D122-459E-A92A-599180B02333}" srcOrd="0" destOrd="0" presId="urn:microsoft.com/office/officeart/2005/8/layout/cycle2"/>
    <dgm:cxn modelId="{1AC22195-5750-4AA3-823E-BF154D95464A}" type="presOf" srcId="{2C2BCEC9-CE94-45A0-B8FE-14C6F21FD0BC}" destId="{02AB0245-144D-4DE5-A156-51EB06748BAA}" srcOrd="1" destOrd="0" presId="urn:microsoft.com/office/officeart/2005/8/layout/cycle2"/>
    <dgm:cxn modelId="{5508C59B-852E-453D-9630-4EC6D84B44C4}" srcId="{87C8A283-3E38-46E5-BB80-BD47BBF5735A}" destId="{40C52201-BAE7-4679-B947-6D559356C137}" srcOrd="0" destOrd="0" parTransId="{161E648B-97FC-4471-BC98-DC45CF2045E1}" sibTransId="{312C7FE1-598F-46FE-96FA-2B820707F122}"/>
    <dgm:cxn modelId="{369214A3-1DF3-40A0-B298-02D1B111BDDC}" type="presOf" srcId="{312C7FE1-598F-46FE-96FA-2B820707F122}" destId="{1DC00A2E-07E6-4D50-97F7-DDDECB1CA955}" srcOrd="1" destOrd="0" presId="urn:microsoft.com/office/officeart/2005/8/layout/cycle2"/>
    <dgm:cxn modelId="{B5A2C1A7-4FBE-4227-8354-FE67A27CA8A5}" srcId="{87C8A283-3E38-46E5-BB80-BD47BBF5735A}" destId="{5127D802-641B-4E24-A9D5-87B113F16636}" srcOrd="3" destOrd="0" parTransId="{8C6A1B77-30C7-4269-81C9-83895B0D4A7C}" sibTransId="{2656F795-5458-480A-8063-D009AFA8BAF4}"/>
    <dgm:cxn modelId="{190156AA-1DB4-4416-B52A-8E513A12EE02}" type="presOf" srcId="{C1090E05-858F-4ADA-92FF-98EC8CD26F08}" destId="{16E3CEF2-CA3C-4BCE-8A2D-975080426EF2}" srcOrd="0" destOrd="0" presId="urn:microsoft.com/office/officeart/2005/8/layout/cycle2"/>
    <dgm:cxn modelId="{C5242CB4-333B-4051-B9D9-C39FE3545964}" type="presOf" srcId="{2656F795-5458-480A-8063-D009AFA8BAF4}" destId="{01973ECC-2D19-4F12-857A-446BE4F68FAB}" srcOrd="1" destOrd="0" presId="urn:microsoft.com/office/officeart/2005/8/layout/cycle2"/>
    <dgm:cxn modelId="{2B3E12B6-76BA-4DC9-AEB3-EE99536B3459}" type="presOf" srcId="{AE69C777-A1E8-4363-B412-E60F2CD0E67F}" destId="{7978FB0A-7EA4-4760-A6FD-101EB38827D9}" srcOrd="0" destOrd="0" presId="urn:microsoft.com/office/officeart/2005/8/layout/cycle2"/>
    <dgm:cxn modelId="{380009B8-D0FE-41E5-8125-B54A251A449A}" srcId="{87C8A283-3E38-46E5-BB80-BD47BBF5735A}" destId="{9B335361-CA74-418E-A7ED-7DDC09D2301F}" srcOrd="2" destOrd="0" parTransId="{F8A21B61-9759-4A8D-8A8A-906C07552CB0}" sibTransId="{2C2BCEC9-CE94-45A0-B8FE-14C6F21FD0BC}"/>
    <dgm:cxn modelId="{BF9E31B9-9A4C-4DC4-A8E8-F00BEBCFB347}" type="presOf" srcId="{2C2BCEC9-CE94-45A0-B8FE-14C6F21FD0BC}" destId="{186EAFE6-B3B2-4E13-9D41-8644A0B24103}" srcOrd="0" destOrd="0" presId="urn:microsoft.com/office/officeart/2005/8/layout/cycle2"/>
    <dgm:cxn modelId="{3DD505ED-D3C8-4CF5-A7A8-992EFE2B2FA9}" type="presOf" srcId="{C1090E05-858F-4ADA-92FF-98EC8CD26F08}" destId="{3965DED5-860E-4522-B98A-381FE5F09908}" srcOrd="1" destOrd="0" presId="urn:microsoft.com/office/officeart/2005/8/layout/cycle2"/>
    <dgm:cxn modelId="{636FC5F4-441F-43EE-99A0-96895E72CA46}" srcId="{87C8A283-3E38-46E5-BB80-BD47BBF5735A}" destId="{51F2B73F-EFF5-42B2-82CA-DBA9A95373BC}" srcOrd="4" destOrd="0" parTransId="{4E8A8164-8869-4836-B530-94B7D066B566}" sibTransId="{C1090E05-858F-4ADA-92FF-98EC8CD26F08}"/>
    <dgm:cxn modelId="{2826DDFF-437D-4995-A462-DB26133A1EF0}" type="presOf" srcId="{40C52201-BAE7-4679-B947-6D559356C137}" destId="{B9DBE049-95FC-4CFC-80A6-0FCE62AC218A}" srcOrd="0" destOrd="0" presId="urn:microsoft.com/office/officeart/2005/8/layout/cycle2"/>
    <dgm:cxn modelId="{D7E526FD-6E4F-4FD8-A59F-F6E979E06B66}" type="presParOf" srcId="{D1AD81F7-587B-4AAE-87FC-B81158F75B34}" destId="{B9DBE049-95FC-4CFC-80A6-0FCE62AC218A}" srcOrd="0" destOrd="0" presId="urn:microsoft.com/office/officeart/2005/8/layout/cycle2"/>
    <dgm:cxn modelId="{C7F2B4C2-4992-483B-B527-0BFFD7B5B4A0}" type="presParOf" srcId="{D1AD81F7-587B-4AAE-87FC-B81158F75B34}" destId="{50F8FED4-3553-4C58-9D3F-3222EBA4FBB6}" srcOrd="1" destOrd="0" presId="urn:microsoft.com/office/officeart/2005/8/layout/cycle2"/>
    <dgm:cxn modelId="{ADB7ACF0-F566-4C80-80E3-BACFB779CC24}" type="presParOf" srcId="{50F8FED4-3553-4C58-9D3F-3222EBA4FBB6}" destId="{1DC00A2E-07E6-4D50-97F7-DDDECB1CA955}" srcOrd="0" destOrd="0" presId="urn:microsoft.com/office/officeart/2005/8/layout/cycle2"/>
    <dgm:cxn modelId="{41A85C7B-7BB4-484D-8631-6FF55FCF3DF2}" type="presParOf" srcId="{D1AD81F7-587B-4AAE-87FC-B81158F75B34}" destId="{A3EF045B-6DAC-4B77-B063-FCB5CE4B29B0}" srcOrd="2" destOrd="0" presId="urn:microsoft.com/office/officeart/2005/8/layout/cycle2"/>
    <dgm:cxn modelId="{D2D56D67-AB05-4F73-84F4-725A279DAE9C}" type="presParOf" srcId="{D1AD81F7-587B-4AAE-87FC-B81158F75B34}" destId="{7978FB0A-7EA4-4760-A6FD-101EB38827D9}" srcOrd="3" destOrd="0" presId="urn:microsoft.com/office/officeart/2005/8/layout/cycle2"/>
    <dgm:cxn modelId="{581EFDF3-D607-408A-A781-C1F02368A559}" type="presParOf" srcId="{7978FB0A-7EA4-4760-A6FD-101EB38827D9}" destId="{D515486E-54BE-4CD0-ABAC-8D30F6FA462A}" srcOrd="0" destOrd="0" presId="urn:microsoft.com/office/officeart/2005/8/layout/cycle2"/>
    <dgm:cxn modelId="{CAD51C0D-7ACB-43D8-877F-B47F2456C010}" type="presParOf" srcId="{D1AD81F7-587B-4AAE-87FC-B81158F75B34}" destId="{DBDED9E4-C725-4ECE-92F6-AF3BF0D1C21F}" srcOrd="4" destOrd="0" presId="urn:microsoft.com/office/officeart/2005/8/layout/cycle2"/>
    <dgm:cxn modelId="{28225454-F163-4633-B95F-B229F2D9F9F2}" type="presParOf" srcId="{D1AD81F7-587B-4AAE-87FC-B81158F75B34}" destId="{186EAFE6-B3B2-4E13-9D41-8644A0B24103}" srcOrd="5" destOrd="0" presId="urn:microsoft.com/office/officeart/2005/8/layout/cycle2"/>
    <dgm:cxn modelId="{50EF2E44-E52B-4A3C-B8ED-C7DA51E8DD5C}" type="presParOf" srcId="{186EAFE6-B3B2-4E13-9D41-8644A0B24103}" destId="{02AB0245-144D-4DE5-A156-51EB06748BAA}" srcOrd="0" destOrd="0" presId="urn:microsoft.com/office/officeart/2005/8/layout/cycle2"/>
    <dgm:cxn modelId="{CC3C6FE8-C508-48B4-92CA-06F5E834D902}" type="presParOf" srcId="{D1AD81F7-587B-4AAE-87FC-B81158F75B34}" destId="{161CB382-D9A4-4B7E-94D6-FE898B07F80A}" srcOrd="6" destOrd="0" presId="urn:microsoft.com/office/officeart/2005/8/layout/cycle2"/>
    <dgm:cxn modelId="{F8857FCE-197B-41E8-8D64-2B96E697E0AC}" type="presParOf" srcId="{D1AD81F7-587B-4AAE-87FC-B81158F75B34}" destId="{D033D80D-D122-459E-A92A-599180B02333}" srcOrd="7" destOrd="0" presId="urn:microsoft.com/office/officeart/2005/8/layout/cycle2"/>
    <dgm:cxn modelId="{32AC9A46-5156-4AF6-944D-380A8AF99EBA}" type="presParOf" srcId="{D033D80D-D122-459E-A92A-599180B02333}" destId="{01973ECC-2D19-4F12-857A-446BE4F68FAB}" srcOrd="0" destOrd="0" presId="urn:microsoft.com/office/officeart/2005/8/layout/cycle2"/>
    <dgm:cxn modelId="{06A9D152-747B-44B1-BF69-BCBAC99B3EE8}" type="presParOf" srcId="{D1AD81F7-587B-4AAE-87FC-B81158F75B34}" destId="{0A1F7D2F-5938-4EAF-AA87-ED47398D1A2D}" srcOrd="8" destOrd="0" presId="urn:microsoft.com/office/officeart/2005/8/layout/cycle2"/>
    <dgm:cxn modelId="{87E3278E-171E-4781-A877-3B3041B74CE5}" type="presParOf" srcId="{D1AD81F7-587B-4AAE-87FC-B81158F75B34}" destId="{16E3CEF2-CA3C-4BCE-8A2D-975080426EF2}" srcOrd="9" destOrd="0" presId="urn:microsoft.com/office/officeart/2005/8/layout/cycle2"/>
    <dgm:cxn modelId="{65523805-8F1B-42B3-B468-95845F5BBD56}" type="presParOf" srcId="{16E3CEF2-CA3C-4BCE-8A2D-975080426EF2}" destId="{3965DED5-860E-4522-B98A-381FE5F09908}"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73EFB4-46AA-5749-BC13-8AE07514E465}" type="doc">
      <dgm:prSet loTypeId="urn:microsoft.com/office/officeart/2005/8/layout/chart3" loCatId="" qsTypeId="urn:microsoft.com/office/officeart/2005/8/quickstyle/simple4" qsCatId="simple" csTypeId="urn:microsoft.com/office/officeart/2005/8/colors/accent1_2" csCatId="accent1" phldr="1"/>
      <dgm:spPr/>
    </dgm:pt>
    <dgm:pt modelId="{630E2E60-07C8-604F-9207-C851339A3BCC}">
      <dgm:prSet phldrT="[Text]" custT="1"/>
      <dgm:spPr>
        <a:solidFill>
          <a:schemeClr val="accent4"/>
        </a:solidFill>
        <a:effectLst>
          <a:outerShdw blurRad="444500" dist="431800" dir="8100000" sx="103000" sy="103000" algn="tr" rotWithShape="0">
            <a:prstClr val="black">
              <a:alpha val="0"/>
            </a:prstClr>
          </a:outerShdw>
        </a:effectLst>
      </dgm:spPr>
      <dgm:t>
        <a:bodyPr/>
        <a:lstStyle/>
        <a:p>
          <a:r>
            <a:rPr lang="en-US" sz="1400" b="0" i="1" noProof="0">
              <a:solidFill>
                <a:schemeClr val="bg1"/>
              </a:solidFill>
              <a:latin typeface="Prometo Medium" panose="020B0604030203060203" pitchFamily="34" charset="77"/>
            </a:rPr>
            <a:t>Section 1</a:t>
          </a:r>
          <a:endParaRPr lang="en-US" sz="1400" b="0" i="1" noProof="0" dirty="0">
            <a:solidFill>
              <a:schemeClr val="bg1"/>
            </a:solidFill>
            <a:latin typeface="Prometo Medium" panose="020B0604030203060203" pitchFamily="34" charset="77"/>
          </a:endParaRPr>
        </a:p>
      </dgm:t>
    </dgm:pt>
    <dgm:pt modelId="{709DCEE6-5D57-BC46-AB71-554A36CE3D87}" type="parTrans" cxnId="{E75ACA66-1F49-9F45-A97D-01820F8F84BF}">
      <dgm:prSet/>
      <dgm:spPr/>
      <dgm:t>
        <a:bodyPr/>
        <a:lstStyle/>
        <a:p>
          <a:endParaRPr lang="en-US" sz="1400" noProof="0" dirty="0"/>
        </a:p>
      </dgm:t>
    </dgm:pt>
    <dgm:pt modelId="{64A5CF75-9A5D-3B4D-9DA6-75749CE7CF09}" type="sibTrans" cxnId="{E75ACA66-1F49-9F45-A97D-01820F8F84BF}">
      <dgm:prSet/>
      <dgm:spPr/>
      <dgm:t>
        <a:bodyPr/>
        <a:lstStyle/>
        <a:p>
          <a:endParaRPr lang="en-US" sz="1400" noProof="0" dirty="0"/>
        </a:p>
      </dgm:t>
    </dgm:pt>
    <dgm:pt modelId="{F1F325E0-502C-474C-88B5-EA9517DB2D17}">
      <dgm:prSet phldrT="[Text]" custT="1"/>
      <dgm:spPr>
        <a:solidFill>
          <a:schemeClr val="tx2"/>
        </a:solidFill>
      </dgm:spPr>
      <dgm:t>
        <a:bodyPr/>
        <a:lstStyle/>
        <a:p>
          <a:r>
            <a:rPr lang="en-US" sz="1400" b="0" i="1" noProof="0" dirty="0">
              <a:latin typeface="Prometo Medium" panose="020B0604030203060203" pitchFamily="34" charset="77"/>
            </a:rPr>
            <a:t>Section 2</a:t>
          </a:r>
        </a:p>
      </dgm:t>
    </dgm:pt>
    <dgm:pt modelId="{52122F8C-A209-4C48-A63E-ABCA2F93F0F5}" type="parTrans" cxnId="{2F4E19F1-0144-6847-B25B-8FD862660E77}">
      <dgm:prSet/>
      <dgm:spPr/>
      <dgm:t>
        <a:bodyPr/>
        <a:lstStyle/>
        <a:p>
          <a:endParaRPr lang="en-US" sz="1400" noProof="0" dirty="0"/>
        </a:p>
      </dgm:t>
    </dgm:pt>
    <dgm:pt modelId="{D2D24ACD-0D3C-C04D-90FA-7444995A07F2}" type="sibTrans" cxnId="{2F4E19F1-0144-6847-B25B-8FD862660E77}">
      <dgm:prSet/>
      <dgm:spPr/>
      <dgm:t>
        <a:bodyPr/>
        <a:lstStyle/>
        <a:p>
          <a:endParaRPr lang="en-US" sz="1400" noProof="0" dirty="0"/>
        </a:p>
      </dgm:t>
    </dgm:pt>
    <dgm:pt modelId="{5308E1FB-4923-6949-A295-E11374800A4F}">
      <dgm:prSet phldrT="[Text]" custT="1"/>
      <dgm:spPr>
        <a:solidFill>
          <a:schemeClr val="accent2"/>
        </a:solidFill>
        <a:ln w="38100">
          <a:solidFill>
            <a:schemeClr val="bg1"/>
          </a:solidFill>
        </a:ln>
      </dgm:spPr>
      <dgm:t>
        <a:bodyPr/>
        <a:lstStyle/>
        <a:p>
          <a:r>
            <a:rPr lang="en-US" sz="1400" b="0" i="1" noProof="0" dirty="0">
              <a:latin typeface="Prometo Medium" panose="020B0604030203060203" pitchFamily="34" charset="77"/>
            </a:rPr>
            <a:t>Section 3</a:t>
          </a:r>
        </a:p>
      </dgm:t>
    </dgm:pt>
    <dgm:pt modelId="{F35FF29A-E626-7149-AA4B-7FB1FD72FACE}" type="sibTrans" cxnId="{574FD4AD-B96C-F847-8E89-CD91553F38D5}">
      <dgm:prSet/>
      <dgm:spPr/>
      <dgm:t>
        <a:bodyPr/>
        <a:lstStyle/>
        <a:p>
          <a:endParaRPr lang="en-US" sz="1400" noProof="0" dirty="0"/>
        </a:p>
      </dgm:t>
    </dgm:pt>
    <dgm:pt modelId="{C6E31AE1-6FBB-754A-8BE5-8DD0E91A6754}" type="parTrans" cxnId="{574FD4AD-B96C-F847-8E89-CD91553F38D5}">
      <dgm:prSet/>
      <dgm:spPr/>
      <dgm:t>
        <a:bodyPr/>
        <a:lstStyle/>
        <a:p>
          <a:endParaRPr lang="en-US" sz="1400" noProof="0" dirty="0"/>
        </a:p>
      </dgm:t>
    </dgm:pt>
    <dgm:pt modelId="{5269AC17-CFC4-974A-B3E3-498E9AF1BAA4}" type="pres">
      <dgm:prSet presAssocID="{B573EFB4-46AA-5749-BC13-8AE07514E465}" presName="compositeShape" presStyleCnt="0">
        <dgm:presLayoutVars>
          <dgm:chMax val="7"/>
          <dgm:dir/>
          <dgm:resizeHandles val="exact"/>
        </dgm:presLayoutVars>
      </dgm:prSet>
      <dgm:spPr/>
    </dgm:pt>
    <dgm:pt modelId="{068FB998-AFF1-2145-8065-42588474EBE5}" type="pres">
      <dgm:prSet presAssocID="{B573EFB4-46AA-5749-BC13-8AE07514E465}" presName="wedge1" presStyleLbl="node1" presStyleIdx="0" presStyleCnt="3"/>
      <dgm:spPr/>
    </dgm:pt>
    <dgm:pt modelId="{767AC19F-7470-C249-B473-E5325DD35D31}" type="pres">
      <dgm:prSet presAssocID="{B573EFB4-46AA-5749-BC13-8AE07514E465}" presName="wedge1Tx" presStyleLbl="node1" presStyleIdx="0" presStyleCnt="3">
        <dgm:presLayoutVars>
          <dgm:chMax val="0"/>
          <dgm:chPref val="0"/>
          <dgm:bulletEnabled val="1"/>
        </dgm:presLayoutVars>
      </dgm:prSet>
      <dgm:spPr/>
    </dgm:pt>
    <dgm:pt modelId="{AF1DED3E-4FBF-FA4C-AB6B-BE24D01FB8D7}" type="pres">
      <dgm:prSet presAssocID="{B573EFB4-46AA-5749-BC13-8AE07514E465}" presName="wedge2" presStyleLbl="node1" presStyleIdx="1" presStyleCnt="3"/>
      <dgm:spPr/>
    </dgm:pt>
    <dgm:pt modelId="{2E209179-1190-C449-9C0F-48EA9100730B}" type="pres">
      <dgm:prSet presAssocID="{B573EFB4-46AA-5749-BC13-8AE07514E465}" presName="wedge2Tx" presStyleLbl="node1" presStyleIdx="1" presStyleCnt="3">
        <dgm:presLayoutVars>
          <dgm:chMax val="0"/>
          <dgm:chPref val="0"/>
          <dgm:bulletEnabled val="1"/>
        </dgm:presLayoutVars>
      </dgm:prSet>
      <dgm:spPr/>
    </dgm:pt>
    <dgm:pt modelId="{96C75A71-8EC3-3142-8464-76FF931C91AE}" type="pres">
      <dgm:prSet presAssocID="{B573EFB4-46AA-5749-BC13-8AE07514E465}" presName="wedge3" presStyleLbl="node1" presStyleIdx="2" presStyleCnt="3"/>
      <dgm:spPr/>
    </dgm:pt>
    <dgm:pt modelId="{E0673874-C402-4E41-8A8D-A633A7F7B9AD}" type="pres">
      <dgm:prSet presAssocID="{B573EFB4-46AA-5749-BC13-8AE07514E465}" presName="wedge3Tx" presStyleLbl="node1" presStyleIdx="2" presStyleCnt="3">
        <dgm:presLayoutVars>
          <dgm:chMax val="0"/>
          <dgm:chPref val="0"/>
          <dgm:bulletEnabled val="1"/>
        </dgm:presLayoutVars>
      </dgm:prSet>
      <dgm:spPr/>
    </dgm:pt>
  </dgm:ptLst>
  <dgm:cxnLst>
    <dgm:cxn modelId="{0D29260E-15B6-3B43-BE04-D775346ADAE3}" type="presOf" srcId="{630E2E60-07C8-604F-9207-C851339A3BCC}" destId="{767AC19F-7470-C249-B473-E5325DD35D31}" srcOrd="1" destOrd="0" presId="urn:microsoft.com/office/officeart/2005/8/layout/chart3"/>
    <dgm:cxn modelId="{670B712B-F41B-DE49-BB4F-A8E0D36CC404}" type="presOf" srcId="{F1F325E0-502C-474C-88B5-EA9517DB2D17}" destId="{2E209179-1190-C449-9C0F-48EA9100730B}" srcOrd="1" destOrd="0" presId="urn:microsoft.com/office/officeart/2005/8/layout/chart3"/>
    <dgm:cxn modelId="{20489B4A-E725-3145-A8F1-93197CA4C3C6}" type="presOf" srcId="{F1F325E0-502C-474C-88B5-EA9517DB2D17}" destId="{AF1DED3E-4FBF-FA4C-AB6B-BE24D01FB8D7}" srcOrd="0" destOrd="0" presId="urn:microsoft.com/office/officeart/2005/8/layout/chart3"/>
    <dgm:cxn modelId="{4279B84A-BDD5-2347-882E-FA878762DABC}" type="presOf" srcId="{5308E1FB-4923-6949-A295-E11374800A4F}" destId="{E0673874-C402-4E41-8A8D-A633A7F7B9AD}" srcOrd="1" destOrd="0" presId="urn:microsoft.com/office/officeart/2005/8/layout/chart3"/>
    <dgm:cxn modelId="{E75ACA66-1F49-9F45-A97D-01820F8F84BF}" srcId="{B573EFB4-46AA-5749-BC13-8AE07514E465}" destId="{630E2E60-07C8-604F-9207-C851339A3BCC}" srcOrd="0" destOrd="0" parTransId="{709DCEE6-5D57-BC46-AB71-554A36CE3D87}" sibTransId="{64A5CF75-9A5D-3B4D-9DA6-75749CE7CF09}"/>
    <dgm:cxn modelId="{1CB7CC73-9974-4A4C-86D7-2BA3F9EC0FDA}" type="presOf" srcId="{5308E1FB-4923-6949-A295-E11374800A4F}" destId="{96C75A71-8EC3-3142-8464-76FF931C91AE}" srcOrd="0" destOrd="0" presId="urn:microsoft.com/office/officeart/2005/8/layout/chart3"/>
    <dgm:cxn modelId="{15D927A7-52C7-2142-B512-D88E936352AF}" type="presOf" srcId="{630E2E60-07C8-604F-9207-C851339A3BCC}" destId="{068FB998-AFF1-2145-8065-42588474EBE5}" srcOrd="0" destOrd="0" presId="urn:microsoft.com/office/officeart/2005/8/layout/chart3"/>
    <dgm:cxn modelId="{574FD4AD-B96C-F847-8E89-CD91553F38D5}" srcId="{B573EFB4-46AA-5749-BC13-8AE07514E465}" destId="{5308E1FB-4923-6949-A295-E11374800A4F}" srcOrd="2" destOrd="0" parTransId="{C6E31AE1-6FBB-754A-8BE5-8DD0E91A6754}" sibTransId="{F35FF29A-E626-7149-AA4B-7FB1FD72FACE}"/>
    <dgm:cxn modelId="{22E4BACE-8769-D245-A0B9-F629DDCE86FE}" type="presOf" srcId="{B573EFB4-46AA-5749-BC13-8AE07514E465}" destId="{5269AC17-CFC4-974A-B3E3-498E9AF1BAA4}" srcOrd="0" destOrd="0" presId="urn:microsoft.com/office/officeart/2005/8/layout/chart3"/>
    <dgm:cxn modelId="{2F4E19F1-0144-6847-B25B-8FD862660E77}" srcId="{B573EFB4-46AA-5749-BC13-8AE07514E465}" destId="{F1F325E0-502C-474C-88B5-EA9517DB2D17}" srcOrd="1" destOrd="0" parTransId="{52122F8C-A209-4C48-A63E-ABCA2F93F0F5}" sibTransId="{D2D24ACD-0D3C-C04D-90FA-7444995A07F2}"/>
    <dgm:cxn modelId="{60C3815B-8939-544B-9D9C-D97910C617ED}" type="presParOf" srcId="{5269AC17-CFC4-974A-B3E3-498E9AF1BAA4}" destId="{068FB998-AFF1-2145-8065-42588474EBE5}" srcOrd="0" destOrd="0" presId="urn:microsoft.com/office/officeart/2005/8/layout/chart3"/>
    <dgm:cxn modelId="{905B3D91-894A-1947-A6A5-AC658525C7ED}" type="presParOf" srcId="{5269AC17-CFC4-974A-B3E3-498E9AF1BAA4}" destId="{767AC19F-7470-C249-B473-E5325DD35D31}" srcOrd="1" destOrd="0" presId="urn:microsoft.com/office/officeart/2005/8/layout/chart3"/>
    <dgm:cxn modelId="{17ADEB3C-8977-7046-890A-0C8562A89070}" type="presParOf" srcId="{5269AC17-CFC4-974A-B3E3-498E9AF1BAA4}" destId="{AF1DED3E-4FBF-FA4C-AB6B-BE24D01FB8D7}" srcOrd="2" destOrd="0" presId="urn:microsoft.com/office/officeart/2005/8/layout/chart3"/>
    <dgm:cxn modelId="{04F10D7F-5680-9440-9A2C-994B8F92B72C}" type="presParOf" srcId="{5269AC17-CFC4-974A-B3E3-498E9AF1BAA4}" destId="{2E209179-1190-C449-9C0F-48EA9100730B}" srcOrd="3" destOrd="0" presId="urn:microsoft.com/office/officeart/2005/8/layout/chart3"/>
    <dgm:cxn modelId="{3BD5A0DA-800E-E340-AB44-04BBF309F19B}" type="presParOf" srcId="{5269AC17-CFC4-974A-B3E3-498E9AF1BAA4}" destId="{96C75A71-8EC3-3142-8464-76FF931C91AE}" srcOrd="4" destOrd="0" presId="urn:microsoft.com/office/officeart/2005/8/layout/chart3"/>
    <dgm:cxn modelId="{FE1637B9-89F4-B74A-A4F2-F8123EFB2ED9}" type="presParOf" srcId="{5269AC17-CFC4-974A-B3E3-498E9AF1BAA4}" destId="{E0673874-C402-4E41-8A8D-A633A7F7B9AD}"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BE4381-E8C4-EF42-BD40-8CC6AAE0208B}" type="doc">
      <dgm:prSet loTypeId="urn:microsoft.com/office/officeart/2005/8/layout/hChevron3" loCatId="" qsTypeId="urn:microsoft.com/office/officeart/2005/8/quickstyle/simple4" qsCatId="simple" csTypeId="urn:microsoft.com/office/officeart/2005/8/colors/accent1_2" csCatId="accent1" phldr="1"/>
      <dgm:spPr/>
    </dgm:pt>
    <dgm:pt modelId="{97FE0E29-F235-8D40-87DB-4E5C749DD429}">
      <dgm:prSet phldrT="[Text]" custT="1"/>
      <dgm:spPr>
        <a:solidFill>
          <a:schemeClr val="accent4"/>
        </a:solidFill>
        <a:ln w="28575">
          <a:solidFill>
            <a:srgbClr val="FFFFFF"/>
          </a:solidFill>
        </a:ln>
      </dgm:spPr>
      <dgm:t>
        <a:bodyPr/>
        <a:lstStyle/>
        <a:p>
          <a:r>
            <a:rPr lang="en-US" sz="1400" b="0" i="1" noProof="0" dirty="0">
              <a:solidFill>
                <a:srgbClr val="FFFFFF"/>
              </a:solidFill>
              <a:latin typeface="Prometo Medium" panose="020B0604030203060203" pitchFamily="34" charset="77"/>
            </a:rPr>
            <a:t>Section 1</a:t>
          </a:r>
        </a:p>
      </dgm:t>
    </dgm:pt>
    <dgm:pt modelId="{4C7DBA05-8D34-D24A-A202-3F2DC8DC5DA6}" type="parTrans" cxnId="{0DD17936-57A2-2F46-B140-4EC4F50E8B68}">
      <dgm:prSet/>
      <dgm:spPr/>
      <dgm:t>
        <a:bodyPr/>
        <a:lstStyle/>
        <a:p>
          <a:endParaRPr lang="en-US" sz="1400" noProof="0" dirty="0"/>
        </a:p>
      </dgm:t>
    </dgm:pt>
    <dgm:pt modelId="{AADAD05A-1CCF-124C-AC81-2A23D72D621E}" type="sibTrans" cxnId="{0DD17936-57A2-2F46-B140-4EC4F50E8B68}">
      <dgm:prSet/>
      <dgm:spPr/>
      <dgm:t>
        <a:bodyPr/>
        <a:lstStyle/>
        <a:p>
          <a:endParaRPr lang="en-US" sz="1400" noProof="0" dirty="0"/>
        </a:p>
      </dgm:t>
    </dgm:pt>
    <dgm:pt modelId="{188E3C8A-A404-E243-A735-EF101696C4D1}">
      <dgm:prSet phldrT="[Text]" custT="1"/>
      <dgm:spPr>
        <a:solidFill>
          <a:schemeClr val="tx2"/>
        </a:solidFill>
        <a:ln w="28575">
          <a:solidFill>
            <a:srgbClr val="FFFFFF"/>
          </a:solidFill>
        </a:ln>
      </dgm:spPr>
      <dgm:t>
        <a:bodyPr/>
        <a:lstStyle/>
        <a:p>
          <a:r>
            <a:rPr lang="en-US" sz="1400" b="0" i="1" noProof="0" dirty="0">
              <a:latin typeface="Prometo Medium" panose="020B0604030203060203" pitchFamily="34" charset="77"/>
            </a:rPr>
            <a:t>Section 2</a:t>
          </a:r>
        </a:p>
      </dgm:t>
    </dgm:pt>
    <dgm:pt modelId="{2D33EE42-A92B-F74A-A72F-A8AF58752F66}" type="parTrans" cxnId="{770FB5DB-30DC-774E-8CA1-8F06EF17310C}">
      <dgm:prSet/>
      <dgm:spPr/>
      <dgm:t>
        <a:bodyPr/>
        <a:lstStyle/>
        <a:p>
          <a:endParaRPr lang="en-US" sz="1400" noProof="0" dirty="0"/>
        </a:p>
      </dgm:t>
    </dgm:pt>
    <dgm:pt modelId="{6051DE0F-3EF4-ED4D-BA40-EFF9345F3194}" type="sibTrans" cxnId="{770FB5DB-30DC-774E-8CA1-8F06EF17310C}">
      <dgm:prSet/>
      <dgm:spPr/>
      <dgm:t>
        <a:bodyPr/>
        <a:lstStyle/>
        <a:p>
          <a:endParaRPr lang="en-US" sz="1400" noProof="0" dirty="0"/>
        </a:p>
      </dgm:t>
    </dgm:pt>
    <dgm:pt modelId="{72925237-BD1B-4B4E-A24B-BE00623A9D4D}">
      <dgm:prSet phldrT="[Text]" custT="1"/>
      <dgm:spPr>
        <a:solidFill>
          <a:schemeClr val="accent2"/>
        </a:solidFill>
        <a:ln w="28575">
          <a:solidFill>
            <a:srgbClr val="FFFFFF"/>
          </a:solidFill>
        </a:ln>
      </dgm:spPr>
      <dgm:t>
        <a:bodyPr/>
        <a:lstStyle/>
        <a:p>
          <a:r>
            <a:rPr lang="en-US" sz="1400" b="0" i="1" noProof="0" dirty="0">
              <a:latin typeface="Prometo Medium" panose="020B0604030203060203" pitchFamily="34" charset="77"/>
            </a:rPr>
            <a:t>Section 3</a:t>
          </a:r>
        </a:p>
      </dgm:t>
    </dgm:pt>
    <dgm:pt modelId="{F003925E-B53D-F347-90D4-7AA8A3439CF9}" type="parTrans" cxnId="{A91C42BB-5162-794F-935A-D24E517CBAAA}">
      <dgm:prSet/>
      <dgm:spPr/>
      <dgm:t>
        <a:bodyPr/>
        <a:lstStyle/>
        <a:p>
          <a:endParaRPr lang="en-US" sz="1400" noProof="0" dirty="0"/>
        </a:p>
      </dgm:t>
    </dgm:pt>
    <dgm:pt modelId="{A7DD0C38-8B45-FB4E-9FE8-68C72C0B786A}" type="sibTrans" cxnId="{A91C42BB-5162-794F-935A-D24E517CBAAA}">
      <dgm:prSet/>
      <dgm:spPr/>
      <dgm:t>
        <a:bodyPr/>
        <a:lstStyle/>
        <a:p>
          <a:endParaRPr lang="en-US" sz="1400" noProof="0" dirty="0"/>
        </a:p>
      </dgm:t>
    </dgm:pt>
    <dgm:pt modelId="{81C08AA6-04F0-7741-BACA-20A9B4DA60F4}">
      <dgm:prSet phldrT="[Text]" custT="1"/>
      <dgm:spPr>
        <a:solidFill>
          <a:schemeClr val="accent1"/>
        </a:solidFill>
        <a:ln w="28575">
          <a:solidFill>
            <a:srgbClr val="FFFFFF"/>
          </a:solidFill>
        </a:ln>
      </dgm:spPr>
      <dgm:t>
        <a:bodyPr/>
        <a:lstStyle/>
        <a:p>
          <a:r>
            <a:rPr lang="en-US" sz="1400" b="0" i="1" noProof="0" dirty="0">
              <a:latin typeface="Prometo Medium" panose="020B0604030203060203" pitchFamily="34" charset="77"/>
            </a:rPr>
            <a:t>Section 4</a:t>
          </a:r>
        </a:p>
      </dgm:t>
    </dgm:pt>
    <dgm:pt modelId="{34D28C59-395E-D245-9B65-439B9713F9A0}" type="parTrans" cxnId="{659B5EF4-0243-6048-8416-8099F9792577}">
      <dgm:prSet/>
      <dgm:spPr/>
      <dgm:t>
        <a:bodyPr/>
        <a:lstStyle/>
        <a:p>
          <a:endParaRPr lang="en-US" sz="1400" noProof="0" dirty="0"/>
        </a:p>
      </dgm:t>
    </dgm:pt>
    <dgm:pt modelId="{A88E9741-13F7-454B-8EFE-E53C66F5F110}" type="sibTrans" cxnId="{659B5EF4-0243-6048-8416-8099F9792577}">
      <dgm:prSet/>
      <dgm:spPr/>
      <dgm:t>
        <a:bodyPr/>
        <a:lstStyle/>
        <a:p>
          <a:endParaRPr lang="en-US" sz="1400" noProof="0" dirty="0"/>
        </a:p>
      </dgm:t>
    </dgm:pt>
    <dgm:pt modelId="{D19123CB-87CA-B940-A39C-B19F192F70DE}" type="pres">
      <dgm:prSet presAssocID="{7ABE4381-E8C4-EF42-BD40-8CC6AAE0208B}" presName="Name0" presStyleCnt="0">
        <dgm:presLayoutVars>
          <dgm:dir/>
          <dgm:resizeHandles val="exact"/>
        </dgm:presLayoutVars>
      </dgm:prSet>
      <dgm:spPr/>
    </dgm:pt>
    <dgm:pt modelId="{F055E193-6A85-6349-94EA-9FE900AD5A06}" type="pres">
      <dgm:prSet presAssocID="{97FE0E29-F235-8D40-87DB-4E5C749DD429}" presName="parTxOnly" presStyleLbl="node1" presStyleIdx="0" presStyleCnt="4" custLinFactNeighborX="2902" custLinFactNeighborY="-6069">
        <dgm:presLayoutVars>
          <dgm:bulletEnabled val="1"/>
        </dgm:presLayoutVars>
      </dgm:prSet>
      <dgm:spPr/>
    </dgm:pt>
    <dgm:pt modelId="{C69E5B72-CDC2-0D47-8532-83BDF53FECE1}" type="pres">
      <dgm:prSet presAssocID="{AADAD05A-1CCF-124C-AC81-2A23D72D621E}" presName="parSpace" presStyleCnt="0"/>
      <dgm:spPr/>
    </dgm:pt>
    <dgm:pt modelId="{519D38FD-8AB0-8147-A158-D819B0164978}" type="pres">
      <dgm:prSet presAssocID="{188E3C8A-A404-E243-A735-EF101696C4D1}" presName="parTxOnly" presStyleLbl="node1" presStyleIdx="1" presStyleCnt="4" custLinFactNeighborY="-6069">
        <dgm:presLayoutVars>
          <dgm:bulletEnabled val="1"/>
        </dgm:presLayoutVars>
      </dgm:prSet>
      <dgm:spPr/>
    </dgm:pt>
    <dgm:pt modelId="{BA57C750-D672-B043-82BE-FC6922081198}" type="pres">
      <dgm:prSet presAssocID="{6051DE0F-3EF4-ED4D-BA40-EFF9345F3194}" presName="parSpace" presStyleCnt="0"/>
      <dgm:spPr/>
    </dgm:pt>
    <dgm:pt modelId="{212E5F32-E878-9343-898B-A5BA5EAF3D71}" type="pres">
      <dgm:prSet presAssocID="{72925237-BD1B-4B4E-A24B-BE00623A9D4D}" presName="parTxOnly" presStyleLbl="node1" presStyleIdx="2" presStyleCnt="4" custLinFactNeighborY="-6069">
        <dgm:presLayoutVars>
          <dgm:bulletEnabled val="1"/>
        </dgm:presLayoutVars>
      </dgm:prSet>
      <dgm:spPr/>
    </dgm:pt>
    <dgm:pt modelId="{CC6D8F94-4058-A54C-87AE-94293879624E}" type="pres">
      <dgm:prSet presAssocID="{A7DD0C38-8B45-FB4E-9FE8-68C72C0B786A}" presName="parSpace" presStyleCnt="0"/>
      <dgm:spPr/>
    </dgm:pt>
    <dgm:pt modelId="{E997E9AD-802D-CC42-9EAC-ABDBA79690AB}" type="pres">
      <dgm:prSet presAssocID="{81C08AA6-04F0-7741-BACA-20A9B4DA60F4}" presName="parTxOnly" presStyleLbl="node1" presStyleIdx="3" presStyleCnt="4" custLinFactNeighborY="-6069">
        <dgm:presLayoutVars>
          <dgm:bulletEnabled val="1"/>
        </dgm:presLayoutVars>
      </dgm:prSet>
      <dgm:spPr/>
    </dgm:pt>
  </dgm:ptLst>
  <dgm:cxnLst>
    <dgm:cxn modelId="{F632C820-5CB3-1F4D-820F-841E15B9C0A8}" type="presOf" srcId="{81C08AA6-04F0-7741-BACA-20A9B4DA60F4}" destId="{E997E9AD-802D-CC42-9EAC-ABDBA79690AB}" srcOrd="0" destOrd="0" presId="urn:microsoft.com/office/officeart/2005/8/layout/hChevron3"/>
    <dgm:cxn modelId="{B12AE223-B66E-A645-AD35-8D347FF4BF4E}" type="presOf" srcId="{97FE0E29-F235-8D40-87DB-4E5C749DD429}" destId="{F055E193-6A85-6349-94EA-9FE900AD5A06}" srcOrd="0" destOrd="0" presId="urn:microsoft.com/office/officeart/2005/8/layout/hChevron3"/>
    <dgm:cxn modelId="{0DD17936-57A2-2F46-B140-4EC4F50E8B68}" srcId="{7ABE4381-E8C4-EF42-BD40-8CC6AAE0208B}" destId="{97FE0E29-F235-8D40-87DB-4E5C749DD429}" srcOrd="0" destOrd="0" parTransId="{4C7DBA05-8D34-D24A-A202-3F2DC8DC5DA6}" sibTransId="{AADAD05A-1CCF-124C-AC81-2A23D72D621E}"/>
    <dgm:cxn modelId="{563F554E-4011-9943-99AB-0A00B30D76D2}" type="presOf" srcId="{188E3C8A-A404-E243-A735-EF101696C4D1}" destId="{519D38FD-8AB0-8147-A158-D819B0164978}" srcOrd="0" destOrd="0" presId="urn:microsoft.com/office/officeart/2005/8/layout/hChevron3"/>
    <dgm:cxn modelId="{CCF3DEA0-03A0-8646-B268-1EE98AEF0225}" type="presOf" srcId="{72925237-BD1B-4B4E-A24B-BE00623A9D4D}" destId="{212E5F32-E878-9343-898B-A5BA5EAF3D71}" srcOrd="0" destOrd="0" presId="urn:microsoft.com/office/officeart/2005/8/layout/hChevron3"/>
    <dgm:cxn modelId="{A91C42BB-5162-794F-935A-D24E517CBAAA}" srcId="{7ABE4381-E8C4-EF42-BD40-8CC6AAE0208B}" destId="{72925237-BD1B-4B4E-A24B-BE00623A9D4D}" srcOrd="2" destOrd="0" parTransId="{F003925E-B53D-F347-90D4-7AA8A3439CF9}" sibTransId="{A7DD0C38-8B45-FB4E-9FE8-68C72C0B786A}"/>
    <dgm:cxn modelId="{AA538FCE-9BBC-9F49-B6CB-A117F3F4605C}" type="presOf" srcId="{7ABE4381-E8C4-EF42-BD40-8CC6AAE0208B}" destId="{D19123CB-87CA-B940-A39C-B19F192F70DE}" srcOrd="0" destOrd="0" presId="urn:microsoft.com/office/officeart/2005/8/layout/hChevron3"/>
    <dgm:cxn modelId="{770FB5DB-30DC-774E-8CA1-8F06EF17310C}" srcId="{7ABE4381-E8C4-EF42-BD40-8CC6AAE0208B}" destId="{188E3C8A-A404-E243-A735-EF101696C4D1}" srcOrd="1" destOrd="0" parTransId="{2D33EE42-A92B-F74A-A72F-A8AF58752F66}" sibTransId="{6051DE0F-3EF4-ED4D-BA40-EFF9345F3194}"/>
    <dgm:cxn modelId="{659B5EF4-0243-6048-8416-8099F9792577}" srcId="{7ABE4381-E8C4-EF42-BD40-8CC6AAE0208B}" destId="{81C08AA6-04F0-7741-BACA-20A9B4DA60F4}" srcOrd="3" destOrd="0" parTransId="{34D28C59-395E-D245-9B65-439B9713F9A0}" sibTransId="{A88E9741-13F7-454B-8EFE-E53C66F5F110}"/>
    <dgm:cxn modelId="{4DD28A4E-49D9-A045-AAEA-4A6D0E60C5A1}" type="presParOf" srcId="{D19123CB-87CA-B940-A39C-B19F192F70DE}" destId="{F055E193-6A85-6349-94EA-9FE900AD5A06}" srcOrd="0" destOrd="0" presId="urn:microsoft.com/office/officeart/2005/8/layout/hChevron3"/>
    <dgm:cxn modelId="{0CED32CC-AE08-1F4E-A1C8-553BDEDCA7C2}" type="presParOf" srcId="{D19123CB-87CA-B940-A39C-B19F192F70DE}" destId="{C69E5B72-CDC2-0D47-8532-83BDF53FECE1}" srcOrd="1" destOrd="0" presId="urn:microsoft.com/office/officeart/2005/8/layout/hChevron3"/>
    <dgm:cxn modelId="{4031D055-6005-C24D-8E38-FE9A47D277DE}" type="presParOf" srcId="{D19123CB-87CA-B940-A39C-B19F192F70DE}" destId="{519D38FD-8AB0-8147-A158-D819B0164978}" srcOrd="2" destOrd="0" presId="urn:microsoft.com/office/officeart/2005/8/layout/hChevron3"/>
    <dgm:cxn modelId="{9CAD19F9-43A8-DE41-B29C-9C5FA4C67FAC}" type="presParOf" srcId="{D19123CB-87CA-B940-A39C-B19F192F70DE}" destId="{BA57C750-D672-B043-82BE-FC6922081198}" srcOrd="3" destOrd="0" presId="urn:microsoft.com/office/officeart/2005/8/layout/hChevron3"/>
    <dgm:cxn modelId="{85DDDB5C-DD46-6543-8911-B237250D94C8}" type="presParOf" srcId="{D19123CB-87CA-B940-A39C-B19F192F70DE}" destId="{212E5F32-E878-9343-898B-A5BA5EAF3D71}" srcOrd="4" destOrd="0" presId="urn:microsoft.com/office/officeart/2005/8/layout/hChevron3"/>
    <dgm:cxn modelId="{E56398FC-5A05-A74E-9B12-E6C243C13960}" type="presParOf" srcId="{D19123CB-87CA-B940-A39C-B19F192F70DE}" destId="{CC6D8F94-4058-A54C-87AE-94293879624E}" srcOrd="5" destOrd="0" presId="urn:microsoft.com/office/officeart/2005/8/layout/hChevron3"/>
    <dgm:cxn modelId="{A9358011-61DB-244B-A796-EEB45F0D8CBE}" type="presParOf" srcId="{D19123CB-87CA-B940-A39C-B19F192F70DE}" destId="{E997E9AD-802D-CC42-9EAC-ABDBA79690AB}"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472044-DD55-4339-AFE7-7FE1F646369E}" type="doc">
      <dgm:prSet loTypeId="urn:microsoft.com/office/officeart/2005/8/layout/pyramid1" loCatId="pyramid" qsTypeId="urn:microsoft.com/office/officeart/2005/8/quickstyle/simple1" qsCatId="simple" csTypeId="urn:microsoft.com/office/officeart/2005/8/colors/colorful1" csCatId="colorful" phldr="1"/>
      <dgm:spPr/>
    </dgm:pt>
    <dgm:pt modelId="{E6DBC5E3-35A8-46C1-8FC5-6F013B2111D0}">
      <dgm:prSet phldrT="[Text]" custT="1"/>
      <dgm:spPr>
        <a:ln w="25400">
          <a:solidFill>
            <a:schemeClr val="bg1"/>
          </a:solidFill>
        </a:ln>
      </dgm:spPr>
      <dgm:t>
        <a:bodyPr tIns="91440" rIns="0"/>
        <a:lstStyle/>
        <a:p>
          <a:br>
            <a:rPr lang="en-US" sz="1400" i="1" dirty="0">
              <a:latin typeface="Prometo Medium" panose="020B0704030203060203" pitchFamily="34" charset="0"/>
            </a:rPr>
          </a:br>
          <a:br>
            <a:rPr lang="en-US" sz="1400" i="1" dirty="0">
              <a:solidFill>
                <a:schemeClr val="bg1"/>
              </a:solidFill>
              <a:latin typeface="Prometo Medium" panose="020B0704030203060203" pitchFamily="34" charset="0"/>
            </a:rPr>
          </a:br>
          <a:r>
            <a:rPr lang="en-US" sz="1400" i="1" dirty="0">
              <a:solidFill>
                <a:schemeClr val="bg1"/>
              </a:solidFill>
              <a:latin typeface="Prometo Medium" panose="020B0704030203060203" pitchFamily="34" charset="0"/>
            </a:rPr>
            <a:t>Section</a:t>
          </a:r>
          <a:br>
            <a:rPr lang="en-US" sz="1400" i="1" dirty="0">
              <a:solidFill>
                <a:schemeClr val="bg1"/>
              </a:solidFill>
              <a:latin typeface="Prometo Medium" panose="020B0704030203060203" pitchFamily="34" charset="0"/>
            </a:rPr>
          </a:br>
          <a:r>
            <a:rPr lang="en-US" sz="1400" i="1" dirty="0">
              <a:solidFill>
                <a:schemeClr val="bg1"/>
              </a:solidFill>
              <a:latin typeface="Prometo Medium" panose="020B0704030203060203" pitchFamily="34" charset="0"/>
            </a:rPr>
            <a:t> 4</a:t>
          </a:r>
        </a:p>
      </dgm:t>
    </dgm:pt>
    <dgm:pt modelId="{34829037-7B1E-4474-BAC6-2DA7E0DC4957}" type="parTrans" cxnId="{E9387402-62DF-4BFF-B35F-BE6EF21A76BC}">
      <dgm:prSet/>
      <dgm:spPr/>
      <dgm:t>
        <a:bodyPr/>
        <a:lstStyle/>
        <a:p>
          <a:endParaRPr lang="en-US"/>
        </a:p>
      </dgm:t>
    </dgm:pt>
    <dgm:pt modelId="{477B799D-688A-4329-B522-21E449D05538}" type="sibTrans" cxnId="{E9387402-62DF-4BFF-B35F-BE6EF21A76BC}">
      <dgm:prSet/>
      <dgm:spPr/>
      <dgm:t>
        <a:bodyPr/>
        <a:lstStyle/>
        <a:p>
          <a:endParaRPr lang="en-US"/>
        </a:p>
      </dgm:t>
    </dgm:pt>
    <dgm:pt modelId="{130D4BC5-F4D4-47EC-B971-8B362EEBCB62}">
      <dgm:prSet phldrT="[Text]" custT="1"/>
      <dgm:spPr>
        <a:solidFill>
          <a:schemeClr val="accent1"/>
        </a:solidFill>
        <a:ln w="25400">
          <a:solidFill>
            <a:schemeClr val="lt1">
              <a:hueOff val="0"/>
              <a:satOff val="0"/>
              <a:lumOff val="0"/>
            </a:schemeClr>
          </a:solidFill>
        </a:ln>
      </dgm:spPr>
      <dgm:t>
        <a:bodyPr tIns="91440" rIns="0"/>
        <a:lstStyle/>
        <a:p>
          <a:r>
            <a:rPr lang="en-US" sz="1400" i="1" dirty="0">
              <a:solidFill>
                <a:schemeClr val="bg1"/>
              </a:solidFill>
              <a:latin typeface="Prometo Medium" panose="020B0704030203060203" pitchFamily="34" charset="0"/>
            </a:rPr>
            <a:t>Section 3</a:t>
          </a:r>
        </a:p>
      </dgm:t>
    </dgm:pt>
    <dgm:pt modelId="{2DEF51A8-AD25-4337-87EB-96F6CCE2F8B3}" type="parTrans" cxnId="{8FCA9BED-45BD-4750-BA56-F858574392B6}">
      <dgm:prSet/>
      <dgm:spPr/>
      <dgm:t>
        <a:bodyPr/>
        <a:lstStyle/>
        <a:p>
          <a:endParaRPr lang="en-US"/>
        </a:p>
      </dgm:t>
    </dgm:pt>
    <dgm:pt modelId="{B6FC9680-92F7-44DD-9E85-F76C88878266}" type="sibTrans" cxnId="{8FCA9BED-45BD-4750-BA56-F858574392B6}">
      <dgm:prSet/>
      <dgm:spPr/>
      <dgm:t>
        <a:bodyPr/>
        <a:lstStyle/>
        <a:p>
          <a:endParaRPr lang="en-US"/>
        </a:p>
      </dgm:t>
    </dgm:pt>
    <dgm:pt modelId="{B6744A3D-1E4A-433D-82C3-4A9ED538D041}">
      <dgm:prSet phldrT="[Text]" custT="1"/>
      <dgm:spPr>
        <a:solidFill>
          <a:schemeClr val="tx2"/>
        </a:solidFill>
        <a:ln w="25400">
          <a:solidFill>
            <a:schemeClr val="bg1"/>
          </a:solidFill>
        </a:ln>
      </dgm:spPr>
      <dgm:t>
        <a:bodyPr tIns="91440" rIns="0"/>
        <a:lstStyle/>
        <a:p>
          <a:r>
            <a:rPr lang="en-US" sz="1400" dirty="0">
              <a:solidFill>
                <a:schemeClr val="bg1"/>
              </a:solidFill>
              <a:latin typeface="Prometo Medium" panose="020B0704030203060203" pitchFamily="34" charset="0"/>
            </a:rPr>
            <a:t>Section 2</a:t>
          </a:r>
        </a:p>
      </dgm:t>
    </dgm:pt>
    <dgm:pt modelId="{06C24C88-58D8-4ADA-A100-DF1A7AFB740A}" type="parTrans" cxnId="{1814A355-45FB-4372-8590-0E1BA890367A}">
      <dgm:prSet/>
      <dgm:spPr/>
      <dgm:t>
        <a:bodyPr/>
        <a:lstStyle/>
        <a:p>
          <a:endParaRPr lang="en-US"/>
        </a:p>
      </dgm:t>
    </dgm:pt>
    <dgm:pt modelId="{59CE558F-FE2B-4672-B3A5-BB3005385252}" type="sibTrans" cxnId="{1814A355-45FB-4372-8590-0E1BA890367A}">
      <dgm:prSet/>
      <dgm:spPr/>
      <dgm:t>
        <a:bodyPr/>
        <a:lstStyle/>
        <a:p>
          <a:endParaRPr lang="en-US"/>
        </a:p>
      </dgm:t>
    </dgm:pt>
    <dgm:pt modelId="{1D93A292-123D-4BFA-9CEC-FB7112080F9C}">
      <dgm:prSet phldrT="[Text]" custT="1"/>
      <dgm:spPr>
        <a:solidFill>
          <a:schemeClr val="accent4"/>
        </a:solidFill>
        <a:ln w="25400">
          <a:solidFill>
            <a:schemeClr val="bg1"/>
          </a:solidFill>
        </a:ln>
      </dgm:spPr>
      <dgm:t>
        <a:bodyPr tIns="91440" rIns="0"/>
        <a:lstStyle/>
        <a:p>
          <a:r>
            <a:rPr lang="en-US" sz="1400" i="1" dirty="0">
              <a:solidFill>
                <a:schemeClr val="bg1"/>
              </a:solidFill>
              <a:latin typeface="Prometo Medium" panose="020B0704030203060203" pitchFamily="34" charset="0"/>
            </a:rPr>
            <a:t>Section 1</a:t>
          </a:r>
        </a:p>
      </dgm:t>
    </dgm:pt>
    <dgm:pt modelId="{950C0456-6340-4E94-BC4E-09F1B9669609}" type="parTrans" cxnId="{16D9DD20-152D-467E-94FD-C5C861033BC1}">
      <dgm:prSet/>
      <dgm:spPr/>
      <dgm:t>
        <a:bodyPr/>
        <a:lstStyle/>
        <a:p>
          <a:endParaRPr lang="en-US"/>
        </a:p>
      </dgm:t>
    </dgm:pt>
    <dgm:pt modelId="{4C3E7F74-4190-406F-9DFF-504808CB1EF0}" type="sibTrans" cxnId="{16D9DD20-152D-467E-94FD-C5C861033BC1}">
      <dgm:prSet/>
      <dgm:spPr/>
      <dgm:t>
        <a:bodyPr/>
        <a:lstStyle/>
        <a:p>
          <a:endParaRPr lang="en-US"/>
        </a:p>
      </dgm:t>
    </dgm:pt>
    <dgm:pt modelId="{1BBCB394-8820-48A1-9F63-D3984840FC15}" type="pres">
      <dgm:prSet presAssocID="{46472044-DD55-4339-AFE7-7FE1F646369E}" presName="Name0" presStyleCnt="0">
        <dgm:presLayoutVars>
          <dgm:dir/>
          <dgm:animLvl val="lvl"/>
          <dgm:resizeHandles val="exact"/>
        </dgm:presLayoutVars>
      </dgm:prSet>
      <dgm:spPr/>
    </dgm:pt>
    <dgm:pt modelId="{7A58EE5B-8FFD-46BB-A7AB-D69311B66C5C}" type="pres">
      <dgm:prSet presAssocID="{E6DBC5E3-35A8-46C1-8FC5-6F013B2111D0}" presName="Name8" presStyleCnt="0"/>
      <dgm:spPr/>
    </dgm:pt>
    <dgm:pt modelId="{E86EBB38-FB6F-485A-B888-40683A717203}" type="pres">
      <dgm:prSet presAssocID="{E6DBC5E3-35A8-46C1-8FC5-6F013B2111D0}" presName="level" presStyleLbl="node1" presStyleIdx="0" presStyleCnt="4">
        <dgm:presLayoutVars>
          <dgm:chMax val="1"/>
          <dgm:bulletEnabled val="1"/>
        </dgm:presLayoutVars>
      </dgm:prSet>
      <dgm:spPr/>
    </dgm:pt>
    <dgm:pt modelId="{F1A201D6-4212-4C9E-9751-3BA39DE0CA50}" type="pres">
      <dgm:prSet presAssocID="{E6DBC5E3-35A8-46C1-8FC5-6F013B2111D0}" presName="levelTx" presStyleLbl="revTx" presStyleIdx="0" presStyleCnt="0">
        <dgm:presLayoutVars>
          <dgm:chMax val="1"/>
          <dgm:bulletEnabled val="1"/>
        </dgm:presLayoutVars>
      </dgm:prSet>
      <dgm:spPr/>
    </dgm:pt>
    <dgm:pt modelId="{8DDD7691-90B7-4D0E-9FEB-242C994FEA46}" type="pres">
      <dgm:prSet presAssocID="{130D4BC5-F4D4-47EC-B971-8B362EEBCB62}" presName="Name8" presStyleCnt="0"/>
      <dgm:spPr/>
    </dgm:pt>
    <dgm:pt modelId="{E8B315B7-A4DE-486B-A8EE-A7E6FD8FDE47}" type="pres">
      <dgm:prSet presAssocID="{130D4BC5-F4D4-47EC-B971-8B362EEBCB62}" presName="level" presStyleLbl="node1" presStyleIdx="1" presStyleCnt="4" custLinFactNeighborX="-374" custLinFactNeighborY="-1361">
        <dgm:presLayoutVars>
          <dgm:chMax val="1"/>
          <dgm:bulletEnabled val="1"/>
        </dgm:presLayoutVars>
      </dgm:prSet>
      <dgm:spPr/>
    </dgm:pt>
    <dgm:pt modelId="{F2F71819-31C5-480C-99F4-6BAB80A6A73B}" type="pres">
      <dgm:prSet presAssocID="{130D4BC5-F4D4-47EC-B971-8B362EEBCB62}" presName="levelTx" presStyleLbl="revTx" presStyleIdx="0" presStyleCnt="0">
        <dgm:presLayoutVars>
          <dgm:chMax val="1"/>
          <dgm:bulletEnabled val="1"/>
        </dgm:presLayoutVars>
      </dgm:prSet>
      <dgm:spPr/>
    </dgm:pt>
    <dgm:pt modelId="{DEE96476-0E94-4D19-91CD-798D72BD1F00}" type="pres">
      <dgm:prSet presAssocID="{B6744A3D-1E4A-433D-82C3-4A9ED538D041}" presName="Name8" presStyleCnt="0"/>
      <dgm:spPr/>
    </dgm:pt>
    <dgm:pt modelId="{A601DDDD-087D-4BE5-B8B4-79A13B709C64}" type="pres">
      <dgm:prSet presAssocID="{B6744A3D-1E4A-433D-82C3-4A9ED538D041}" presName="level" presStyleLbl="node1" presStyleIdx="2" presStyleCnt="4" custLinFactNeighborX="-297" custLinFactNeighborY="-1629">
        <dgm:presLayoutVars>
          <dgm:chMax val="1"/>
          <dgm:bulletEnabled val="1"/>
        </dgm:presLayoutVars>
      </dgm:prSet>
      <dgm:spPr/>
    </dgm:pt>
    <dgm:pt modelId="{630CD6BA-9B7E-40EC-9F06-00ED5F0B201F}" type="pres">
      <dgm:prSet presAssocID="{B6744A3D-1E4A-433D-82C3-4A9ED538D041}" presName="levelTx" presStyleLbl="revTx" presStyleIdx="0" presStyleCnt="0">
        <dgm:presLayoutVars>
          <dgm:chMax val="1"/>
          <dgm:bulletEnabled val="1"/>
        </dgm:presLayoutVars>
      </dgm:prSet>
      <dgm:spPr/>
    </dgm:pt>
    <dgm:pt modelId="{581A375E-15FB-4D74-AD9D-233EA63D25D7}" type="pres">
      <dgm:prSet presAssocID="{1D93A292-123D-4BFA-9CEC-FB7112080F9C}" presName="Name8" presStyleCnt="0"/>
      <dgm:spPr/>
    </dgm:pt>
    <dgm:pt modelId="{E5BA2749-E243-4004-A582-86560319FE80}" type="pres">
      <dgm:prSet presAssocID="{1D93A292-123D-4BFA-9CEC-FB7112080F9C}" presName="level" presStyleLbl="node1" presStyleIdx="3" presStyleCnt="4" custLinFactNeighborY="9217">
        <dgm:presLayoutVars>
          <dgm:chMax val="1"/>
          <dgm:bulletEnabled val="1"/>
        </dgm:presLayoutVars>
      </dgm:prSet>
      <dgm:spPr/>
    </dgm:pt>
    <dgm:pt modelId="{AF4BB44D-19FD-488B-990C-7FFDA1B39C1B}" type="pres">
      <dgm:prSet presAssocID="{1D93A292-123D-4BFA-9CEC-FB7112080F9C}" presName="levelTx" presStyleLbl="revTx" presStyleIdx="0" presStyleCnt="0">
        <dgm:presLayoutVars>
          <dgm:chMax val="1"/>
          <dgm:bulletEnabled val="1"/>
        </dgm:presLayoutVars>
      </dgm:prSet>
      <dgm:spPr/>
    </dgm:pt>
  </dgm:ptLst>
  <dgm:cxnLst>
    <dgm:cxn modelId="{E9387402-62DF-4BFF-B35F-BE6EF21A76BC}" srcId="{46472044-DD55-4339-AFE7-7FE1F646369E}" destId="{E6DBC5E3-35A8-46C1-8FC5-6F013B2111D0}" srcOrd="0" destOrd="0" parTransId="{34829037-7B1E-4474-BAC6-2DA7E0DC4957}" sibTransId="{477B799D-688A-4329-B522-21E449D05538}"/>
    <dgm:cxn modelId="{F7918E09-C28A-41FD-B146-18361C799DBD}" type="presOf" srcId="{130D4BC5-F4D4-47EC-B971-8B362EEBCB62}" destId="{F2F71819-31C5-480C-99F4-6BAB80A6A73B}" srcOrd="1" destOrd="0" presId="urn:microsoft.com/office/officeart/2005/8/layout/pyramid1"/>
    <dgm:cxn modelId="{01F1CC0A-74C1-42DA-8501-D26426EAF0A7}" type="presOf" srcId="{B6744A3D-1E4A-433D-82C3-4A9ED538D041}" destId="{630CD6BA-9B7E-40EC-9F06-00ED5F0B201F}" srcOrd="1" destOrd="0" presId="urn:microsoft.com/office/officeart/2005/8/layout/pyramid1"/>
    <dgm:cxn modelId="{16D9DD20-152D-467E-94FD-C5C861033BC1}" srcId="{46472044-DD55-4339-AFE7-7FE1F646369E}" destId="{1D93A292-123D-4BFA-9CEC-FB7112080F9C}" srcOrd="3" destOrd="0" parTransId="{950C0456-6340-4E94-BC4E-09F1B9669609}" sibTransId="{4C3E7F74-4190-406F-9DFF-504808CB1EF0}"/>
    <dgm:cxn modelId="{8E9F5F2D-0E5A-414B-8B8D-FA892FC3B9B0}" type="presOf" srcId="{130D4BC5-F4D4-47EC-B971-8B362EEBCB62}" destId="{E8B315B7-A4DE-486B-A8EE-A7E6FD8FDE47}" srcOrd="0" destOrd="0" presId="urn:microsoft.com/office/officeart/2005/8/layout/pyramid1"/>
    <dgm:cxn modelId="{1814A355-45FB-4372-8590-0E1BA890367A}" srcId="{46472044-DD55-4339-AFE7-7FE1F646369E}" destId="{B6744A3D-1E4A-433D-82C3-4A9ED538D041}" srcOrd="2" destOrd="0" parTransId="{06C24C88-58D8-4ADA-A100-DF1A7AFB740A}" sibTransId="{59CE558F-FE2B-4672-B3A5-BB3005385252}"/>
    <dgm:cxn modelId="{1EAA6D79-D978-44A7-97BB-00828624A528}" type="presOf" srcId="{E6DBC5E3-35A8-46C1-8FC5-6F013B2111D0}" destId="{F1A201D6-4212-4C9E-9751-3BA39DE0CA50}" srcOrd="1" destOrd="0" presId="urn:microsoft.com/office/officeart/2005/8/layout/pyramid1"/>
    <dgm:cxn modelId="{0004B19F-5899-4A6A-AAEC-AD4136D6092D}" type="presOf" srcId="{1D93A292-123D-4BFA-9CEC-FB7112080F9C}" destId="{AF4BB44D-19FD-488B-990C-7FFDA1B39C1B}" srcOrd="1" destOrd="0" presId="urn:microsoft.com/office/officeart/2005/8/layout/pyramid1"/>
    <dgm:cxn modelId="{6D05CFA8-ED4F-42E2-9D33-CE08A1300AD1}" type="presOf" srcId="{E6DBC5E3-35A8-46C1-8FC5-6F013B2111D0}" destId="{E86EBB38-FB6F-485A-B888-40683A717203}" srcOrd="0" destOrd="0" presId="urn:microsoft.com/office/officeart/2005/8/layout/pyramid1"/>
    <dgm:cxn modelId="{A54393ED-D0C1-4C59-80B2-484705145649}" type="presOf" srcId="{B6744A3D-1E4A-433D-82C3-4A9ED538D041}" destId="{A601DDDD-087D-4BE5-B8B4-79A13B709C64}" srcOrd="0" destOrd="0" presId="urn:microsoft.com/office/officeart/2005/8/layout/pyramid1"/>
    <dgm:cxn modelId="{8FCA9BED-45BD-4750-BA56-F858574392B6}" srcId="{46472044-DD55-4339-AFE7-7FE1F646369E}" destId="{130D4BC5-F4D4-47EC-B971-8B362EEBCB62}" srcOrd="1" destOrd="0" parTransId="{2DEF51A8-AD25-4337-87EB-96F6CCE2F8B3}" sibTransId="{B6FC9680-92F7-44DD-9E85-F76C88878266}"/>
    <dgm:cxn modelId="{2B1CE0F3-A8B7-400F-8ECE-F5A6CDA9A5F1}" type="presOf" srcId="{46472044-DD55-4339-AFE7-7FE1F646369E}" destId="{1BBCB394-8820-48A1-9F63-D3984840FC15}" srcOrd="0" destOrd="0" presId="urn:microsoft.com/office/officeart/2005/8/layout/pyramid1"/>
    <dgm:cxn modelId="{D16B92F8-1D65-4619-AB5B-E0681FF70C8C}" type="presOf" srcId="{1D93A292-123D-4BFA-9CEC-FB7112080F9C}" destId="{E5BA2749-E243-4004-A582-86560319FE80}" srcOrd="0" destOrd="0" presId="urn:microsoft.com/office/officeart/2005/8/layout/pyramid1"/>
    <dgm:cxn modelId="{0DDBD8AA-6877-4924-AFC3-3D16747EAF29}" type="presParOf" srcId="{1BBCB394-8820-48A1-9F63-D3984840FC15}" destId="{7A58EE5B-8FFD-46BB-A7AB-D69311B66C5C}" srcOrd="0" destOrd="0" presId="urn:microsoft.com/office/officeart/2005/8/layout/pyramid1"/>
    <dgm:cxn modelId="{ADFACCAA-4AD4-437D-985F-5C2A814C4003}" type="presParOf" srcId="{7A58EE5B-8FFD-46BB-A7AB-D69311B66C5C}" destId="{E86EBB38-FB6F-485A-B888-40683A717203}" srcOrd="0" destOrd="0" presId="urn:microsoft.com/office/officeart/2005/8/layout/pyramid1"/>
    <dgm:cxn modelId="{81CD7EA4-D918-4DA5-B5EA-AC84B83B1645}" type="presParOf" srcId="{7A58EE5B-8FFD-46BB-A7AB-D69311B66C5C}" destId="{F1A201D6-4212-4C9E-9751-3BA39DE0CA50}" srcOrd="1" destOrd="0" presId="urn:microsoft.com/office/officeart/2005/8/layout/pyramid1"/>
    <dgm:cxn modelId="{E965AB0E-919D-44DF-B1BB-237564C680DC}" type="presParOf" srcId="{1BBCB394-8820-48A1-9F63-D3984840FC15}" destId="{8DDD7691-90B7-4D0E-9FEB-242C994FEA46}" srcOrd="1" destOrd="0" presId="urn:microsoft.com/office/officeart/2005/8/layout/pyramid1"/>
    <dgm:cxn modelId="{1E290158-F6EF-4EE4-98D9-09E7D1353877}" type="presParOf" srcId="{8DDD7691-90B7-4D0E-9FEB-242C994FEA46}" destId="{E8B315B7-A4DE-486B-A8EE-A7E6FD8FDE47}" srcOrd="0" destOrd="0" presId="urn:microsoft.com/office/officeart/2005/8/layout/pyramid1"/>
    <dgm:cxn modelId="{95F596D3-D962-4450-AB6F-40FEFFD7239D}" type="presParOf" srcId="{8DDD7691-90B7-4D0E-9FEB-242C994FEA46}" destId="{F2F71819-31C5-480C-99F4-6BAB80A6A73B}" srcOrd="1" destOrd="0" presId="urn:microsoft.com/office/officeart/2005/8/layout/pyramid1"/>
    <dgm:cxn modelId="{E9E974C2-38E8-4A86-8578-92F2B7AFF1CB}" type="presParOf" srcId="{1BBCB394-8820-48A1-9F63-D3984840FC15}" destId="{DEE96476-0E94-4D19-91CD-798D72BD1F00}" srcOrd="2" destOrd="0" presId="urn:microsoft.com/office/officeart/2005/8/layout/pyramid1"/>
    <dgm:cxn modelId="{5CB888D4-B156-42A1-8F6B-18D0A2945725}" type="presParOf" srcId="{DEE96476-0E94-4D19-91CD-798D72BD1F00}" destId="{A601DDDD-087D-4BE5-B8B4-79A13B709C64}" srcOrd="0" destOrd="0" presId="urn:microsoft.com/office/officeart/2005/8/layout/pyramid1"/>
    <dgm:cxn modelId="{8AAFBFFC-6B9A-4735-806A-A1767D7B26A4}" type="presParOf" srcId="{DEE96476-0E94-4D19-91CD-798D72BD1F00}" destId="{630CD6BA-9B7E-40EC-9F06-00ED5F0B201F}" srcOrd="1" destOrd="0" presId="urn:microsoft.com/office/officeart/2005/8/layout/pyramid1"/>
    <dgm:cxn modelId="{F8B139EA-652D-4B5A-842C-A58D68C6C66A}" type="presParOf" srcId="{1BBCB394-8820-48A1-9F63-D3984840FC15}" destId="{581A375E-15FB-4D74-AD9D-233EA63D25D7}" srcOrd="3" destOrd="0" presId="urn:microsoft.com/office/officeart/2005/8/layout/pyramid1"/>
    <dgm:cxn modelId="{BF1B98CC-BF2A-4318-8020-071A70F364AC}" type="presParOf" srcId="{581A375E-15FB-4D74-AD9D-233EA63D25D7}" destId="{E5BA2749-E243-4004-A582-86560319FE80}" srcOrd="0" destOrd="0" presId="urn:microsoft.com/office/officeart/2005/8/layout/pyramid1"/>
    <dgm:cxn modelId="{1007EC2A-1723-4A78-A99A-AD8736D9D1CB}" type="presParOf" srcId="{581A375E-15FB-4D74-AD9D-233EA63D25D7}" destId="{AF4BB44D-19FD-488B-990C-7FFDA1B39C1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C31C0C-5DF2-411B-A0C7-E6C037C9567B}"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en-US"/>
        </a:p>
      </dgm:t>
    </dgm:pt>
    <dgm:pt modelId="{24B53BE0-31A5-457C-A57A-D4E886A1C830}">
      <dgm:prSet phldrT="[Text]" custT="1"/>
      <dgm:spPr/>
      <dgm:t>
        <a:bodyPr/>
        <a:lstStyle/>
        <a:p>
          <a:r>
            <a:rPr lang="en-US" sz="1400" i="1" dirty="0">
              <a:latin typeface="Prometo Medium" panose="020B0704030203060203" pitchFamily="34" charset="0"/>
            </a:rPr>
            <a:t>Section 1</a:t>
          </a:r>
        </a:p>
      </dgm:t>
    </dgm:pt>
    <dgm:pt modelId="{3D149FD5-8E38-4641-9EE3-523292BB97B0}" type="parTrans" cxnId="{C5734D45-1B76-453B-8194-34C13FED2A65}">
      <dgm:prSet/>
      <dgm:spPr/>
      <dgm:t>
        <a:bodyPr/>
        <a:lstStyle/>
        <a:p>
          <a:endParaRPr lang="en-US" sz="1400" i="1">
            <a:latin typeface="Prometo Medium" panose="020B0704030203060203" pitchFamily="34" charset="0"/>
          </a:endParaRPr>
        </a:p>
      </dgm:t>
    </dgm:pt>
    <dgm:pt modelId="{800019A9-CA2B-4456-8B4A-E4489FE5F904}" type="sibTrans" cxnId="{C5734D45-1B76-453B-8194-34C13FED2A65}">
      <dgm:prSet/>
      <dgm:spPr/>
      <dgm:t>
        <a:bodyPr/>
        <a:lstStyle/>
        <a:p>
          <a:endParaRPr lang="en-US" sz="1400" i="1">
            <a:latin typeface="Prometo Medium" panose="020B0704030203060203" pitchFamily="34" charset="0"/>
          </a:endParaRPr>
        </a:p>
      </dgm:t>
    </dgm:pt>
    <dgm:pt modelId="{D5BE1E70-3EA8-4A64-B47E-622EECBF59D0}">
      <dgm:prSet phldrT="[Text]" custT="1"/>
      <dgm:spPr>
        <a:solidFill>
          <a:schemeClr val="tx2"/>
        </a:solidFill>
      </dgm:spPr>
      <dgm:t>
        <a:bodyPr/>
        <a:lstStyle/>
        <a:p>
          <a:r>
            <a:rPr lang="en-US" sz="1400" i="1" dirty="0">
              <a:latin typeface="Prometo Medium" panose="020B0704030203060203" pitchFamily="34" charset="0"/>
            </a:rPr>
            <a:t>Section 3</a:t>
          </a:r>
        </a:p>
      </dgm:t>
    </dgm:pt>
    <dgm:pt modelId="{4A2671D4-D7CC-4327-9A13-ABCAB5A2CA0E}" type="parTrans" cxnId="{B82607B1-7167-4F78-A872-53A909E1CF8F}">
      <dgm:prSet/>
      <dgm:spPr/>
      <dgm:t>
        <a:bodyPr/>
        <a:lstStyle/>
        <a:p>
          <a:endParaRPr lang="en-US" sz="1400" i="1">
            <a:latin typeface="Prometo Medium" panose="020B0704030203060203" pitchFamily="34" charset="0"/>
          </a:endParaRPr>
        </a:p>
      </dgm:t>
    </dgm:pt>
    <dgm:pt modelId="{7237C186-92F2-444F-97FC-FE341632403F}" type="sibTrans" cxnId="{B82607B1-7167-4F78-A872-53A909E1CF8F}">
      <dgm:prSet/>
      <dgm:spPr/>
      <dgm:t>
        <a:bodyPr/>
        <a:lstStyle/>
        <a:p>
          <a:endParaRPr lang="en-US" sz="1400" i="1">
            <a:latin typeface="Prometo Medium" panose="020B0704030203060203" pitchFamily="34" charset="0"/>
          </a:endParaRPr>
        </a:p>
      </dgm:t>
    </dgm:pt>
    <dgm:pt modelId="{539E4CDE-FD8D-4B69-A042-CEAF814BC2C3}">
      <dgm:prSet phldrT="[Text]" custT="1"/>
      <dgm:spPr>
        <a:solidFill>
          <a:schemeClr val="accent2"/>
        </a:solidFill>
      </dgm:spPr>
      <dgm:t>
        <a:bodyPr/>
        <a:lstStyle/>
        <a:p>
          <a:r>
            <a:rPr lang="en-US" sz="1400" i="1" dirty="0">
              <a:latin typeface="Prometo Medium" panose="020B0704030203060203" pitchFamily="34" charset="0"/>
            </a:rPr>
            <a:t>Section 2</a:t>
          </a:r>
        </a:p>
      </dgm:t>
    </dgm:pt>
    <dgm:pt modelId="{4FD57B2E-180A-425B-8EFF-02FDEE3CF579}" type="parTrans" cxnId="{E6ED1C22-CA75-4471-AFA9-79E339043C0A}">
      <dgm:prSet/>
      <dgm:spPr/>
      <dgm:t>
        <a:bodyPr/>
        <a:lstStyle/>
        <a:p>
          <a:endParaRPr lang="en-US" sz="1400" i="1">
            <a:latin typeface="Prometo Medium" panose="020B0704030203060203" pitchFamily="34" charset="0"/>
          </a:endParaRPr>
        </a:p>
      </dgm:t>
    </dgm:pt>
    <dgm:pt modelId="{AFAB3E17-A9F7-4230-B3C3-B820A2646DE5}" type="sibTrans" cxnId="{E6ED1C22-CA75-4471-AFA9-79E339043C0A}">
      <dgm:prSet/>
      <dgm:spPr/>
      <dgm:t>
        <a:bodyPr/>
        <a:lstStyle/>
        <a:p>
          <a:endParaRPr lang="en-US" sz="1400" i="1">
            <a:latin typeface="Prometo Medium" panose="020B0704030203060203" pitchFamily="34" charset="0"/>
          </a:endParaRPr>
        </a:p>
      </dgm:t>
    </dgm:pt>
    <dgm:pt modelId="{68EF2E0F-4CD4-4837-9219-ACDCA2FD672D}">
      <dgm:prSet phldrT="[Text]" custT="1"/>
      <dgm:spPr>
        <a:solidFill>
          <a:schemeClr val="accent4"/>
        </a:solidFill>
      </dgm:spPr>
      <dgm:t>
        <a:bodyPr/>
        <a:lstStyle/>
        <a:p>
          <a:r>
            <a:rPr lang="en-US" sz="1400" i="1" dirty="0">
              <a:latin typeface="Prometo Medium" panose="020B0704030203060203" pitchFamily="34" charset="0"/>
            </a:rPr>
            <a:t>Section 4</a:t>
          </a:r>
        </a:p>
      </dgm:t>
    </dgm:pt>
    <dgm:pt modelId="{CEE6B75D-9C7D-4022-814F-DB67B322065A}" type="parTrans" cxnId="{8EBF8143-1C0B-41D5-A72A-30F89AB6CAA4}">
      <dgm:prSet/>
      <dgm:spPr/>
      <dgm:t>
        <a:bodyPr/>
        <a:lstStyle/>
        <a:p>
          <a:endParaRPr lang="en-US" sz="1400" i="1">
            <a:latin typeface="Prometo Medium" panose="020B0704030203060203" pitchFamily="34" charset="0"/>
          </a:endParaRPr>
        </a:p>
      </dgm:t>
    </dgm:pt>
    <dgm:pt modelId="{759DC359-7011-48F1-9EDE-0271799A6B67}" type="sibTrans" cxnId="{8EBF8143-1C0B-41D5-A72A-30F89AB6CAA4}">
      <dgm:prSet/>
      <dgm:spPr/>
      <dgm:t>
        <a:bodyPr/>
        <a:lstStyle/>
        <a:p>
          <a:endParaRPr lang="en-US" sz="1400" i="1">
            <a:latin typeface="Prometo Medium" panose="020B0704030203060203" pitchFamily="34" charset="0"/>
          </a:endParaRPr>
        </a:p>
      </dgm:t>
    </dgm:pt>
    <dgm:pt modelId="{498B8338-3664-4298-A361-23E679E7396F}" type="pres">
      <dgm:prSet presAssocID="{B7C31C0C-5DF2-411B-A0C7-E6C037C9567B}" presName="compositeShape" presStyleCnt="0">
        <dgm:presLayoutVars>
          <dgm:chMax val="9"/>
          <dgm:dir/>
          <dgm:resizeHandles val="exact"/>
        </dgm:presLayoutVars>
      </dgm:prSet>
      <dgm:spPr/>
    </dgm:pt>
    <dgm:pt modelId="{9B1C7FC6-0854-4C68-A243-1B264595D851}" type="pres">
      <dgm:prSet presAssocID="{B7C31C0C-5DF2-411B-A0C7-E6C037C9567B}" presName="triangle1" presStyleLbl="node1" presStyleIdx="0" presStyleCnt="4" custScaleX="136920">
        <dgm:presLayoutVars>
          <dgm:bulletEnabled val="1"/>
        </dgm:presLayoutVars>
      </dgm:prSet>
      <dgm:spPr/>
    </dgm:pt>
    <dgm:pt modelId="{7C6691E2-E755-48B0-8D82-7ED5B90DF6AF}" type="pres">
      <dgm:prSet presAssocID="{B7C31C0C-5DF2-411B-A0C7-E6C037C9567B}" presName="triangle2" presStyleLbl="node1" presStyleIdx="1" presStyleCnt="4" custScaleX="136920" custLinFactNeighborX="-18194">
        <dgm:presLayoutVars>
          <dgm:bulletEnabled val="1"/>
        </dgm:presLayoutVars>
      </dgm:prSet>
      <dgm:spPr/>
    </dgm:pt>
    <dgm:pt modelId="{78334D43-FF14-44EC-B2C2-2CDA21D11069}" type="pres">
      <dgm:prSet presAssocID="{B7C31C0C-5DF2-411B-A0C7-E6C037C9567B}" presName="triangle3" presStyleLbl="node1" presStyleIdx="2" presStyleCnt="4" custScaleX="136920">
        <dgm:presLayoutVars>
          <dgm:bulletEnabled val="1"/>
        </dgm:presLayoutVars>
      </dgm:prSet>
      <dgm:spPr/>
    </dgm:pt>
    <dgm:pt modelId="{3497971F-99DC-4028-A0F6-93A38FC4EA3D}" type="pres">
      <dgm:prSet presAssocID="{B7C31C0C-5DF2-411B-A0C7-E6C037C9567B}" presName="triangle4" presStyleLbl="node1" presStyleIdx="3" presStyleCnt="4" custScaleX="136920" custLinFactNeighborX="18686">
        <dgm:presLayoutVars>
          <dgm:bulletEnabled val="1"/>
        </dgm:presLayoutVars>
      </dgm:prSet>
      <dgm:spPr/>
    </dgm:pt>
  </dgm:ptLst>
  <dgm:cxnLst>
    <dgm:cxn modelId="{DCC5670F-49E0-4038-ABE2-92D402F32320}" type="presOf" srcId="{B7C31C0C-5DF2-411B-A0C7-E6C037C9567B}" destId="{498B8338-3664-4298-A361-23E679E7396F}" srcOrd="0" destOrd="0" presId="urn:microsoft.com/office/officeart/2005/8/layout/pyramid4"/>
    <dgm:cxn modelId="{E6ED1C22-CA75-4471-AFA9-79E339043C0A}" srcId="{B7C31C0C-5DF2-411B-A0C7-E6C037C9567B}" destId="{539E4CDE-FD8D-4B69-A042-CEAF814BC2C3}" srcOrd="2" destOrd="0" parTransId="{4FD57B2E-180A-425B-8EFF-02FDEE3CF579}" sibTransId="{AFAB3E17-A9F7-4230-B3C3-B820A2646DE5}"/>
    <dgm:cxn modelId="{8EBF8143-1C0B-41D5-A72A-30F89AB6CAA4}" srcId="{B7C31C0C-5DF2-411B-A0C7-E6C037C9567B}" destId="{68EF2E0F-4CD4-4837-9219-ACDCA2FD672D}" srcOrd="3" destOrd="0" parTransId="{CEE6B75D-9C7D-4022-814F-DB67B322065A}" sibTransId="{759DC359-7011-48F1-9EDE-0271799A6B67}"/>
    <dgm:cxn modelId="{C5734D45-1B76-453B-8194-34C13FED2A65}" srcId="{B7C31C0C-5DF2-411B-A0C7-E6C037C9567B}" destId="{24B53BE0-31A5-457C-A57A-D4E886A1C830}" srcOrd="0" destOrd="0" parTransId="{3D149FD5-8E38-4641-9EE3-523292BB97B0}" sibTransId="{800019A9-CA2B-4456-8B4A-E4489FE5F904}"/>
    <dgm:cxn modelId="{4E59135A-C158-41EF-9311-2E8AA7B2C4A4}" type="presOf" srcId="{539E4CDE-FD8D-4B69-A042-CEAF814BC2C3}" destId="{78334D43-FF14-44EC-B2C2-2CDA21D11069}" srcOrd="0" destOrd="0" presId="urn:microsoft.com/office/officeart/2005/8/layout/pyramid4"/>
    <dgm:cxn modelId="{F0A2DB99-8A67-4723-9D4B-BE1AFE7E8591}" type="presOf" srcId="{D5BE1E70-3EA8-4A64-B47E-622EECBF59D0}" destId="{7C6691E2-E755-48B0-8D82-7ED5B90DF6AF}" srcOrd="0" destOrd="0" presId="urn:microsoft.com/office/officeart/2005/8/layout/pyramid4"/>
    <dgm:cxn modelId="{7B2100A1-80B1-460B-AE5B-CA8A7B49EDA4}" type="presOf" srcId="{68EF2E0F-4CD4-4837-9219-ACDCA2FD672D}" destId="{3497971F-99DC-4028-A0F6-93A38FC4EA3D}" srcOrd="0" destOrd="0" presId="urn:microsoft.com/office/officeart/2005/8/layout/pyramid4"/>
    <dgm:cxn modelId="{B82607B1-7167-4F78-A872-53A909E1CF8F}" srcId="{B7C31C0C-5DF2-411B-A0C7-E6C037C9567B}" destId="{D5BE1E70-3EA8-4A64-B47E-622EECBF59D0}" srcOrd="1" destOrd="0" parTransId="{4A2671D4-D7CC-4327-9A13-ABCAB5A2CA0E}" sibTransId="{7237C186-92F2-444F-97FC-FE341632403F}"/>
    <dgm:cxn modelId="{EBB4ECB3-9352-47DD-BFEA-954E18C1F0F0}" type="presOf" srcId="{24B53BE0-31A5-457C-A57A-D4E886A1C830}" destId="{9B1C7FC6-0854-4C68-A243-1B264595D851}" srcOrd="0" destOrd="0" presId="urn:microsoft.com/office/officeart/2005/8/layout/pyramid4"/>
    <dgm:cxn modelId="{F4D94215-9D57-4277-A717-653CA0D1D2FC}" type="presParOf" srcId="{498B8338-3664-4298-A361-23E679E7396F}" destId="{9B1C7FC6-0854-4C68-A243-1B264595D851}" srcOrd="0" destOrd="0" presId="urn:microsoft.com/office/officeart/2005/8/layout/pyramid4"/>
    <dgm:cxn modelId="{58B21FE6-67E9-41F7-95F3-44FB42F382CB}" type="presParOf" srcId="{498B8338-3664-4298-A361-23E679E7396F}" destId="{7C6691E2-E755-48B0-8D82-7ED5B90DF6AF}" srcOrd="1" destOrd="0" presId="urn:microsoft.com/office/officeart/2005/8/layout/pyramid4"/>
    <dgm:cxn modelId="{F1D061DD-E55A-4B93-80C4-C9A302EEA561}" type="presParOf" srcId="{498B8338-3664-4298-A361-23E679E7396F}" destId="{78334D43-FF14-44EC-B2C2-2CDA21D11069}" srcOrd="2" destOrd="0" presId="urn:microsoft.com/office/officeart/2005/8/layout/pyramid4"/>
    <dgm:cxn modelId="{7BA043EA-F1FC-4354-B02C-3DB04BBDBFD2}" type="presParOf" srcId="{498B8338-3664-4298-A361-23E679E7396F}" destId="{3497971F-99DC-4028-A0F6-93A38FC4EA3D}"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3EB224-C9C0-42C6-8926-A4ED2C03F2D5}">
      <dsp:nvSpPr>
        <dsp:cNvPr id="0" name=""/>
        <dsp:cNvSpPr/>
      </dsp:nvSpPr>
      <dsp:spPr>
        <a:xfrm>
          <a:off x="6792517" y="3532080"/>
          <a:ext cx="91440" cy="366526"/>
        </a:xfrm>
        <a:custGeom>
          <a:avLst/>
          <a:gdLst/>
          <a:ahLst/>
          <a:cxnLst/>
          <a:rect l="0" t="0" r="0" b="0"/>
          <a:pathLst>
            <a:path>
              <a:moveTo>
                <a:pt x="45720" y="0"/>
              </a:moveTo>
              <a:lnTo>
                <a:pt x="45720" y="366526"/>
              </a:lnTo>
            </a:path>
          </a:pathLst>
        </a:custGeom>
        <a:noFill/>
        <a:ln w="12700" cap="flat" cmpd="sng" algn="ctr">
          <a:solidFill>
            <a:schemeClr val="accent4">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0F82367D-9603-48E8-BDC5-2A83E5E76AD4}">
      <dsp:nvSpPr>
        <dsp:cNvPr id="0" name=""/>
        <dsp:cNvSpPr/>
      </dsp:nvSpPr>
      <dsp:spPr>
        <a:xfrm>
          <a:off x="4363291" y="2031508"/>
          <a:ext cx="2474945" cy="336995"/>
        </a:xfrm>
        <a:custGeom>
          <a:avLst/>
          <a:gdLst/>
          <a:ahLst/>
          <a:cxnLst/>
          <a:rect l="0" t="0" r="0" b="0"/>
          <a:pathLst>
            <a:path>
              <a:moveTo>
                <a:pt x="0" y="0"/>
              </a:moveTo>
              <a:lnTo>
                <a:pt x="0" y="155186"/>
              </a:lnTo>
              <a:lnTo>
                <a:pt x="2474945" y="155186"/>
              </a:lnTo>
              <a:lnTo>
                <a:pt x="2474945" y="336995"/>
              </a:lnTo>
            </a:path>
          </a:pathLst>
        </a:custGeom>
        <a:noFill/>
        <a:ln w="12700" cap="flat" cmpd="sng" algn="ctr">
          <a:solidFill>
            <a:schemeClr val="accent4">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C8A10F2B-E2C0-41F2-B4B4-1695F1C77E1F}">
      <dsp:nvSpPr>
        <dsp:cNvPr id="0" name=""/>
        <dsp:cNvSpPr/>
      </dsp:nvSpPr>
      <dsp:spPr>
        <a:xfrm>
          <a:off x="2137642" y="3532080"/>
          <a:ext cx="1562695" cy="366526"/>
        </a:xfrm>
        <a:custGeom>
          <a:avLst/>
          <a:gdLst/>
          <a:ahLst/>
          <a:cxnLst/>
          <a:rect l="0" t="0" r="0" b="0"/>
          <a:pathLst>
            <a:path>
              <a:moveTo>
                <a:pt x="0" y="0"/>
              </a:moveTo>
              <a:lnTo>
                <a:pt x="0" y="184717"/>
              </a:lnTo>
              <a:lnTo>
                <a:pt x="1562695" y="184717"/>
              </a:lnTo>
              <a:lnTo>
                <a:pt x="1562695" y="366526"/>
              </a:lnTo>
            </a:path>
          </a:pathLst>
        </a:custGeom>
        <a:noFill/>
        <a:ln w="12700" cap="flat" cmpd="sng" algn="ctr">
          <a:solidFill>
            <a:schemeClr val="accent4">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DC84598F-1DE7-45B6-A2B1-8A222B361737}">
      <dsp:nvSpPr>
        <dsp:cNvPr id="0" name=""/>
        <dsp:cNvSpPr/>
      </dsp:nvSpPr>
      <dsp:spPr>
        <a:xfrm>
          <a:off x="581788" y="3532080"/>
          <a:ext cx="1555853" cy="366526"/>
        </a:xfrm>
        <a:custGeom>
          <a:avLst/>
          <a:gdLst/>
          <a:ahLst/>
          <a:cxnLst/>
          <a:rect l="0" t="0" r="0" b="0"/>
          <a:pathLst>
            <a:path>
              <a:moveTo>
                <a:pt x="1555853" y="0"/>
              </a:moveTo>
              <a:lnTo>
                <a:pt x="1555853" y="184717"/>
              </a:lnTo>
              <a:lnTo>
                <a:pt x="0" y="184717"/>
              </a:lnTo>
              <a:lnTo>
                <a:pt x="0" y="366526"/>
              </a:lnTo>
            </a:path>
          </a:pathLst>
        </a:custGeom>
        <a:noFill/>
        <a:ln w="12700" cap="flat" cmpd="sng" algn="ctr">
          <a:solidFill>
            <a:schemeClr val="accent4">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5A8B39BC-45A5-4A16-9931-B9EB98336B0A}">
      <dsp:nvSpPr>
        <dsp:cNvPr id="0" name=""/>
        <dsp:cNvSpPr/>
      </dsp:nvSpPr>
      <dsp:spPr>
        <a:xfrm>
          <a:off x="2137642" y="2031508"/>
          <a:ext cx="2225649" cy="336995"/>
        </a:xfrm>
        <a:custGeom>
          <a:avLst/>
          <a:gdLst/>
          <a:ahLst/>
          <a:cxnLst/>
          <a:rect l="0" t="0" r="0" b="0"/>
          <a:pathLst>
            <a:path>
              <a:moveTo>
                <a:pt x="2225649" y="0"/>
              </a:moveTo>
              <a:lnTo>
                <a:pt x="2225649" y="155186"/>
              </a:lnTo>
              <a:lnTo>
                <a:pt x="0" y="155186"/>
              </a:lnTo>
              <a:lnTo>
                <a:pt x="0" y="336995"/>
              </a:lnTo>
            </a:path>
          </a:pathLst>
        </a:custGeom>
        <a:noFill/>
        <a:ln w="12700" cap="flat" cmpd="sng" algn="ctr">
          <a:solidFill>
            <a:schemeClr val="accent4">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A400781E-FDA7-461B-BA83-705F1720ADFD}">
      <dsp:nvSpPr>
        <dsp:cNvPr id="0" name=""/>
        <dsp:cNvSpPr/>
      </dsp:nvSpPr>
      <dsp:spPr>
        <a:xfrm>
          <a:off x="3781503" y="867931"/>
          <a:ext cx="1163577" cy="1163577"/>
        </a:xfrm>
        <a:prstGeom prst="ellipse">
          <a:avLst/>
        </a:prstGeom>
        <a:gradFill rotWithShape="0">
          <a:gsLst>
            <a:gs pos="0">
              <a:schemeClr val="bg1">
                <a:lumMod val="85000"/>
              </a:schemeClr>
            </a:gs>
            <a:gs pos="99000">
              <a:schemeClr val="bg1">
                <a:lumMod val="75000"/>
              </a:schemeClr>
            </a:gs>
          </a:gsLst>
          <a:lin ang="27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FFFE64-F451-4B57-BE99-3EA4D25113E1}">
      <dsp:nvSpPr>
        <dsp:cNvPr id="0" name=""/>
        <dsp:cNvSpPr/>
      </dsp:nvSpPr>
      <dsp:spPr>
        <a:xfrm>
          <a:off x="5026257" y="854946"/>
          <a:ext cx="2175633" cy="1163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accent1"/>
              </a:solidFill>
              <a:latin typeface="Prometo Medium" panose="020B0704030203060203" pitchFamily="34" charset="0"/>
            </a:rPr>
            <a:t>Speaker </a:t>
          </a:r>
          <a:br>
            <a:rPr lang="en-US" sz="1600" kern="1200" dirty="0">
              <a:solidFill>
                <a:schemeClr val="accent1"/>
              </a:solidFill>
              <a:latin typeface="Prometo Medium" panose="020B0704030203060203" pitchFamily="34" charset="0"/>
            </a:rPr>
          </a:br>
          <a:r>
            <a:rPr lang="en-US" sz="1600" kern="1200" dirty="0">
              <a:solidFill>
                <a:schemeClr val="accent1"/>
              </a:solidFill>
              <a:latin typeface="Prometo Medium" panose="020B0704030203060203" pitchFamily="34" charset="0"/>
            </a:rPr>
            <a:t>Name</a:t>
          </a:r>
        </a:p>
      </dsp:txBody>
      <dsp:txXfrm>
        <a:off x="5026257" y="854946"/>
        <a:ext cx="2175633" cy="1163577"/>
      </dsp:txXfrm>
    </dsp:sp>
    <dsp:sp modelId="{AA8FAFFA-EC5C-426E-8ABD-BCC4822B1083}">
      <dsp:nvSpPr>
        <dsp:cNvPr id="0" name=""/>
        <dsp:cNvSpPr/>
      </dsp:nvSpPr>
      <dsp:spPr>
        <a:xfrm>
          <a:off x="1555853" y="2368503"/>
          <a:ext cx="1163577" cy="1163577"/>
        </a:xfrm>
        <a:prstGeom prst="ellipse">
          <a:avLst/>
        </a:prstGeom>
        <a:gradFill rotWithShape="0">
          <a:gsLst>
            <a:gs pos="0">
              <a:schemeClr val="bg1">
                <a:lumMod val="85000"/>
              </a:schemeClr>
            </a:gs>
            <a:gs pos="99000">
              <a:schemeClr val="bg1">
                <a:lumMod val="75000"/>
              </a:schemeClr>
            </a:gs>
          </a:gsLst>
          <a:lin ang="27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39614B-5BEA-4912-AB74-C0658F67A5D6}">
      <dsp:nvSpPr>
        <dsp:cNvPr id="0" name=""/>
        <dsp:cNvSpPr/>
      </dsp:nvSpPr>
      <dsp:spPr>
        <a:xfrm>
          <a:off x="2827655" y="2365595"/>
          <a:ext cx="1745365" cy="1163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accent1"/>
              </a:solidFill>
              <a:latin typeface="Prometo Medium" panose="020B0704030203060203" pitchFamily="34" charset="0"/>
            </a:rPr>
            <a:t>Speaker </a:t>
          </a:r>
          <a:br>
            <a:rPr lang="en-US" sz="1600" kern="1200" dirty="0">
              <a:solidFill>
                <a:schemeClr val="accent1"/>
              </a:solidFill>
              <a:latin typeface="Prometo Medium" panose="020B0704030203060203" pitchFamily="34" charset="0"/>
            </a:rPr>
          </a:br>
          <a:r>
            <a:rPr lang="en-US" sz="1600" kern="1200" dirty="0">
              <a:solidFill>
                <a:schemeClr val="accent1"/>
              </a:solidFill>
              <a:latin typeface="Prometo Medium" panose="020B0704030203060203" pitchFamily="34" charset="0"/>
            </a:rPr>
            <a:t>Name</a:t>
          </a:r>
        </a:p>
      </dsp:txBody>
      <dsp:txXfrm>
        <a:off x="2827655" y="2365595"/>
        <a:ext cx="1745365" cy="1163577"/>
      </dsp:txXfrm>
    </dsp:sp>
    <dsp:sp modelId="{6D307431-FF06-44FE-87D2-57A5208FC066}">
      <dsp:nvSpPr>
        <dsp:cNvPr id="0" name=""/>
        <dsp:cNvSpPr/>
      </dsp:nvSpPr>
      <dsp:spPr>
        <a:xfrm>
          <a:off x="0" y="3898607"/>
          <a:ext cx="1163577" cy="1163577"/>
        </a:xfrm>
        <a:prstGeom prst="ellipse">
          <a:avLst/>
        </a:prstGeom>
        <a:gradFill rotWithShape="0">
          <a:gsLst>
            <a:gs pos="0">
              <a:schemeClr val="bg1">
                <a:lumMod val="85000"/>
              </a:schemeClr>
            </a:gs>
            <a:gs pos="99000">
              <a:schemeClr val="bg1">
                <a:lumMod val="75000"/>
              </a:schemeClr>
            </a:gs>
          </a:gsLst>
          <a:lin ang="27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9A2657-4E6E-48FE-A5DA-11E53C82EFC2}">
      <dsp:nvSpPr>
        <dsp:cNvPr id="0" name=""/>
        <dsp:cNvSpPr/>
      </dsp:nvSpPr>
      <dsp:spPr>
        <a:xfrm>
          <a:off x="1218660" y="3895698"/>
          <a:ext cx="1745365" cy="1163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accent1"/>
              </a:solidFill>
              <a:latin typeface="Prometo Medium" panose="020B0704030203060203" pitchFamily="34" charset="0"/>
            </a:rPr>
            <a:t>Speaker </a:t>
          </a:r>
          <a:br>
            <a:rPr lang="en-US" sz="1600" kern="1200" dirty="0">
              <a:solidFill>
                <a:schemeClr val="accent1"/>
              </a:solidFill>
              <a:latin typeface="Prometo Medium" panose="020B0704030203060203" pitchFamily="34" charset="0"/>
            </a:rPr>
          </a:br>
          <a:r>
            <a:rPr lang="en-US" sz="1600" kern="1200" dirty="0">
              <a:solidFill>
                <a:schemeClr val="accent1"/>
              </a:solidFill>
              <a:latin typeface="Prometo Medium" panose="020B0704030203060203" pitchFamily="34" charset="0"/>
            </a:rPr>
            <a:t>Name</a:t>
          </a:r>
        </a:p>
      </dsp:txBody>
      <dsp:txXfrm>
        <a:off x="1218660" y="3895698"/>
        <a:ext cx="1745365" cy="1163577"/>
      </dsp:txXfrm>
    </dsp:sp>
    <dsp:sp modelId="{5CC0C1A2-9B95-46FF-AFCB-E7B49CCF4059}">
      <dsp:nvSpPr>
        <dsp:cNvPr id="0" name=""/>
        <dsp:cNvSpPr/>
      </dsp:nvSpPr>
      <dsp:spPr>
        <a:xfrm>
          <a:off x="3118549" y="3898607"/>
          <a:ext cx="1163577" cy="1163577"/>
        </a:xfrm>
        <a:prstGeom prst="ellipse">
          <a:avLst/>
        </a:prstGeom>
        <a:gradFill rotWithShape="0">
          <a:gsLst>
            <a:gs pos="0">
              <a:schemeClr val="bg1">
                <a:lumMod val="85000"/>
              </a:schemeClr>
            </a:gs>
            <a:gs pos="99000">
              <a:schemeClr val="bg1">
                <a:lumMod val="75000"/>
              </a:schemeClr>
            </a:gs>
          </a:gsLst>
          <a:lin ang="27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9F009E-BFC5-47D2-B107-4E9D2B346B2A}">
      <dsp:nvSpPr>
        <dsp:cNvPr id="0" name=""/>
        <dsp:cNvSpPr/>
      </dsp:nvSpPr>
      <dsp:spPr>
        <a:xfrm>
          <a:off x="4363413" y="3895698"/>
          <a:ext cx="1745365" cy="1163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accent1"/>
              </a:solidFill>
              <a:latin typeface="Prometo Medium" panose="020B0704030203060203" pitchFamily="34" charset="0"/>
            </a:rPr>
            <a:t>Speaker </a:t>
          </a:r>
          <a:br>
            <a:rPr lang="en-US" sz="1600" kern="1200" dirty="0">
              <a:solidFill>
                <a:schemeClr val="accent1"/>
              </a:solidFill>
              <a:latin typeface="Prometo Medium" panose="020B0704030203060203" pitchFamily="34" charset="0"/>
            </a:rPr>
          </a:br>
          <a:r>
            <a:rPr lang="en-US" sz="1600" kern="1200" dirty="0">
              <a:solidFill>
                <a:schemeClr val="accent1"/>
              </a:solidFill>
              <a:latin typeface="Prometo Medium" panose="020B0704030203060203" pitchFamily="34" charset="0"/>
            </a:rPr>
            <a:t>Name</a:t>
          </a:r>
        </a:p>
      </dsp:txBody>
      <dsp:txXfrm>
        <a:off x="4363413" y="3895698"/>
        <a:ext cx="1745365" cy="1163577"/>
      </dsp:txXfrm>
    </dsp:sp>
    <dsp:sp modelId="{313DC1A1-6E6B-426D-B1E6-4F939C8CDBA4}">
      <dsp:nvSpPr>
        <dsp:cNvPr id="0" name=""/>
        <dsp:cNvSpPr/>
      </dsp:nvSpPr>
      <dsp:spPr>
        <a:xfrm>
          <a:off x="6256448" y="2368503"/>
          <a:ext cx="1163577" cy="1163577"/>
        </a:xfrm>
        <a:prstGeom prst="ellipse">
          <a:avLst/>
        </a:prstGeom>
        <a:gradFill rotWithShape="0">
          <a:gsLst>
            <a:gs pos="0">
              <a:schemeClr val="bg1">
                <a:lumMod val="85000"/>
              </a:schemeClr>
            </a:gs>
            <a:gs pos="99000">
              <a:schemeClr val="bg1">
                <a:lumMod val="75000"/>
              </a:schemeClr>
            </a:gs>
          </a:gsLst>
          <a:lin ang="27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B611A3-DDC7-4C5C-9538-A0315C88CC22}">
      <dsp:nvSpPr>
        <dsp:cNvPr id="0" name=""/>
        <dsp:cNvSpPr/>
      </dsp:nvSpPr>
      <dsp:spPr>
        <a:xfrm>
          <a:off x="7541223" y="2365595"/>
          <a:ext cx="1745365" cy="1163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accent1"/>
              </a:solidFill>
              <a:latin typeface="Prometo Medium" panose="020B0704030203060203" pitchFamily="34" charset="0"/>
            </a:rPr>
            <a:t>Speaker </a:t>
          </a:r>
          <a:br>
            <a:rPr lang="en-US" sz="1600" kern="1200" dirty="0">
              <a:solidFill>
                <a:schemeClr val="accent1"/>
              </a:solidFill>
              <a:latin typeface="Prometo Medium" panose="020B0704030203060203" pitchFamily="34" charset="0"/>
            </a:rPr>
          </a:br>
          <a:r>
            <a:rPr lang="en-US" sz="1600" kern="1200" dirty="0">
              <a:solidFill>
                <a:schemeClr val="accent1"/>
              </a:solidFill>
              <a:latin typeface="Prometo Medium" panose="020B0704030203060203" pitchFamily="34" charset="0"/>
            </a:rPr>
            <a:t>Name</a:t>
          </a:r>
        </a:p>
      </dsp:txBody>
      <dsp:txXfrm>
        <a:off x="7541223" y="2365595"/>
        <a:ext cx="1745365" cy="1163577"/>
      </dsp:txXfrm>
    </dsp:sp>
    <dsp:sp modelId="{D0DA506E-CE56-4929-A603-4C67CAA2C2A2}">
      <dsp:nvSpPr>
        <dsp:cNvPr id="0" name=""/>
        <dsp:cNvSpPr/>
      </dsp:nvSpPr>
      <dsp:spPr>
        <a:xfrm>
          <a:off x="6256448" y="3898607"/>
          <a:ext cx="1163577" cy="1163577"/>
        </a:xfrm>
        <a:prstGeom prst="ellipse">
          <a:avLst/>
        </a:prstGeom>
        <a:gradFill rotWithShape="0">
          <a:gsLst>
            <a:gs pos="0">
              <a:schemeClr val="bg1">
                <a:lumMod val="85000"/>
              </a:schemeClr>
            </a:gs>
            <a:gs pos="99000">
              <a:schemeClr val="bg1">
                <a:lumMod val="75000"/>
              </a:schemeClr>
            </a:gs>
          </a:gsLst>
          <a:lin ang="27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E04D2B-953B-4918-96EB-9349AE4DF3AE}">
      <dsp:nvSpPr>
        <dsp:cNvPr id="0" name=""/>
        <dsp:cNvSpPr/>
      </dsp:nvSpPr>
      <dsp:spPr>
        <a:xfrm>
          <a:off x="7530210" y="3895698"/>
          <a:ext cx="1745365" cy="1163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accent1"/>
              </a:solidFill>
              <a:latin typeface="Prometo Medium" panose="020B0704030203060203" pitchFamily="34" charset="0"/>
            </a:rPr>
            <a:t>Speaker </a:t>
          </a:r>
          <a:br>
            <a:rPr lang="en-US" sz="1600" kern="1200" dirty="0">
              <a:solidFill>
                <a:schemeClr val="accent1"/>
              </a:solidFill>
              <a:latin typeface="Prometo Medium" panose="020B0704030203060203" pitchFamily="34" charset="0"/>
            </a:rPr>
          </a:br>
          <a:r>
            <a:rPr lang="en-US" sz="1600" kern="1200" dirty="0">
              <a:solidFill>
                <a:schemeClr val="accent1"/>
              </a:solidFill>
              <a:latin typeface="Prometo Medium" panose="020B0704030203060203" pitchFamily="34" charset="0"/>
            </a:rPr>
            <a:t>Name</a:t>
          </a:r>
        </a:p>
      </dsp:txBody>
      <dsp:txXfrm>
        <a:off x="7530210" y="3895698"/>
        <a:ext cx="1745365" cy="11635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DBE049-95FC-4CFC-80A6-0FCE62AC218A}">
      <dsp:nvSpPr>
        <dsp:cNvPr id="0" name=""/>
        <dsp:cNvSpPr/>
      </dsp:nvSpPr>
      <dsp:spPr>
        <a:xfrm>
          <a:off x="3119524" y="513"/>
          <a:ext cx="1571203" cy="1571203"/>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i="1" kern="1200" dirty="0">
              <a:latin typeface="Prometo Medium" panose="020B0704030203060203" pitchFamily="34" charset="0"/>
            </a:rPr>
            <a:t>Section 1</a:t>
          </a:r>
        </a:p>
      </dsp:txBody>
      <dsp:txXfrm>
        <a:off x="3349621" y="230610"/>
        <a:ext cx="1111009" cy="1111009"/>
      </dsp:txXfrm>
    </dsp:sp>
    <dsp:sp modelId="{50F8FED4-3553-4C58-9D3F-3222EBA4FBB6}">
      <dsp:nvSpPr>
        <dsp:cNvPr id="0" name=""/>
        <dsp:cNvSpPr/>
      </dsp:nvSpPr>
      <dsp:spPr>
        <a:xfrm rot="2160000">
          <a:off x="4622342" y="1336131"/>
          <a:ext cx="457201" cy="274319"/>
        </a:xfrm>
        <a:prstGeom prst="rightArrow">
          <a:avLst>
            <a:gd name="adj1" fmla="val 60000"/>
            <a:gd name="adj2" fmla="val 50000"/>
          </a:avLst>
        </a:prstGeom>
        <a:solidFill>
          <a:schemeClr val="bg1">
            <a:lumMod val="9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i="1" kern="1200">
            <a:latin typeface="Prometo Medium" panose="020B0704030203060203" pitchFamily="34" charset="0"/>
          </a:endParaRPr>
        </a:p>
      </dsp:txBody>
      <dsp:txXfrm>
        <a:off x="4630201" y="1366809"/>
        <a:ext cx="374905" cy="164591"/>
      </dsp:txXfrm>
    </dsp:sp>
    <dsp:sp modelId="{A3EF045B-6DAC-4B77-B063-FCB5CE4B29B0}">
      <dsp:nvSpPr>
        <dsp:cNvPr id="0" name=""/>
        <dsp:cNvSpPr/>
      </dsp:nvSpPr>
      <dsp:spPr>
        <a:xfrm>
          <a:off x="5030349" y="1388809"/>
          <a:ext cx="1571203" cy="1571203"/>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i="1" kern="1200" dirty="0">
              <a:latin typeface="Prometo Medium" panose="020B0704030203060203" pitchFamily="34" charset="0"/>
            </a:rPr>
            <a:t>Section 2</a:t>
          </a:r>
        </a:p>
      </dsp:txBody>
      <dsp:txXfrm>
        <a:off x="5260446" y="1618906"/>
        <a:ext cx="1111009" cy="1111009"/>
      </dsp:txXfrm>
    </dsp:sp>
    <dsp:sp modelId="{7978FB0A-7EA4-4760-A6FD-101EB38827D9}">
      <dsp:nvSpPr>
        <dsp:cNvPr id="0" name=""/>
        <dsp:cNvSpPr/>
      </dsp:nvSpPr>
      <dsp:spPr>
        <a:xfrm rot="6480000">
          <a:off x="5226079" y="3149125"/>
          <a:ext cx="457201" cy="274319"/>
        </a:xfrm>
        <a:prstGeom prst="rightArrow">
          <a:avLst>
            <a:gd name="adj1" fmla="val 60000"/>
            <a:gd name="adj2" fmla="val 50000"/>
          </a:avLst>
        </a:prstGeom>
        <a:solidFill>
          <a:schemeClr val="bg1">
            <a:lumMod val="9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i="1" kern="1200">
            <a:latin typeface="Prometo Medium" panose="020B0704030203060203" pitchFamily="34" charset="0"/>
          </a:endParaRPr>
        </a:p>
      </dsp:txBody>
      <dsp:txXfrm rot="10800000">
        <a:off x="5279942" y="3164855"/>
        <a:ext cx="374905" cy="164591"/>
      </dsp:txXfrm>
    </dsp:sp>
    <dsp:sp modelId="{DBDED9E4-C725-4ECE-92F6-AF3BF0D1C21F}">
      <dsp:nvSpPr>
        <dsp:cNvPr id="0" name=""/>
        <dsp:cNvSpPr/>
      </dsp:nvSpPr>
      <dsp:spPr>
        <a:xfrm>
          <a:off x="4300479" y="3635118"/>
          <a:ext cx="1571203" cy="1571203"/>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i="1" kern="1200" dirty="0">
              <a:latin typeface="Prometo Medium" panose="020B0704030203060203" pitchFamily="34" charset="0"/>
            </a:rPr>
            <a:t>Section 3</a:t>
          </a:r>
        </a:p>
      </dsp:txBody>
      <dsp:txXfrm>
        <a:off x="4530576" y="3865215"/>
        <a:ext cx="1111009" cy="1111009"/>
      </dsp:txXfrm>
    </dsp:sp>
    <dsp:sp modelId="{186EAFE6-B3B2-4E13-9D41-8644A0B24103}">
      <dsp:nvSpPr>
        <dsp:cNvPr id="0" name=""/>
        <dsp:cNvSpPr/>
      </dsp:nvSpPr>
      <dsp:spPr>
        <a:xfrm rot="10800000">
          <a:off x="3688385" y="4283559"/>
          <a:ext cx="457201" cy="274319"/>
        </a:xfrm>
        <a:prstGeom prst="rightArrow">
          <a:avLst>
            <a:gd name="adj1" fmla="val 60000"/>
            <a:gd name="adj2" fmla="val 50000"/>
          </a:avLst>
        </a:prstGeom>
        <a:solidFill>
          <a:schemeClr val="bg1">
            <a:lumMod val="9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i="1" kern="1200">
            <a:latin typeface="Prometo Medium" panose="020B0704030203060203" pitchFamily="34" charset="0"/>
          </a:endParaRPr>
        </a:p>
      </dsp:txBody>
      <dsp:txXfrm rot="10800000">
        <a:off x="3770681" y="4338423"/>
        <a:ext cx="374905" cy="164591"/>
      </dsp:txXfrm>
    </dsp:sp>
    <dsp:sp modelId="{161CB382-D9A4-4B7E-94D6-FE898B07F80A}">
      <dsp:nvSpPr>
        <dsp:cNvPr id="0" name=""/>
        <dsp:cNvSpPr/>
      </dsp:nvSpPr>
      <dsp:spPr>
        <a:xfrm>
          <a:off x="1938569" y="3635118"/>
          <a:ext cx="1571203" cy="1571203"/>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i="1" kern="1200" dirty="0">
              <a:latin typeface="Prometo Medium" panose="020B0704030203060203" pitchFamily="34" charset="0"/>
            </a:rPr>
            <a:t>Section 4</a:t>
          </a:r>
        </a:p>
      </dsp:txBody>
      <dsp:txXfrm>
        <a:off x="2168666" y="3865215"/>
        <a:ext cx="1111009" cy="1111009"/>
      </dsp:txXfrm>
    </dsp:sp>
    <dsp:sp modelId="{D033D80D-D122-459E-A92A-599180B02333}">
      <dsp:nvSpPr>
        <dsp:cNvPr id="0" name=""/>
        <dsp:cNvSpPr/>
      </dsp:nvSpPr>
      <dsp:spPr>
        <a:xfrm rot="15120000">
          <a:off x="2134300" y="3171685"/>
          <a:ext cx="457201" cy="274319"/>
        </a:xfrm>
        <a:prstGeom prst="rightArrow">
          <a:avLst>
            <a:gd name="adj1" fmla="val 60000"/>
            <a:gd name="adj2" fmla="val 50000"/>
          </a:avLst>
        </a:prstGeom>
        <a:solidFill>
          <a:schemeClr val="bg1">
            <a:lumMod val="9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i="1" kern="1200">
            <a:latin typeface="Prometo Medium" panose="020B0704030203060203" pitchFamily="34" charset="0"/>
          </a:endParaRPr>
        </a:p>
      </dsp:txBody>
      <dsp:txXfrm rot="10800000">
        <a:off x="2188163" y="3265683"/>
        <a:ext cx="374905" cy="164591"/>
      </dsp:txXfrm>
    </dsp:sp>
    <dsp:sp modelId="{0A1F7D2F-5938-4EAF-AA87-ED47398D1A2D}">
      <dsp:nvSpPr>
        <dsp:cNvPr id="0" name=""/>
        <dsp:cNvSpPr/>
      </dsp:nvSpPr>
      <dsp:spPr>
        <a:xfrm>
          <a:off x="1208699" y="1388809"/>
          <a:ext cx="1571203" cy="1571203"/>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i="1" kern="1200" dirty="0">
              <a:latin typeface="Prometo Medium" panose="020B0704030203060203" pitchFamily="34" charset="0"/>
            </a:rPr>
            <a:t>Section 5</a:t>
          </a:r>
        </a:p>
      </dsp:txBody>
      <dsp:txXfrm>
        <a:off x="1438796" y="1618906"/>
        <a:ext cx="1111009" cy="1111009"/>
      </dsp:txXfrm>
    </dsp:sp>
    <dsp:sp modelId="{16E3CEF2-CA3C-4BCE-8A2D-975080426EF2}">
      <dsp:nvSpPr>
        <dsp:cNvPr id="0" name=""/>
        <dsp:cNvSpPr/>
      </dsp:nvSpPr>
      <dsp:spPr>
        <a:xfrm rot="19440000">
          <a:off x="2711517" y="1350074"/>
          <a:ext cx="457201" cy="274319"/>
        </a:xfrm>
        <a:prstGeom prst="rightArrow">
          <a:avLst>
            <a:gd name="adj1" fmla="val 60000"/>
            <a:gd name="adj2" fmla="val 50000"/>
          </a:avLst>
        </a:prstGeom>
        <a:solidFill>
          <a:schemeClr val="bg1">
            <a:lumMod val="9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i="1" kern="1200">
            <a:latin typeface="Prometo Medium" panose="020B0704030203060203" pitchFamily="34" charset="0"/>
          </a:endParaRPr>
        </a:p>
      </dsp:txBody>
      <dsp:txXfrm>
        <a:off x="2719376" y="1429124"/>
        <a:ext cx="374905" cy="1645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FB998-AFF1-2145-8065-42588474EBE5}">
      <dsp:nvSpPr>
        <dsp:cNvPr id="0" name=""/>
        <dsp:cNvSpPr/>
      </dsp:nvSpPr>
      <dsp:spPr>
        <a:xfrm>
          <a:off x="1905474" y="365760"/>
          <a:ext cx="4551680" cy="4551680"/>
        </a:xfrm>
        <a:prstGeom prst="pie">
          <a:avLst>
            <a:gd name="adj1" fmla="val 16200000"/>
            <a:gd name="adj2" fmla="val 1800000"/>
          </a:avLst>
        </a:prstGeom>
        <a:solidFill>
          <a:schemeClr val="accent4"/>
        </a:solidFill>
        <a:ln>
          <a:noFill/>
        </a:ln>
        <a:effectLst>
          <a:outerShdw blurRad="444500" dist="431800" dir="8100000" sx="103000" sy="103000" algn="tr" rotWithShape="0">
            <a:prstClr val="black">
              <a:alpha val="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i="1" kern="1200" noProof="0">
              <a:solidFill>
                <a:schemeClr val="bg1"/>
              </a:solidFill>
              <a:latin typeface="Prometo Medium" panose="020B0604030203060203" pitchFamily="34" charset="77"/>
            </a:rPr>
            <a:t>Section 1</a:t>
          </a:r>
          <a:endParaRPr lang="en-US" sz="1400" b="0" i="1" kern="1200" noProof="0" dirty="0">
            <a:solidFill>
              <a:schemeClr val="bg1"/>
            </a:solidFill>
            <a:latin typeface="Prometo Medium" panose="020B0604030203060203" pitchFamily="34" charset="77"/>
          </a:endParaRPr>
        </a:p>
      </dsp:txBody>
      <dsp:txXfrm>
        <a:off x="4380179" y="1205653"/>
        <a:ext cx="1544320" cy="1517226"/>
      </dsp:txXfrm>
    </dsp:sp>
    <dsp:sp modelId="{AF1DED3E-4FBF-FA4C-AB6B-BE24D01FB8D7}">
      <dsp:nvSpPr>
        <dsp:cNvPr id="0" name=""/>
        <dsp:cNvSpPr/>
      </dsp:nvSpPr>
      <dsp:spPr>
        <a:xfrm>
          <a:off x="1670845" y="501226"/>
          <a:ext cx="4551680" cy="4551680"/>
        </a:xfrm>
        <a:prstGeom prst="pie">
          <a:avLst>
            <a:gd name="adj1" fmla="val 1800000"/>
            <a:gd name="adj2" fmla="val 9000000"/>
          </a:avLst>
        </a:prstGeom>
        <a:solidFill>
          <a:schemeClr val="tx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i="1" kern="1200" noProof="0" dirty="0">
              <a:latin typeface="Prometo Medium" panose="020B0604030203060203" pitchFamily="34" charset="77"/>
            </a:rPr>
            <a:t>Section 2</a:t>
          </a:r>
        </a:p>
      </dsp:txBody>
      <dsp:txXfrm>
        <a:off x="2917139" y="3373120"/>
        <a:ext cx="2059093" cy="1408853"/>
      </dsp:txXfrm>
    </dsp:sp>
    <dsp:sp modelId="{96C75A71-8EC3-3142-8464-76FF931C91AE}">
      <dsp:nvSpPr>
        <dsp:cNvPr id="0" name=""/>
        <dsp:cNvSpPr/>
      </dsp:nvSpPr>
      <dsp:spPr>
        <a:xfrm>
          <a:off x="1670845" y="501226"/>
          <a:ext cx="4551680" cy="4551680"/>
        </a:xfrm>
        <a:prstGeom prst="pie">
          <a:avLst>
            <a:gd name="adj1" fmla="val 9000000"/>
            <a:gd name="adj2" fmla="val 16200000"/>
          </a:avLst>
        </a:prstGeom>
        <a:solidFill>
          <a:schemeClr val="accent2"/>
        </a:solidFill>
        <a:ln w="38100">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i="1" kern="1200" noProof="0" dirty="0">
              <a:latin typeface="Prometo Medium" panose="020B0604030203060203" pitchFamily="34" charset="77"/>
            </a:rPr>
            <a:t>Section 3</a:t>
          </a:r>
        </a:p>
      </dsp:txBody>
      <dsp:txXfrm>
        <a:off x="2158525" y="1395306"/>
        <a:ext cx="1544320" cy="15172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55E193-6A85-6349-94EA-9FE900AD5A06}">
      <dsp:nvSpPr>
        <dsp:cNvPr id="0" name=""/>
        <dsp:cNvSpPr/>
      </dsp:nvSpPr>
      <dsp:spPr>
        <a:xfrm>
          <a:off x="21017" y="272209"/>
          <a:ext cx="3090557" cy="1236222"/>
        </a:xfrm>
        <a:prstGeom prst="homePlate">
          <a:avLst/>
        </a:prstGeom>
        <a:solidFill>
          <a:schemeClr val="accent4"/>
        </a:solidFill>
        <a:ln w="28575">
          <a:solidFill>
            <a:srgbClr val="FFFFFF"/>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b="0" i="1" kern="1200" noProof="0" dirty="0">
              <a:solidFill>
                <a:srgbClr val="FFFFFF"/>
              </a:solidFill>
              <a:latin typeface="Prometo Medium" panose="020B0604030203060203" pitchFamily="34" charset="77"/>
            </a:rPr>
            <a:t>Section 1</a:t>
          </a:r>
        </a:p>
      </dsp:txBody>
      <dsp:txXfrm>
        <a:off x="21017" y="272209"/>
        <a:ext cx="2781502" cy="1236222"/>
      </dsp:txXfrm>
    </dsp:sp>
    <dsp:sp modelId="{519D38FD-8AB0-8147-A158-D819B0164978}">
      <dsp:nvSpPr>
        <dsp:cNvPr id="0" name=""/>
        <dsp:cNvSpPr/>
      </dsp:nvSpPr>
      <dsp:spPr>
        <a:xfrm>
          <a:off x="2475526" y="272209"/>
          <a:ext cx="3090557" cy="1236222"/>
        </a:xfrm>
        <a:prstGeom prst="chevron">
          <a:avLst/>
        </a:prstGeom>
        <a:solidFill>
          <a:schemeClr val="tx2"/>
        </a:solidFill>
        <a:ln w="28575">
          <a:solidFill>
            <a:srgbClr val="FFFFFF"/>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b="0" i="1" kern="1200" noProof="0" dirty="0">
              <a:latin typeface="Prometo Medium" panose="020B0604030203060203" pitchFamily="34" charset="77"/>
            </a:rPr>
            <a:t>Section 2</a:t>
          </a:r>
        </a:p>
      </dsp:txBody>
      <dsp:txXfrm>
        <a:off x="3093637" y="272209"/>
        <a:ext cx="1854335" cy="1236222"/>
      </dsp:txXfrm>
    </dsp:sp>
    <dsp:sp modelId="{212E5F32-E878-9343-898B-A5BA5EAF3D71}">
      <dsp:nvSpPr>
        <dsp:cNvPr id="0" name=""/>
        <dsp:cNvSpPr/>
      </dsp:nvSpPr>
      <dsp:spPr>
        <a:xfrm>
          <a:off x="4947972" y="272209"/>
          <a:ext cx="3090557" cy="1236222"/>
        </a:xfrm>
        <a:prstGeom prst="chevron">
          <a:avLst/>
        </a:prstGeom>
        <a:solidFill>
          <a:schemeClr val="accent2"/>
        </a:solidFill>
        <a:ln w="28575">
          <a:solidFill>
            <a:srgbClr val="FFFFFF"/>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b="0" i="1" kern="1200" noProof="0" dirty="0">
              <a:latin typeface="Prometo Medium" panose="020B0604030203060203" pitchFamily="34" charset="77"/>
            </a:rPr>
            <a:t>Section 3</a:t>
          </a:r>
        </a:p>
      </dsp:txBody>
      <dsp:txXfrm>
        <a:off x="5566083" y="272209"/>
        <a:ext cx="1854335" cy="1236222"/>
      </dsp:txXfrm>
    </dsp:sp>
    <dsp:sp modelId="{E997E9AD-802D-CC42-9EAC-ABDBA79690AB}">
      <dsp:nvSpPr>
        <dsp:cNvPr id="0" name=""/>
        <dsp:cNvSpPr/>
      </dsp:nvSpPr>
      <dsp:spPr>
        <a:xfrm>
          <a:off x="7420418" y="272209"/>
          <a:ext cx="3090557" cy="1236222"/>
        </a:xfrm>
        <a:prstGeom prst="chevron">
          <a:avLst/>
        </a:prstGeom>
        <a:solidFill>
          <a:schemeClr val="accent1"/>
        </a:solidFill>
        <a:ln w="28575">
          <a:solidFill>
            <a:srgbClr val="FFFFFF"/>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b="0" i="1" kern="1200" noProof="0" dirty="0">
              <a:latin typeface="Prometo Medium" panose="020B0604030203060203" pitchFamily="34" charset="77"/>
            </a:rPr>
            <a:t>Section 4</a:t>
          </a:r>
        </a:p>
      </dsp:txBody>
      <dsp:txXfrm>
        <a:off x="8038529" y="272209"/>
        <a:ext cx="1854335" cy="12362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6EBB38-FB6F-485A-B888-40683A717203}">
      <dsp:nvSpPr>
        <dsp:cNvPr id="0" name=""/>
        <dsp:cNvSpPr/>
      </dsp:nvSpPr>
      <dsp:spPr>
        <a:xfrm>
          <a:off x="2234391" y="0"/>
          <a:ext cx="1489594" cy="1123717"/>
        </a:xfrm>
        <a:prstGeom prst="trapezoid">
          <a:avLst>
            <a:gd name="adj" fmla="val 66280"/>
          </a:avLst>
        </a:prstGeom>
        <a:solidFill>
          <a:schemeClr val="accent2">
            <a:hueOff val="0"/>
            <a:satOff val="0"/>
            <a:lumOff val="0"/>
            <a:alphaOff val="0"/>
          </a:schemeClr>
        </a:solidFill>
        <a:ln w="254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91440" rIns="0" bIns="17780" numCol="1" spcCol="1270" anchor="ctr" anchorCtr="0">
          <a:noAutofit/>
        </a:bodyPr>
        <a:lstStyle/>
        <a:p>
          <a:pPr marL="0" lvl="0" indent="0" algn="ctr" defTabSz="622300">
            <a:lnSpc>
              <a:spcPct val="90000"/>
            </a:lnSpc>
            <a:spcBef>
              <a:spcPct val="0"/>
            </a:spcBef>
            <a:spcAft>
              <a:spcPct val="35000"/>
            </a:spcAft>
            <a:buNone/>
          </a:pPr>
          <a:br>
            <a:rPr lang="en-US" sz="1400" i="1" kern="1200" dirty="0">
              <a:latin typeface="Prometo Medium" panose="020B0704030203060203" pitchFamily="34" charset="0"/>
            </a:rPr>
          </a:br>
          <a:br>
            <a:rPr lang="en-US" sz="1400" i="1" kern="1200" dirty="0">
              <a:solidFill>
                <a:schemeClr val="bg1"/>
              </a:solidFill>
              <a:latin typeface="Prometo Medium" panose="020B0704030203060203" pitchFamily="34" charset="0"/>
            </a:rPr>
          </a:br>
          <a:r>
            <a:rPr lang="en-US" sz="1400" i="1" kern="1200" dirty="0">
              <a:solidFill>
                <a:schemeClr val="bg1"/>
              </a:solidFill>
              <a:latin typeface="Prometo Medium" panose="020B0704030203060203" pitchFamily="34" charset="0"/>
            </a:rPr>
            <a:t>Section</a:t>
          </a:r>
          <a:br>
            <a:rPr lang="en-US" sz="1400" i="1" kern="1200" dirty="0">
              <a:solidFill>
                <a:schemeClr val="bg1"/>
              </a:solidFill>
              <a:latin typeface="Prometo Medium" panose="020B0704030203060203" pitchFamily="34" charset="0"/>
            </a:rPr>
          </a:br>
          <a:r>
            <a:rPr lang="en-US" sz="1400" i="1" kern="1200" dirty="0">
              <a:solidFill>
                <a:schemeClr val="bg1"/>
              </a:solidFill>
              <a:latin typeface="Prometo Medium" panose="020B0704030203060203" pitchFamily="34" charset="0"/>
            </a:rPr>
            <a:t> 4</a:t>
          </a:r>
        </a:p>
      </dsp:txBody>
      <dsp:txXfrm>
        <a:off x="2234391" y="0"/>
        <a:ext cx="1489594" cy="1123717"/>
      </dsp:txXfrm>
    </dsp:sp>
    <dsp:sp modelId="{E8B315B7-A4DE-486B-A8EE-A7E6FD8FDE47}">
      <dsp:nvSpPr>
        <dsp:cNvPr id="0" name=""/>
        <dsp:cNvSpPr/>
      </dsp:nvSpPr>
      <dsp:spPr>
        <a:xfrm>
          <a:off x="1478452" y="1108423"/>
          <a:ext cx="2979189" cy="1123717"/>
        </a:xfrm>
        <a:prstGeom prst="trapezoid">
          <a:avLst>
            <a:gd name="adj" fmla="val 66280"/>
          </a:avLst>
        </a:prstGeom>
        <a:solidFill>
          <a:schemeClr val="accent1"/>
        </a:solidFill>
        <a:ln w="2540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91440" rIns="0" bIns="17780" numCol="1" spcCol="1270" anchor="ctr" anchorCtr="0">
          <a:noAutofit/>
        </a:bodyPr>
        <a:lstStyle/>
        <a:p>
          <a:pPr marL="0" lvl="0" indent="0" algn="ctr" defTabSz="622300">
            <a:lnSpc>
              <a:spcPct val="90000"/>
            </a:lnSpc>
            <a:spcBef>
              <a:spcPct val="0"/>
            </a:spcBef>
            <a:spcAft>
              <a:spcPct val="35000"/>
            </a:spcAft>
            <a:buNone/>
          </a:pPr>
          <a:r>
            <a:rPr lang="en-US" sz="1400" i="1" kern="1200" dirty="0">
              <a:solidFill>
                <a:schemeClr val="bg1"/>
              </a:solidFill>
              <a:latin typeface="Prometo Medium" panose="020B0704030203060203" pitchFamily="34" charset="0"/>
            </a:rPr>
            <a:t>Section 3</a:t>
          </a:r>
        </a:p>
      </dsp:txBody>
      <dsp:txXfrm>
        <a:off x="1999810" y="1108423"/>
        <a:ext cx="1936472" cy="1123717"/>
      </dsp:txXfrm>
    </dsp:sp>
    <dsp:sp modelId="{A601DDDD-087D-4BE5-B8B4-79A13B709C64}">
      <dsp:nvSpPr>
        <dsp:cNvPr id="0" name=""/>
        <dsp:cNvSpPr/>
      </dsp:nvSpPr>
      <dsp:spPr>
        <a:xfrm>
          <a:off x="731524" y="2229128"/>
          <a:ext cx="4468783" cy="1123717"/>
        </a:xfrm>
        <a:prstGeom prst="trapezoid">
          <a:avLst>
            <a:gd name="adj" fmla="val 66280"/>
          </a:avLst>
        </a:prstGeom>
        <a:solidFill>
          <a:schemeClr val="tx2"/>
        </a:solidFill>
        <a:ln w="254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91440" rIns="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Prometo Medium" panose="020B0704030203060203" pitchFamily="34" charset="0"/>
            </a:rPr>
            <a:t>Section 2</a:t>
          </a:r>
        </a:p>
      </dsp:txBody>
      <dsp:txXfrm>
        <a:off x="1513562" y="2229128"/>
        <a:ext cx="2904709" cy="1123717"/>
      </dsp:txXfrm>
    </dsp:sp>
    <dsp:sp modelId="{E5BA2749-E243-4004-A582-86560319FE80}">
      <dsp:nvSpPr>
        <dsp:cNvPr id="0" name=""/>
        <dsp:cNvSpPr/>
      </dsp:nvSpPr>
      <dsp:spPr>
        <a:xfrm>
          <a:off x="0" y="3371150"/>
          <a:ext cx="5958378" cy="1123717"/>
        </a:xfrm>
        <a:prstGeom prst="trapezoid">
          <a:avLst>
            <a:gd name="adj" fmla="val 66280"/>
          </a:avLst>
        </a:prstGeom>
        <a:solidFill>
          <a:schemeClr val="accent4"/>
        </a:solidFill>
        <a:ln w="254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91440" rIns="0" bIns="17780" numCol="1" spcCol="1270" anchor="ctr" anchorCtr="0">
          <a:noAutofit/>
        </a:bodyPr>
        <a:lstStyle/>
        <a:p>
          <a:pPr marL="0" lvl="0" indent="0" algn="ctr" defTabSz="622300">
            <a:lnSpc>
              <a:spcPct val="90000"/>
            </a:lnSpc>
            <a:spcBef>
              <a:spcPct val="0"/>
            </a:spcBef>
            <a:spcAft>
              <a:spcPct val="35000"/>
            </a:spcAft>
            <a:buNone/>
          </a:pPr>
          <a:r>
            <a:rPr lang="en-US" sz="1400" i="1" kern="1200" dirty="0">
              <a:solidFill>
                <a:schemeClr val="bg1"/>
              </a:solidFill>
              <a:latin typeface="Prometo Medium" panose="020B0704030203060203" pitchFamily="34" charset="0"/>
            </a:rPr>
            <a:t>Section 1</a:t>
          </a:r>
        </a:p>
      </dsp:txBody>
      <dsp:txXfrm>
        <a:off x="1042716" y="3371150"/>
        <a:ext cx="3872945" cy="11237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C7FC6-0854-4C68-A243-1B264595D851}">
      <dsp:nvSpPr>
        <dsp:cNvPr id="0" name=""/>
        <dsp:cNvSpPr/>
      </dsp:nvSpPr>
      <dsp:spPr>
        <a:xfrm>
          <a:off x="2516604" y="0"/>
          <a:ext cx="3104951" cy="2267712"/>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i="1" kern="1200" dirty="0">
              <a:latin typeface="Prometo Medium" panose="020B0704030203060203" pitchFamily="34" charset="0"/>
            </a:rPr>
            <a:t>Section 1</a:t>
          </a:r>
        </a:p>
      </dsp:txBody>
      <dsp:txXfrm>
        <a:off x="3292842" y="1133856"/>
        <a:ext cx="1552475" cy="1133856"/>
      </dsp:txXfrm>
    </dsp:sp>
    <dsp:sp modelId="{7C6691E2-E755-48B0-8D82-7ED5B90DF6AF}">
      <dsp:nvSpPr>
        <dsp:cNvPr id="0" name=""/>
        <dsp:cNvSpPr/>
      </dsp:nvSpPr>
      <dsp:spPr>
        <a:xfrm>
          <a:off x="970160" y="2267712"/>
          <a:ext cx="3104951" cy="2267712"/>
        </a:xfrm>
        <a:prstGeom prst="triangl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i="1" kern="1200" dirty="0">
              <a:latin typeface="Prometo Medium" panose="020B0704030203060203" pitchFamily="34" charset="0"/>
            </a:rPr>
            <a:t>Section 3</a:t>
          </a:r>
        </a:p>
      </dsp:txBody>
      <dsp:txXfrm>
        <a:off x="1746398" y="3401568"/>
        <a:ext cx="1552475" cy="1133856"/>
      </dsp:txXfrm>
    </dsp:sp>
    <dsp:sp modelId="{78334D43-FF14-44EC-B2C2-2CDA21D11069}">
      <dsp:nvSpPr>
        <dsp:cNvPr id="0" name=""/>
        <dsp:cNvSpPr/>
      </dsp:nvSpPr>
      <dsp:spPr>
        <a:xfrm rot="10800000">
          <a:off x="2516604" y="2267712"/>
          <a:ext cx="3104951" cy="2267712"/>
        </a:xfrm>
        <a:prstGeom prst="triangl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i="1" kern="1200" dirty="0">
              <a:latin typeface="Prometo Medium" panose="020B0704030203060203" pitchFamily="34" charset="0"/>
            </a:rPr>
            <a:t>Section 2</a:t>
          </a:r>
        </a:p>
      </dsp:txBody>
      <dsp:txXfrm rot="10800000">
        <a:off x="3292842" y="2267712"/>
        <a:ext cx="1552475" cy="1133856"/>
      </dsp:txXfrm>
    </dsp:sp>
    <dsp:sp modelId="{3497971F-99DC-4028-A0F6-93A38FC4EA3D}">
      <dsp:nvSpPr>
        <dsp:cNvPr id="0" name=""/>
        <dsp:cNvSpPr/>
      </dsp:nvSpPr>
      <dsp:spPr>
        <a:xfrm>
          <a:off x="4074205" y="2267712"/>
          <a:ext cx="3104951" cy="2267712"/>
        </a:xfrm>
        <a:prstGeom prst="triangl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i="1" kern="1200" dirty="0">
              <a:latin typeface="Prometo Medium" panose="020B0704030203060203" pitchFamily="34" charset="0"/>
            </a:rPr>
            <a:t>Section 4</a:t>
          </a:r>
        </a:p>
      </dsp:txBody>
      <dsp:txXfrm>
        <a:off x="4850443" y="3401568"/>
        <a:ext cx="1552475" cy="1133856"/>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258B16-3D20-BDE0-F33E-0E4CA618079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D20887B-FDB2-4BAA-3709-1E24C312F1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8F97BC-9B16-9140-B85D-BFBDB4CB7FAD}" type="datetimeFigureOut">
              <a:rPr lang="en-US" smtClean="0"/>
              <a:t>12/5/24</a:t>
            </a:fld>
            <a:endParaRPr lang="en-US"/>
          </a:p>
        </p:txBody>
      </p:sp>
      <p:sp>
        <p:nvSpPr>
          <p:cNvPr id="4" name="Footer Placeholder 3">
            <a:extLst>
              <a:ext uri="{FF2B5EF4-FFF2-40B4-BE49-F238E27FC236}">
                <a16:creationId xmlns:a16="http://schemas.microsoft.com/office/drawing/2014/main" id="{2761331C-6B8F-DDB9-331C-602A2C894CD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D5054F9-3F80-8667-C4BA-03C4E3C2DF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D1B390-D13F-C943-98FE-AB21D2515AB8}" type="slidenum">
              <a:rPr lang="en-US" smtClean="0"/>
              <a:t>‹#›</a:t>
            </a:fld>
            <a:endParaRPr lang="en-US"/>
          </a:p>
        </p:txBody>
      </p:sp>
    </p:spTree>
    <p:extLst>
      <p:ext uri="{BB962C8B-B14F-4D97-AF65-F5344CB8AC3E}">
        <p14:creationId xmlns:p14="http://schemas.microsoft.com/office/powerpoint/2010/main" val="511114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entury Gothic" panose="020B0502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entury Gothic" panose="020B0502020202020204" pitchFamily="34" charset="0"/>
              </a:defRPr>
            </a:lvl1pPr>
          </a:lstStyle>
          <a:p>
            <a:fld id="{C14AB680-645A-4C41-AF99-A6C070810F36}" type="datetimeFigureOut">
              <a:rPr lang="en-US" smtClean="0"/>
              <a:pPr/>
              <a:t>12/5/24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entury Gothic" panose="020B0502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entury Gothic" panose="020B0502020202020204" pitchFamily="34" charset="0"/>
              </a:defRPr>
            </a:lvl1pPr>
          </a:lstStyle>
          <a:p>
            <a:fld id="{F7DF604D-C3B7-41B7-992A-9AD867AC1F65}" type="slidenum">
              <a:rPr lang="en-US" smtClean="0"/>
              <a:pPr/>
              <a:t>‹#›</a:t>
            </a:fld>
            <a:endParaRPr lang="en-US" dirty="0"/>
          </a:p>
        </p:txBody>
      </p:sp>
    </p:spTree>
    <p:extLst>
      <p:ext uri="{BB962C8B-B14F-4D97-AF65-F5344CB8AC3E}">
        <p14:creationId xmlns:p14="http://schemas.microsoft.com/office/powerpoint/2010/main" val="1279778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entury Gothic" panose="020B0502020202020204" pitchFamily="34" charset="0"/>
        <a:ea typeface="+mn-ea"/>
        <a:cs typeface="+mn-cs"/>
      </a:defRPr>
    </a:lvl1pPr>
    <a:lvl2pPr marL="457200" algn="l" defTabSz="914400" rtl="0" eaLnBrk="1" latinLnBrk="0" hangingPunct="1">
      <a:defRPr sz="1200" kern="1200">
        <a:solidFill>
          <a:schemeClr val="tx1"/>
        </a:solidFill>
        <a:latin typeface="Century Gothic" panose="020B0502020202020204" pitchFamily="34" charset="0"/>
        <a:ea typeface="+mn-ea"/>
        <a:cs typeface="+mn-cs"/>
      </a:defRPr>
    </a:lvl2pPr>
    <a:lvl3pPr marL="914400" algn="l" defTabSz="914400" rtl="0" eaLnBrk="1" latinLnBrk="0" hangingPunct="1">
      <a:defRPr sz="1200" kern="1200">
        <a:solidFill>
          <a:schemeClr val="tx1"/>
        </a:solidFill>
        <a:latin typeface="Century Gothic" panose="020B0502020202020204" pitchFamily="34" charset="0"/>
        <a:ea typeface="+mn-ea"/>
        <a:cs typeface="+mn-cs"/>
      </a:defRPr>
    </a:lvl3pPr>
    <a:lvl4pPr marL="1371600" algn="l" defTabSz="914400" rtl="0" eaLnBrk="1" latinLnBrk="0" hangingPunct="1">
      <a:defRPr sz="1200" kern="1200">
        <a:solidFill>
          <a:schemeClr val="tx1"/>
        </a:solidFill>
        <a:latin typeface="Century Gothic" panose="020B0502020202020204" pitchFamily="34" charset="0"/>
        <a:ea typeface="+mn-ea"/>
        <a:cs typeface="+mn-cs"/>
      </a:defRPr>
    </a:lvl4pPr>
    <a:lvl5pPr marL="1828800" algn="l" defTabSz="914400" rtl="0" eaLnBrk="1" latinLnBrk="0" hangingPunct="1">
      <a:defRPr sz="120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6BED9E-78BD-4C4E-B037-F792E5B37933}" type="slidenum">
              <a:rPr lang="en-US" smtClean="0"/>
              <a:t>18</a:t>
            </a:fld>
            <a:endParaRPr lang="en-US"/>
          </a:p>
        </p:txBody>
      </p:sp>
    </p:spTree>
    <p:extLst>
      <p:ext uri="{BB962C8B-B14F-4D97-AF65-F5344CB8AC3E}">
        <p14:creationId xmlns:p14="http://schemas.microsoft.com/office/powerpoint/2010/main" val="1473605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6BED9E-78BD-4C4E-B037-F792E5B37933}" type="slidenum">
              <a:rPr lang="en-US" smtClean="0"/>
              <a:t>22</a:t>
            </a:fld>
            <a:endParaRPr lang="en-US"/>
          </a:p>
        </p:txBody>
      </p:sp>
    </p:spTree>
    <p:extLst>
      <p:ext uri="{BB962C8B-B14F-4D97-AF65-F5344CB8AC3E}">
        <p14:creationId xmlns:p14="http://schemas.microsoft.com/office/powerpoint/2010/main" val="36339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6BED9E-78BD-4C4E-B037-F792E5B37933}" type="slidenum">
              <a:rPr lang="en-US" smtClean="0"/>
              <a:t>23</a:t>
            </a:fld>
            <a:endParaRPr lang="en-US"/>
          </a:p>
        </p:txBody>
      </p:sp>
    </p:spTree>
    <p:extLst>
      <p:ext uri="{BB962C8B-B14F-4D97-AF65-F5344CB8AC3E}">
        <p14:creationId xmlns:p14="http://schemas.microsoft.com/office/powerpoint/2010/main" val="1514787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30</a:t>
            </a:fld>
            <a:endParaRPr lang="en-US" altLang="x-none"/>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218423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31</a:t>
            </a:fld>
            <a:endParaRPr lang="en-US" altLang="x-none"/>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dirty="0"/>
          </a:p>
        </p:txBody>
      </p:sp>
    </p:spTree>
    <p:extLst>
      <p:ext uri="{BB962C8B-B14F-4D97-AF65-F5344CB8AC3E}">
        <p14:creationId xmlns:p14="http://schemas.microsoft.com/office/powerpoint/2010/main" val="7327599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1E22A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1E55CC-77FA-B1F5-16B8-17574AD008FA}"/>
              </a:ext>
            </a:extLst>
          </p:cNvPr>
          <p:cNvSpPr/>
          <p:nvPr userDrawn="1"/>
        </p:nvSpPr>
        <p:spPr>
          <a:xfrm>
            <a:off x="-200499" y="-471488"/>
            <a:ext cx="12392499" cy="7572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blue and white background&#10;&#10;Description automatically generated">
            <a:extLst>
              <a:ext uri="{FF2B5EF4-FFF2-40B4-BE49-F238E27FC236}">
                <a16:creationId xmlns:a16="http://schemas.microsoft.com/office/drawing/2014/main" id="{6203D0EB-45B4-4C5C-A9AC-2182480C027B}"/>
              </a:ext>
            </a:extLst>
          </p:cNvPr>
          <p:cNvPicPr>
            <a:picLocks noChangeAspect="1"/>
          </p:cNvPicPr>
          <p:nvPr userDrawn="1"/>
        </p:nvPicPr>
        <p:blipFill>
          <a:blip r:embed="rId2">
            <a:extLst>
              <a:ext uri="{28A0092B-C50C-407E-A947-70E740481C1C}">
                <a14:useLocalDpi xmlns:a14="http://schemas.microsoft.com/office/drawing/2010/main" val="0"/>
              </a:ext>
            </a:extLst>
          </a:blip>
          <a:srcRect l="25505"/>
          <a:stretch/>
        </p:blipFill>
        <p:spPr>
          <a:xfrm>
            <a:off x="-1970373" y="-470657"/>
            <a:ext cx="15292674" cy="7546232"/>
          </a:xfrm>
          <a:prstGeom prst="rect">
            <a:avLst/>
          </a:prstGeom>
        </p:spPr>
      </p:pic>
      <p:sp>
        <p:nvSpPr>
          <p:cNvPr id="24" name="Slide Number Placeholder 5">
            <a:extLst>
              <a:ext uri="{FF2B5EF4-FFF2-40B4-BE49-F238E27FC236}">
                <a16:creationId xmlns:a16="http://schemas.microsoft.com/office/drawing/2014/main" id="{15689F44-F54F-9BC1-7C68-93E868A00673}"/>
              </a:ext>
            </a:extLst>
          </p:cNvPr>
          <p:cNvSpPr>
            <a:spLocks noGrp="1"/>
          </p:cNvSpPr>
          <p:nvPr>
            <p:ph type="sldNum" sz="quarter" idx="4"/>
          </p:nvPr>
        </p:nvSpPr>
        <p:spPr>
          <a:xfrm>
            <a:off x="8723601" y="6373546"/>
            <a:ext cx="2727326" cy="219075"/>
          </a:xfrm>
          <a:prstGeom prst="rect">
            <a:avLst/>
          </a:prstGeom>
        </p:spPr>
        <p:txBody>
          <a:bodyPr vert="horz" lIns="0" tIns="0" rIns="0" bIns="0" rtlCol="0" anchor="t" anchorCtr="0"/>
          <a:lstStyle>
            <a:lvl1pPr algn="r">
              <a:defRPr sz="1100">
                <a:solidFill>
                  <a:schemeClr val="bg1"/>
                </a:solidFill>
              </a:defRPr>
            </a:lvl1pPr>
          </a:lstStyle>
          <a:p>
            <a:fld id="{CD018B5B-3FD1-43B0-9C50-E33EBAC66E22}" type="slidenum">
              <a:rPr lang="en-GB" smtClean="0"/>
              <a:pPr/>
              <a:t>‹#›</a:t>
            </a:fld>
            <a:endParaRPr lang="en-GB" dirty="0"/>
          </a:p>
        </p:txBody>
      </p:sp>
      <p:pic>
        <p:nvPicPr>
          <p:cNvPr id="7" name="Picture 6" descr="A white and green text on a black background&#10;&#10;Description automatically generated">
            <a:extLst>
              <a:ext uri="{FF2B5EF4-FFF2-40B4-BE49-F238E27FC236}">
                <a16:creationId xmlns:a16="http://schemas.microsoft.com/office/drawing/2014/main" id="{7DBEEE12-C483-5C37-881F-3EBCD21390B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6002" y="57154"/>
            <a:ext cx="7772400" cy="1729663"/>
          </a:xfrm>
          <a:prstGeom prst="rect">
            <a:avLst/>
          </a:prstGeom>
        </p:spPr>
      </p:pic>
      <p:pic>
        <p:nvPicPr>
          <p:cNvPr id="3" name="Picture 2" descr="A white letters on a black background&#10;&#10;Description automatically generated">
            <a:extLst>
              <a:ext uri="{FF2B5EF4-FFF2-40B4-BE49-F238E27FC236}">
                <a16:creationId xmlns:a16="http://schemas.microsoft.com/office/drawing/2014/main" id="{23B9F387-3D2F-5108-EEBF-DD44811342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77517" y="577620"/>
            <a:ext cx="2773410" cy="688730"/>
          </a:xfrm>
          <a:prstGeom prst="rect">
            <a:avLst/>
          </a:prstGeom>
        </p:spPr>
      </p:pic>
    </p:spTree>
    <p:extLst>
      <p:ext uri="{BB962C8B-B14F-4D97-AF65-F5344CB8AC3E}">
        <p14:creationId xmlns:p14="http://schemas.microsoft.com/office/powerpoint/2010/main" val="3117060889"/>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Top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wrap="square"/>
          <a:lstStyle>
            <a:lvl1pPr>
              <a:defRPr sz="3600">
                <a:latin typeface="Prometo Medium" panose="020B0704030203060203" pitchFamily="34" charset="0"/>
              </a:defRPr>
            </a:lvl1pPr>
          </a:lstStyle>
          <a:p>
            <a:r>
              <a:rPr lang="en-US" dirty="0"/>
              <a:t>Click to Edit Master Title Style</a:t>
            </a:r>
          </a:p>
        </p:txBody>
      </p:sp>
      <p:sp>
        <p:nvSpPr>
          <p:cNvPr id="8" name="Content Placeholder 7">
            <a:extLst>
              <a:ext uri="{FF2B5EF4-FFF2-40B4-BE49-F238E27FC236}">
                <a16:creationId xmlns:a16="http://schemas.microsoft.com/office/drawing/2014/main" id="{68BEE182-E07C-C44F-AD0D-74C5DD3A8FA6}"/>
              </a:ext>
            </a:extLst>
          </p:cNvPr>
          <p:cNvSpPr>
            <a:spLocks noGrp="1"/>
          </p:cNvSpPr>
          <p:nvPr>
            <p:ph sz="quarter" idx="11"/>
          </p:nvPr>
        </p:nvSpPr>
        <p:spPr>
          <a:xfrm>
            <a:off x="526301" y="2278265"/>
            <a:ext cx="10579608" cy="36861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66A44118-CF77-3548-974F-761F382872F4}"/>
              </a:ext>
            </a:extLst>
          </p:cNvPr>
          <p:cNvSpPr>
            <a:spLocks noGrp="1"/>
          </p:cNvSpPr>
          <p:nvPr>
            <p:ph type="body" sz="quarter" idx="12" hasCustomPrompt="1"/>
          </p:nvPr>
        </p:nvSpPr>
        <p:spPr>
          <a:xfrm>
            <a:off x="514109" y="1822615"/>
            <a:ext cx="10591800" cy="518337"/>
          </a:xfrm>
        </p:spPr>
        <p:txBody>
          <a:bodyPr>
            <a:normAutofit/>
          </a:bodyPr>
          <a:lstStyle>
            <a:lvl1pPr marL="0" indent="0">
              <a:buNone/>
              <a:defRPr lang="en-US" sz="1600" b="1" kern="1200" spc="50" dirty="0" smtClean="0">
                <a:solidFill>
                  <a:schemeClr val="accent2"/>
                </a:solidFill>
                <a:latin typeface="+mn-lt"/>
                <a:ea typeface="+mn-ea"/>
                <a:cs typeface="+mn-cs"/>
              </a:defRPr>
            </a:lvl1pPr>
          </a:lstStyle>
          <a:p>
            <a:pPr marL="0" lvl="0" algn="l" defTabSz="914400" rtl="0" eaLnBrk="1" latinLnBrk="0" hangingPunct="1">
              <a:defRPr/>
            </a:pPr>
            <a:r>
              <a:rPr lang="en-US" dirty="0"/>
              <a:t>SUBHEAD </a:t>
            </a:r>
          </a:p>
        </p:txBody>
      </p:sp>
      <p:sp>
        <p:nvSpPr>
          <p:cNvPr id="4" name="Footer Placeholder 3">
            <a:extLst>
              <a:ext uri="{FF2B5EF4-FFF2-40B4-BE49-F238E27FC236}">
                <a16:creationId xmlns:a16="http://schemas.microsoft.com/office/drawing/2014/main" id="{E2A27ABA-72B3-7344-923A-19853DC9D124}"/>
              </a:ext>
            </a:extLst>
          </p:cNvPr>
          <p:cNvSpPr>
            <a:spLocks noGrp="1"/>
          </p:cNvSpPr>
          <p:nvPr>
            <p:ph type="ftr" sz="quarter" idx="13"/>
          </p:nvPr>
        </p:nvSpPr>
        <p:spPr/>
        <p:txBody>
          <a:bodyPr/>
          <a:lstStyle>
            <a:lvl1pPr>
              <a:defRPr>
                <a:solidFill>
                  <a:schemeClr val="accent4"/>
                </a:solidFill>
              </a:defRPr>
            </a:lvl1pPr>
          </a:lstStyle>
          <a:p>
            <a:r>
              <a:rPr lang="en-US" dirty="0"/>
              <a:t>PRESENTATION TITLE (To customize: Insert &gt; Header Footer &gt; Edit Footer Text &gt; Apply to All)</a:t>
            </a:r>
          </a:p>
        </p:txBody>
      </p:sp>
      <p:sp>
        <p:nvSpPr>
          <p:cNvPr id="15" name="Slide Number Placeholder 5">
            <a:extLst>
              <a:ext uri="{FF2B5EF4-FFF2-40B4-BE49-F238E27FC236}">
                <a16:creationId xmlns:a16="http://schemas.microsoft.com/office/drawing/2014/main" id="{F101F584-96CA-9119-1F15-01E68423337A}"/>
              </a:ext>
            </a:extLst>
          </p:cNvPr>
          <p:cNvSpPr>
            <a:spLocks noGrp="1"/>
          </p:cNvSpPr>
          <p:nvPr>
            <p:ph type="sldNum" sz="quarter" idx="4"/>
          </p:nvPr>
        </p:nvSpPr>
        <p:spPr>
          <a:xfrm>
            <a:off x="8723601" y="6373546"/>
            <a:ext cx="2727326" cy="219075"/>
          </a:xfrm>
          <a:prstGeom prst="rect">
            <a:avLst/>
          </a:prstGeom>
        </p:spPr>
        <p:txBody>
          <a:bodyPr vert="horz" lIns="0" tIns="0" rIns="0" bIns="0" rtlCol="0" anchor="t" anchorCtr="0"/>
          <a:lstStyle>
            <a:lvl1pPr algn="r">
              <a:defRPr sz="1100">
                <a:solidFill>
                  <a:schemeClr val="bg1"/>
                </a:solidFill>
              </a:defRPr>
            </a:lvl1pPr>
          </a:lstStyle>
          <a:p>
            <a:fld id="{CD018B5B-3FD1-43B0-9C50-E33EBAC66E22}" type="slidenum">
              <a:rPr lang="en-GB" smtClean="0"/>
              <a:pPr/>
              <a:t>‹#›</a:t>
            </a:fld>
            <a:endParaRPr lang="en-GB" dirty="0"/>
          </a:p>
        </p:txBody>
      </p:sp>
      <p:pic>
        <p:nvPicPr>
          <p:cNvPr id="17" name="Picture 16" descr="A yellow and green cross&#10;&#10;Description automatically generated">
            <a:extLst>
              <a:ext uri="{FF2B5EF4-FFF2-40B4-BE49-F238E27FC236}">
                <a16:creationId xmlns:a16="http://schemas.microsoft.com/office/drawing/2014/main" id="{E3E71749-82CF-FA3A-4400-A8E2BC3C07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4518" y="4171028"/>
            <a:ext cx="2292785" cy="2202518"/>
          </a:xfrm>
          <a:prstGeom prst="rect">
            <a:avLst/>
          </a:prstGeom>
        </p:spPr>
      </p:pic>
      <p:pic>
        <p:nvPicPr>
          <p:cNvPr id="18" name="Picture 17" descr="A blue circles and circles on a black background&#10;&#10;Description automatically generated">
            <a:extLst>
              <a:ext uri="{FF2B5EF4-FFF2-40B4-BE49-F238E27FC236}">
                <a16:creationId xmlns:a16="http://schemas.microsoft.com/office/drawing/2014/main" id="{A26FF0F2-8ACA-BF40-D1A3-1287AFB7C17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90280" y="3827992"/>
            <a:ext cx="1655642" cy="1191900"/>
          </a:xfrm>
          <a:prstGeom prst="rect">
            <a:avLst/>
          </a:prstGeom>
        </p:spPr>
      </p:pic>
    </p:spTree>
    <p:extLst>
      <p:ext uri="{BB962C8B-B14F-4D97-AF65-F5344CB8AC3E}">
        <p14:creationId xmlns:p14="http://schemas.microsoft.com/office/powerpoint/2010/main" val="1517134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ontent_Side Titl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E51EBB1-6778-A844-B9B4-3D7DB8F9916E}"/>
              </a:ext>
            </a:extLst>
          </p:cNvPr>
          <p:cNvSpPr>
            <a:spLocks noGrp="1"/>
          </p:cNvSpPr>
          <p:nvPr>
            <p:ph type="ftr" sz="quarter" idx="11"/>
          </p:nvPr>
        </p:nvSpPr>
        <p:spPr/>
        <p:txBody>
          <a:bodyPr/>
          <a:lstStyle>
            <a:lvl1pPr>
              <a:defRPr>
                <a:solidFill>
                  <a:schemeClr val="accent4"/>
                </a:solidFill>
              </a:defRPr>
            </a:lvl1pPr>
          </a:lstStyle>
          <a:p>
            <a:r>
              <a:rPr lang="en-US" dirty="0"/>
              <a:t>PRESENTATION TITLE (To customize: Insert &gt; Header Footer &gt; Edit Footer Text &gt; Apply to All)</a:t>
            </a:r>
          </a:p>
        </p:txBody>
      </p:sp>
      <p:sp>
        <p:nvSpPr>
          <p:cNvPr id="7" name="Title 1">
            <a:extLst>
              <a:ext uri="{FF2B5EF4-FFF2-40B4-BE49-F238E27FC236}">
                <a16:creationId xmlns:a16="http://schemas.microsoft.com/office/drawing/2014/main" id="{1B43D3EB-C06C-9EF4-E619-DF9EFC613831}"/>
              </a:ext>
            </a:extLst>
          </p:cNvPr>
          <p:cNvSpPr>
            <a:spLocks noGrp="1"/>
          </p:cNvSpPr>
          <p:nvPr>
            <p:ph type="title" hasCustomPrompt="1"/>
          </p:nvPr>
        </p:nvSpPr>
        <p:spPr>
          <a:xfrm>
            <a:off x="514110" y="1088044"/>
            <a:ext cx="10591800" cy="999994"/>
          </a:xfrm>
        </p:spPr>
        <p:txBody>
          <a:bodyPr wrap="square"/>
          <a:lstStyle>
            <a:lvl1pPr>
              <a:defRPr sz="3600">
                <a:latin typeface="Prometo Medium" panose="020B0704030203060203" pitchFamily="34" charset="0"/>
              </a:defRPr>
            </a:lvl1pPr>
          </a:lstStyle>
          <a:p>
            <a:r>
              <a:rPr lang="en-US" dirty="0"/>
              <a:t>Click to Edit Master Title Style</a:t>
            </a:r>
          </a:p>
        </p:txBody>
      </p:sp>
      <p:sp>
        <p:nvSpPr>
          <p:cNvPr id="8" name="Content Placeholder 7">
            <a:extLst>
              <a:ext uri="{FF2B5EF4-FFF2-40B4-BE49-F238E27FC236}">
                <a16:creationId xmlns:a16="http://schemas.microsoft.com/office/drawing/2014/main" id="{CAF654CC-2A23-7BAD-9C0E-622AFFAA9EC0}"/>
              </a:ext>
            </a:extLst>
          </p:cNvPr>
          <p:cNvSpPr>
            <a:spLocks noGrp="1"/>
          </p:cNvSpPr>
          <p:nvPr>
            <p:ph sz="quarter" idx="12"/>
          </p:nvPr>
        </p:nvSpPr>
        <p:spPr>
          <a:xfrm>
            <a:off x="526301" y="2278265"/>
            <a:ext cx="10579608" cy="36861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453FB2EE-BCF9-A69B-D7F3-543E8E5160EC}"/>
              </a:ext>
            </a:extLst>
          </p:cNvPr>
          <p:cNvSpPr>
            <a:spLocks noGrp="1"/>
          </p:cNvSpPr>
          <p:nvPr>
            <p:ph type="body" sz="quarter" idx="13" hasCustomPrompt="1"/>
          </p:nvPr>
        </p:nvSpPr>
        <p:spPr>
          <a:xfrm>
            <a:off x="514109" y="1822615"/>
            <a:ext cx="10591800" cy="518337"/>
          </a:xfrm>
        </p:spPr>
        <p:txBody>
          <a:bodyPr>
            <a:normAutofit/>
          </a:bodyPr>
          <a:lstStyle>
            <a:lvl1pPr marL="0" indent="0">
              <a:buNone/>
              <a:defRPr lang="en-US" sz="1600" b="1" kern="1200" spc="50" dirty="0" smtClean="0">
                <a:solidFill>
                  <a:schemeClr val="accent2"/>
                </a:solidFill>
                <a:latin typeface="+mn-lt"/>
                <a:ea typeface="+mn-ea"/>
                <a:cs typeface="+mn-cs"/>
              </a:defRPr>
            </a:lvl1pPr>
          </a:lstStyle>
          <a:p>
            <a:pPr marL="0" lvl="0" algn="l" defTabSz="914400" rtl="0" eaLnBrk="1" latinLnBrk="0" hangingPunct="1">
              <a:defRPr/>
            </a:pPr>
            <a:r>
              <a:rPr lang="en-US" dirty="0"/>
              <a:t>SUBHEAD </a:t>
            </a:r>
          </a:p>
        </p:txBody>
      </p:sp>
      <p:sp>
        <p:nvSpPr>
          <p:cNvPr id="13" name="Slide Number Placeholder 5">
            <a:extLst>
              <a:ext uri="{FF2B5EF4-FFF2-40B4-BE49-F238E27FC236}">
                <a16:creationId xmlns:a16="http://schemas.microsoft.com/office/drawing/2014/main" id="{7C27D45A-3BB6-E927-40A4-0EF3D6F7F5A6}"/>
              </a:ext>
            </a:extLst>
          </p:cNvPr>
          <p:cNvSpPr>
            <a:spLocks noGrp="1"/>
          </p:cNvSpPr>
          <p:nvPr>
            <p:ph type="sldNum" sz="quarter" idx="4"/>
          </p:nvPr>
        </p:nvSpPr>
        <p:spPr>
          <a:xfrm>
            <a:off x="8723601" y="6373546"/>
            <a:ext cx="2727326" cy="219075"/>
          </a:xfrm>
          <a:prstGeom prst="rect">
            <a:avLst/>
          </a:prstGeom>
        </p:spPr>
        <p:txBody>
          <a:bodyPr vert="horz" lIns="0" tIns="0" rIns="0" bIns="0" rtlCol="0" anchor="t" anchorCtr="0"/>
          <a:lstStyle>
            <a:lvl1pPr algn="r">
              <a:defRPr sz="1100">
                <a:solidFill>
                  <a:schemeClr val="bg1"/>
                </a:solidFill>
              </a:defRPr>
            </a:lvl1pPr>
          </a:lstStyle>
          <a:p>
            <a:fld id="{CD018B5B-3FD1-43B0-9C50-E33EBAC66E22}" type="slidenum">
              <a:rPr lang="en-GB" smtClean="0"/>
              <a:pPr/>
              <a:t>‹#›</a:t>
            </a:fld>
            <a:endParaRPr lang="en-GB" dirty="0"/>
          </a:p>
        </p:txBody>
      </p:sp>
      <p:pic>
        <p:nvPicPr>
          <p:cNvPr id="14" name="Picture 13" descr="A group of colored crosses&#10;&#10;Description automatically generated">
            <a:extLst>
              <a:ext uri="{FF2B5EF4-FFF2-40B4-BE49-F238E27FC236}">
                <a16:creationId xmlns:a16="http://schemas.microsoft.com/office/drawing/2014/main" id="{E0F4788E-F8EC-52A0-7911-FE2471DB70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0907060" y="502957"/>
            <a:ext cx="2367526" cy="2274316"/>
          </a:xfrm>
          <a:prstGeom prst="rect">
            <a:avLst/>
          </a:prstGeom>
        </p:spPr>
      </p:pic>
    </p:spTree>
    <p:extLst>
      <p:ext uri="{BB962C8B-B14F-4D97-AF65-F5344CB8AC3E}">
        <p14:creationId xmlns:p14="http://schemas.microsoft.com/office/powerpoint/2010/main" val="1224140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_Main Titl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6E57F7-3FE9-934C-8A0C-63C1B60D73CD}"/>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3CAB802-5F28-E54B-A357-2309EB84EADF}"/>
              </a:ext>
            </a:extLst>
          </p:cNvPr>
          <p:cNvSpPr>
            <a:spLocks noGrp="1"/>
          </p:cNvSpPr>
          <p:nvPr>
            <p:ph sz="quarter" idx="13"/>
          </p:nvPr>
        </p:nvSpPr>
        <p:spPr>
          <a:xfrm>
            <a:off x="535128" y="1799844"/>
            <a:ext cx="10591800" cy="42108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FDCC12E4-38D4-BB4F-9A40-C1DD9A9562F8}"/>
              </a:ext>
            </a:extLst>
          </p:cNvPr>
          <p:cNvSpPr>
            <a:spLocks noGrp="1"/>
          </p:cNvSpPr>
          <p:nvPr>
            <p:ph type="ftr" sz="quarter" idx="14"/>
          </p:nvPr>
        </p:nvSpPr>
        <p:spPr/>
        <p:txBody>
          <a:bodyPr/>
          <a:lstStyle>
            <a:lvl1pPr>
              <a:defRPr>
                <a:solidFill>
                  <a:schemeClr val="accent4"/>
                </a:solidFill>
              </a:defRPr>
            </a:lvl1pPr>
          </a:lstStyle>
          <a:p>
            <a:r>
              <a:rPr lang="en-US" dirty="0"/>
              <a:t>PRESENTATION TITLE (To customize: Insert &gt; Header Footer &gt; Edit Footer Text &gt; Apply to All)</a:t>
            </a:r>
          </a:p>
        </p:txBody>
      </p:sp>
      <p:sp>
        <p:nvSpPr>
          <p:cNvPr id="14" name="Slide Number Placeholder 5">
            <a:extLst>
              <a:ext uri="{FF2B5EF4-FFF2-40B4-BE49-F238E27FC236}">
                <a16:creationId xmlns:a16="http://schemas.microsoft.com/office/drawing/2014/main" id="{508C5C31-6F0A-9C5A-1268-CC76E4D38EE9}"/>
              </a:ext>
            </a:extLst>
          </p:cNvPr>
          <p:cNvSpPr>
            <a:spLocks noGrp="1"/>
          </p:cNvSpPr>
          <p:nvPr>
            <p:ph type="sldNum" sz="quarter" idx="4"/>
          </p:nvPr>
        </p:nvSpPr>
        <p:spPr>
          <a:xfrm>
            <a:off x="8723601" y="6373546"/>
            <a:ext cx="2727326" cy="219075"/>
          </a:xfrm>
          <a:prstGeom prst="rect">
            <a:avLst/>
          </a:prstGeom>
        </p:spPr>
        <p:txBody>
          <a:bodyPr vert="horz" lIns="0" tIns="0" rIns="0" bIns="0" rtlCol="0" anchor="t" anchorCtr="0"/>
          <a:lstStyle>
            <a:lvl1pPr algn="r">
              <a:defRPr sz="1100">
                <a:solidFill>
                  <a:schemeClr val="bg1"/>
                </a:solidFill>
              </a:defRPr>
            </a:lvl1pPr>
          </a:lstStyle>
          <a:p>
            <a:fld id="{CD018B5B-3FD1-43B0-9C50-E33EBAC66E22}" type="slidenum">
              <a:rPr lang="en-GB" smtClean="0"/>
              <a:pPr/>
              <a:t>‹#›</a:t>
            </a:fld>
            <a:endParaRPr lang="en-GB" dirty="0"/>
          </a:p>
        </p:txBody>
      </p:sp>
      <p:pic>
        <p:nvPicPr>
          <p:cNvPr id="17" name="Picture 16" descr="A heart with lines on it&#10;&#10;Description automatically generated">
            <a:extLst>
              <a:ext uri="{FF2B5EF4-FFF2-40B4-BE49-F238E27FC236}">
                <a16:creationId xmlns:a16="http://schemas.microsoft.com/office/drawing/2014/main" id="{1B85E347-7A66-7E2B-0227-DBD4303192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3702" y="4407043"/>
            <a:ext cx="2412539" cy="2317557"/>
          </a:xfrm>
          <a:prstGeom prst="rect">
            <a:avLst/>
          </a:prstGeom>
        </p:spPr>
      </p:pic>
      <p:pic>
        <p:nvPicPr>
          <p:cNvPr id="18" name="Picture 17" descr="A blue circles and circles on a black background&#10;&#10;Description automatically generated">
            <a:extLst>
              <a:ext uri="{FF2B5EF4-FFF2-40B4-BE49-F238E27FC236}">
                <a16:creationId xmlns:a16="http://schemas.microsoft.com/office/drawing/2014/main" id="{B4ACF86C-1DEE-2E70-3EFD-74565FC7A8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09630" y="4806810"/>
            <a:ext cx="1272886" cy="916353"/>
          </a:xfrm>
          <a:prstGeom prst="rect">
            <a:avLst/>
          </a:prstGeom>
        </p:spPr>
      </p:pic>
    </p:spTree>
    <p:extLst>
      <p:ext uri="{BB962C8B-B14F-4D97-AF65-F5344CB8AC3E}">
        <p14:creationId xmlns:p14="http://schemas.microsoft.com/office/powerpoint/2010/main" val="112790955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Blank Top">
    <p:spTree>
      <p:nvGrpSpPr>
        <p:cNvPr id="1" name=""/>
        <p:cNvGrpSpPr/>
        <p:nvPr/>
      </p:nvGrpSpPr>
      <p:grpSpPr>
        <a:xfrm>
          <a:off x="0" y="0"/>
          <a:ext cx="0" cy="0"/>
          <a:chOff x="0" y="0"/>
          <a:chExt cx="0" cy="0"/>
        </a:xfrm>
      </p:grpSpPr>
      <p:sp>
        <p:nvSpPr>
          <p:cNvPr id="10" name="Footer Placeholder 1">
            <a:extLst>
              <a:ext uri="{FF2B5EF4-FFF2-40B4-BE49-F238E27FC236}">
                <a16:creationId xmlns:a16="http://schemas.microsoft.com/office/drawing/2014/main" id="{92D2E07C-6098-C35E-BA33-B06C59AD43EB}"/>
              </a:ext>
            </a:extLst>
          </p:cNvPr>
          <p:cNvSpPr>
            <a:spLocks noGrp="1"/>
          </p:cNvSpPr>
          <p:nvPr>
            <p:ph type="ftr" sz="quarter" idx="14"/>
          </p:nvPr>
        </p:nvSpPr>
        <p:spPr>
          <a:xfrm>
            <a:off x="507420" y="91227"/>
            <a:ext cx="10570781" cy="365125"/>
          </a:xfrm>
        </p:spPr>
        <p:txBody>
          <a:bodyPr/>
          <a:lstStyle>
            <a:lvl1pPr>
              <a:defRPr>
                <a:solidFill>
                  <a:schemeClr val="accent4"/>
                </a:solidFill>
              </a:defRPr>
            </a:lvl1pPr>
          </a:lstStyle>
          <a:p>
            <a:r>
              <a:rPr lang="en-US" dirty="0"/>
              <a:t>PRESENTATION TITLE (To customize: Insert &gt; Header Footer &gt; Edit Footer Text &gt; Apply to All)</a:t>
            </a:r>
          </a:p>
        </p:txBody>
      </p:sp>
      <p:sp>
        <p:nvSpPr>
          <p:cNvPr id="12" name="Slide Number Placeholder 5">
            <a:extLst>
              <a:ext uri="{FF2B5EF4-FFF2-40B4-BE49-F238E27FC236}">
                <a16:creationId xmlns:a16="http://schemas.microsoft.com/office/drawing/2014/main" id="{548F0FEB-2E92-E341-B803-630068E4BC83}"/>
              </a:ext>
            </a:extLst>
          </p:cNvPr>
          <p:cNvSpPr>
            <a:spLocks noGrp="1"/>
          </p:cNvSpPr>
          <p:nvPr>
            <p:ph type="sldNum" sz="quarter" idx="4"/>
          </p:nvPr>
        </p:nvSpPr>
        <p:spPr>
          <a:xfrm>
            <a:off x="8723601" y="6373546"/>
            <a:ext cx="2727326" cy="219075"/>
          </a:xfrm>
          <a:prstGeom prst="rect">
            <a:avLst/>
          </a:prstGeom>
        </p:spPr>
        <p:txBody>
          <a:bodyPr vert="horz" lIns="0" tIns="0" rIns="0" bIns="0" rtlCol="0" anchor="t" anchorCtr="0"/>
          <a:lstStyle>
            <a:lvl1pPr algn="r">
              <a:defRPr sz="1100">
                <a:solidFill>
                  <a:schemeClr val="bg1"/>
                </a:solidFill>
              </a:defRPr>
            </a:lvl1pPr>
          </a:lstStyle>
          <a:p>
            <a:fld id="{CD018B5B-3FD1-43B0-9C50-E33EBAC66E22}" type="slidenum">
              <a:rPr lang="en-GB" smtClean="0"/>
              <a:pPr/>
              <a:t>‹#›</a:t>
            </a:fld>
            <a:endParaRPr lang="en-GB" dirty="0"/>
          </a:p>
        </p:txBody>
      </p:sp>
      <p:pic>
        <p:nvPicPr>
          <p:cNvPr id="14" name="Picture 13" descr="A yellow and green cross&#10;&#10;Description automatically generated">
            <a:extLst>
              <a:ext uri="{FF2B5EF4-FFF2-40B4-BE49-F238E27FC236}">
                <a16:creationId xmlns:a16="http://schemas.microsoft.com/office/drawing/2014/main" id="{348C9F99-168F-4DEC-7B52-802B5C3AA6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2854" y="158900"/>
            <a:ext cx="1810897" cy="1739602"/>
          </a:xfrm>
          <a:prstGeom prst="rect">
            <a:avLst/>
          </a:prstGeom>
        </p:spPr>
      </p:pic>
      <p:pic>
        <p:nvPicPr>
          <p:cNvPr id="15" name="Picture 14" descr="A blue circles and circles on a black background&#10;&#10;Description automatically generated">
            <a:extLst>
              <a:ext uri="{FF2B5EF4-FFF2-40B4-BE49-F238E27FC236}">
                <a16:creationId xmlns:a16="http://schemas.microsoft.com/office/drawing/2014/main" id="{F0B3EDCC-7B93-0883-CD63-EE8519497D4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57114" y="531447"/>
            <a:ext cx="1272886" cy="916353"/>
          </a:xfrm>
          <a:prstGeom prst="rect">
            <a:avLst/>
          </a:prstGeom>
        </p:spPr>
      </p:pic>
    </p:spTree>
    <p:extLst>
      <p:ext uri="{BB962C8B-B14F-4D97-AF65-F5344CB8AC3E}">
        <p14:creationId xmlns:p14="http://schemas.microsoft.com/office/powerpoint/2010/main" val="2043602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_Blank Top">
    <p:spTree>
      <p:nvGrpSpPr>
        <p:cNvPr id="1" name=""/>
        <p:cNvGrpSpPr/>
        <p:nvPr/>
      </p:nvGrpSpPr>
      <p:grpSpPr>
        <a:xfrm>
          <a:off x="0" y="0"/>
          <a:ext cx="0" cy="0"/>
          <a:chOff x="0" y="0"/>
          <a:chExt cx="0" cy="0"/>
        </a:xfrm>
      </p:grpSpPr>
      <p:sp>
        <p:nvSpPr>
          <p:cNvPr id="6" name="Footer Placeholder 1">
            <a:extLst>
              <a:ext uri="{FF2B5EF4-FFF2-40B4-BE49-F238E27FC236}">
                <a16:creationId xmlns:a16="http://schemas.microsoft.com/office/drawing/2014/main" id="{55129D3C-5DFF-AA0E-F123-034D0A46DDDB}"/>
              </a:ext>
            </a:extLst>
          </p:cNvPr>
          <p:cNvSpPr>
            <a:spLocks noGrp="1"/>
          </p:cNvSpPr>
          <p:nvPr>
            <p:ph type="ftr" sz="quarter" idx="14"/>
          </p:nvPr>
        </p:nvSpPr>
        <p:spPr>
          <a:xfrm>
            <a:off x="507420" y="91227"/>
            <a:ext cx="10570781" cy="365125"/>
          </a:xfrm>
        </p:spPr>
        <p:txBody>
          <a:bodyPr/>
          <a:lstStyle>
            <a:lvl1pPr>
              <a:defRPr>
                <a:solidFill>
                  <a:schemeClr val="accent4"/>
                </a:solidFill>
              </a:defRPr>
            </a:lvl1pPr>
          </a:lstStyle>
          <a:p>
            <a:r>
              <a:rPr lang="en-US" dirty="0"/>
              <a:t>PRESENTATION TITLE (To customize: Insert &gt; Header Footer &gt; Edit Footer Text &gt; Apply to All)</a:t>
            </a:r>
          </a:p>
        </p:txBody>
      </p:sp>
      <p:sp>
        <p:nvSpPr>
          <p:cNvPr id="10" name="Slide Number Placeholder 5">
            <a:extLst>
              <a:ext uri="{FF2B5EF4-FFF2-40B4-BE49-F238E27FC236}">
                <a16:creationId xmlns:a16="http://schemas.microsoft.com/office/drawing/2014/main" id="{56303832-614E-95DA-3398-5438957B6734}"/>
              </a:ext>
            </a:extLst>
          </p:cNvPr>
          <p:cNvSpPr>
            <a:spLocks noGrp="1"/>
          </p:cNvSpPr>
          <p:nvPr>
            <p:ph type="sldNum" sz="quarter" idx="4"/>
          </p:nvPr>
        </p:nvSpPr>
        <p:spPr>
          <a:xfrm>
            <a:off x="8723601" y="6373546"/>
            <a:ext cx="2727326" cy="219075"/>
          </a:xfrm>
          <a:prstGeom prst="rect">
            <a:avLst/>
          </a:prstGeom>
        </p:spPr>
        <p:txBody>
          <a:bodyPr vert="horz" lIns="0" tIns="0" rIns="0" bIns="0" rtlCol="0" anchor="t" anchorCtr="0"/>
          <a:lstStyle>
            <a:lvl1pPr algn="r">
              <a:defRPr sz="1100">
                <a:solidFill>
                  <a:schemeClr val="bg1"/>
                </a:solidFill>
              </a:defRPr>
            </a:lvl1pPr>
          </a:lstStyle>
          <a:p>
            <a:fld id="{CD018B5B-3FD1-43B0-9C50-E33EBAC66E22}" type="slidenum">
              <a:rPr lang="en-GB" smtClean="0"/>
              <a:pPr/>
              <a:t>‹#›</a:t>
            </a:fld>
            <a:endParaRPr lang="en-GB" dirty="0"/>
          </a:p>
        </p:txBody>
      </p:sp>
      <p:pic>
        <p:nvPicPr>
          <p:cNvPr id="13" name="Picture 12" descr="A yellow and green cross&#10;&#10;Description automatically generated">
            <a:extLst>
              <a:ext uri="{FF2B5EF4-FFF2-40B4-BE49-F238E27FC236}">
                <a16:creationId xmlns:a16="http://schemas.microsoft.com/office/drawing/2014/main" id="{000DC17E-570B-D8CB-6A01-D081748318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2854" y="158900"/>
            <a:ext cx="1810897" cy="1739602"/>
          </a:xfrm>
          <a:prstGeom prst="rect">
            <a:avLst/>
          </a:prstGeom>
        </p:spPr>
      </p:pic>
      <p:pic>
        <p:nvPicPr>
          <p:cNvPr id="14" name="Picture 13" descr="A blue circles and circles on a black background&#10;&#10;Description automatically generated">
            <a:extLst>
              <a:ext uri="{FF2B5EF4-FFF2-40B4-BE49-F238E27FC236}">
                <a16:creationId xmlns:a16="http://schemas.microsoft.com/office/drawing/2014/main" id="{2B987472-3011-45AD-326B-936F8BE6B82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57114" y="531447"/>
            <a:ext cx="1272886" cy="916353"/>
          </a:xfrm>
          <a:prstGeom prst="rect">
            <a:avLst/>
          </a:prstGeom>
        </p:spPr>
      </p:pic>
    </p:spTree>
    <p:extLst>
      <p:ext uri="{BB962C8B-B14F-4D97-AF65-F5344CB8AC3E}">
        <p14:creationId xmlns:p14="http://schemas.microsoft.com/office/powerpoint/2010/main" val="1638381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No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C0EF0-DDAE-1B43-B818-5E0AD2AD2798}"/>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C983ADE5-EFAB-EC4F-83AB-27A484D318DB}"/>
              </a:ext>
            </a:extLst>
          </p:cNvPr>
          <p:cNvSpPr>
            <a:spLocks noGrp="1"/>
          </p:cNvSpPr>
          <p:nvPr>
            <p:ph type="ftr" sz="quarter" idx="11"/>
          </p:nvPr>
        </p:nvSpPr>
        <p:spPr/>
        <p:txBody>
          <a:bodyPr/>
          <a:lstStyle>
            <a:lvl1pPr>
              <a:defRPr>
                <a:solidFill>
                  <a:schemeClr val="accent4"/>
                </a:solidFill>
              </a:defRPr>
            </a:lvl1pPr>
          </a:lstStyle>
          <a:p>
            <a:r>
              <a:rPr lang="en-US" dirty="0"/>
              <a:t>PRESENTATION TITLE (To customize: Insert &gt; Header Footer &gt; Edit Footer Text &gt; Apply to All)</a:t>
            </a:r>
          </a:p>
        </p:txBody>
      </p:sp>
      <p:pic>
        <p:nvPicPr>
          <p:cNvPr id="3" name="Picture 2" descr="A group of colored crosses&#10;&#10;Description automatically generated">
            <a:extLst>
              <a:ext uri="{FF2B5EF4-FFF2-40B4-BE49-F238E27FC236}">
                <a16:creationId xmlns:a16="http://schemas.microsoft.com/office/drawing/2014/main" id="{8E3827EE-E11D-812C-202F-F221129F7B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0818966" y="56706"/>
            <a:ext cx="1878154" cy="1804211"/>
          </a:xfrm>
          <a:prstGeom prst="rect">
            <a:avLst/>
          </a:prstGeom>
        </p:spPr>
      </p:pic>
      <p:pic>
        <p:nvPicPr>
          <p:cNvPr id="11" name="Picture 10" descr="A blue circles and circles on a black background&#10;&#10;Description automatically generated">
            <a:extLst>
              <a:ext uri="{FF2B5EF4-FFF2-40B4-BE49-F238E27FC236}">
                <a16:creationId xmlns:a16="http://schemas.microsoft.com/office/drawing/2014/main" id="{790552C2-8E36-2155-4C94-476BE49BAB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57114" y="531447"/>
            <a:ext cx="1272886" cy="916353"/>
          </a:xfrm>
          <a:prstGeom prst="rect">
            <a:avLst/>
          </a:prstGeom>
        </p:spPr>
      </p:pic>
      <p:sp>
        <p:nvSpPr>
          <p:cNvPr id="13" name="Slide Number Placeholder 5">
            <a:extLst>
              <a:ext uri="{FF2B5EF4-FFF2-40B4-BE49-F238E27FC236}">
                <a16:creationId xmlns:a16="http://schemas.microsoft.com/office/drawing/2014/main" id="{48886791-F8EB-D87C-C19F-2771F392058F}"/>
              </a:ext>
            </a:extLst>
          </p:cNvPr>
          <p:cNvSpPr>
            <a:spLocks noGrp="1"/>
          </p:cNvSpPr>
          <p:nvPr>
            <p:ph type="sldNum" sz="quarter" idx="4"/>
          </p:nvPr>
        </p:nvSpPr>
        <p:spPr>
          <a:xfrm>
            <a:off x="8723601" y="6373546"/>
            <a:ext cx="2727326" cy="219075"/>
          </a:xfrm>
          <a:prstGeom prst="rect">
            <a:avLst/>
          </a:prstGeom>
        </p:spPr>
        <p:txBody>
          <a:bodyPr vert="horz" lIns="0" tIns="0" rIns="0" bIns="0" rtlCol="0" anchor="t" anchorCtr="0"/>
          <a:lstStyle>
            <a:lvl1pPr algn="r">
              <a:defRPr sz="1100">
                <a:solidFill>
                  <a:schemeClr val="bg1"/>
                </a:solidFill>
              </a:defRPr>
            </a:lvl1pPr>
          </a:lstStyle>
          <a:p>
            <a:fld id="{CD018B5B-3FD1-43B0-9C50-E33EBAC66E22}" type="slidenum">
              <a:rPr lang="en-GB" smtClean="0"/>
              <a:pPr/>
              <a:t>‹#›</a:t>
            </a:fld>
            <a:endParaRPr lang="en-GB" dirty="0"/>
          </a:p>
        </p:txBody>
      </p:sp>
    </p:spTree>
    <p:extLst>
      <p:ext uri="{BB962C8B-B14F-4D97-AF65-F5344CB8AC3E}">
        <p14:creationId xmlns:p14="http://schemas.microsoft.com/office/powerpoint/2010/main" val="2017893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_No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C0EF0-DDAE-1B43-B818-5E0AD2AD2798}"/>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C983ADE5-EFAB-EC4F-83AB-27A484D318DB}"/>
              </a:ext>
            </a:extLst>
          </p:cNvPr>
          <p:cNvSpPr>
            <a:spLocks noGrp="1"/>
          </p:cNvSpPr>
          <p:nvPr>
            <p:ph type="ftr" sz="quarter" idx="11"/>
          </p:nvPr>
        </p:nvSpPr>
        <p:spPr/>
        <p:txBody>
          <a:bodyPr/>
          <a:lstStyle>
            <a:lvl1pPr>
              <a:defRPr>
                <a:solidFill>
                  <a:schemeClr val="accent4"/>
                </a:solidFill>
              </a:defRPr>
            </a:lvl1pPr>
          </a:lstStyle>
          <a:p>
            <a:r>
              <a:rPr lang="en-US" dirty="0"/>
              <a:t>PRESENTATION TITLE (To customize: Insert &gt; Header Footer &gt; Edit Footer Text &gt; Apply to All)</a:t>
            </a:r>
          </a:p>
        </p:txBody>
      </p:sp>
      <p:pic>
        <p:nvPicPr>
          <p:cNvPr id="5" name="Picture 4" descr="A group of colored crosses&#10;&#10;Description automatically generated">
            <a:extLst>
              <a:ext uri="{FF2B5EF4-FFF2-40B4-BE49-F238E27FC236}">
                <a16:creationId xmlns:a16="http://schemas.microsoft.com/office/drawing/2014/main" id="{49DFC12B-A4DD-4C28-8E4C-67BEA9F1FF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0818966" y="56706"/>
            <a:ext cx="1878154" cy="1804211"/>
          </a:xfrm>
          <a:prstGeom prst="rect">
            <a:avLst/>
          </a:prstGeom>
        </p:spPr>
      </p:pic>
      <p:pic>
        <p:nvPicPr>
          <p:cNvPr id="9" name="Picture 8" descr="A blue circles and circles on a black background&#10;&#10;Description automatically generated">
            <a:extLst>
              <a:ext uri="{FF2B5EF4-FFF2-40B4-BE49-F238E27FC236}">
                <a16:creationId xmlns:a16="http://schemas.microsoft.com/office/drawing/2014/main" id="{B3B96116-EE71-9F4A-BB71-E28A60344D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57114" y="531447"/>
            <a:ext cx="1272886" cy="916353"/>
          </a:xfrm>
          <a:prstGeom prst="rect">
            <a:avLst/>
          </a:prstGeom>
        </p:spPr>
      </p:pic>
      <p:sp>
        <p:nvSpPr>
          <p:cNvPr id="11" name="Slide Number Placeholder 5">
            <a:extLst>
              <a:ext uri="{FF2B5EF4-FFF2-40B4-BE49-F238E27FC236}">
                <a16:creationId xmlns:a16="http://schemas.microsoft.com/office/drawing/2014/main" id="{982C4865-484D-CD28-EA91-43F88BC993D0}"/>
              </a:ext>
            </a:extLst>
          </p:cNvPr>
          <p:cNvSpPr>
            <a:spLocks noGrp="1"/>
          </p:cNvSpPr>
          <p:nvPr>
            <p:ph type="sldNum" sz="quarter" idx="4"/>
          </p:nvPr>
        </p:nvSpPr>
        <p:spPr>
          <a:xfrm>
            <a:off x="8723601" y="6373546"/>
            <a:ext cx="2727326" cy="219075"/>
          </a:xfrm>
          <a:prstGeom prst="rect">
            <a:avLst/>
          </a:prstGeom>
        </p:spPr>
        <p:txBody>
          <a:bodyPr vert="horz" lIns="0" tIns="0" rIns="0" bIns="0" rtlCol="0" anchor="t" anchorCtr="0"/>
          <a:lstStyle>
            <a:lvl1pPr algn="r">
              <a:defRPr sz="1100">
                <a:solidFill>
                  <a:schemeClr val="bg1"/>
                </a:solidFill>
              </a:defRPr>
            </a:lvl1pPr>
          </a:lstStyle>
          <a:p>
            <a:fld id="{CD018B5B-3FD1-43B0-9C50-E33EBAC66E22}" type="slidenum">
              <a:rPr lang="en-GB" smtClean="0"/>
              <a:pPr/>
              <a:t>‹#›</a:t>
            </a:fld>
            <a:endParaRPr lang="en-GB" dirty="0"/>
          </a:p>
        </p:txBody>
      </p:sp>
    </p:spTree>
    <p:extLst>
      <p:ext uri="{BB962C8B-B14F-4D97-AF65-F5344CB8AC3E}">
        <p14:creationId xmlns:p14="http://schemas.microsoft.com/office/powerpoint/2010/main" val="2365527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_Visual 1">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DC1CD14E-4A4D-B744-99A0-27C09CA41F71}"/>
              </a:ext>
            </a:extLst>
          </p:cNvPr>
          <p:cNvSpPr/>
          <p:nvPr userDrawn="1"/>
        </p:nvSpPr>
        <p:spPr>
          <a:xfrm>
            <a:off x="-370703" y="985696"/>
            <a:ext cx="4795509" cy="479550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 name="Title 1">
            <a:extLst>
              <a:ext uri="{FF2B5EF4-FFF2-40B4-BE49-F238E27FC236}">
                <a16:creationId xmlns:a16="http://schemas.microsoft.com/office/drawing/2014/main" id="{3E30A273-8AC7-6242-B3C1-7236D468CE48}"/>
              </a:ext>
            </a:extLst>
          </p:cNvPr>
          <p:cNvSpPr>
            <a:spLocks noGrp="1"/>
          </p:cNvSpPr>
          <p:nvPr>
            <p:ph type="title" hasCustomPrompt="1"/>
          </p:nvPr>
        </p:nvSpPr>
        <p:spPr>
          <a:xfrm>
            <a:off x="604585" y="2377440"/>
            <a:ext cx="3103879" cy="2103120"/>
          </a:xfrm>
        </p:spPr>
        <p:txBody>
          <a:bodyPr anchor="ctr"/>
          <a:lstStyle>
            <a:lvl1pPr>
              <a:defRPr>
                <a:solidFill>
                  <a:schemeClr val="bg1"/>
                </a:solidFill>
              </a:defRPr>
            </a:lvl1pPr>
          </a:lstStyle>
          <a:p>
            <a:r>
              <a:rPr lang="en-US" dirty="0"/>
              <a:t>Click to Edit Master Title Style</a:t>
            </a:r>
          </a:p>
        </p:txBody>
      </p:sp>
      <p:sp>
        <p:nvSpPr>
          <p:cNvPr id="5" name="Content Placeholder 4">
            <a:extLst>
              <a:ext uri="{FF2B5EF4-FFF2-40B4-BE49-F238E27FC236}">
                <a16:creationId xmlns:a16="http://schemas.microsoft.com/office/drawing/2014/main" id="{D6638843-29CA-E043-BC03-29110CD359CC}"/>
              </a:ext>
            </a:extLst>
          </p:cNvPr>
          <p:cNvSpPr>
            <a:spLocks noGrp="1"/>
          </p:cNvSpPr>
          <p:nvPr>
            <p:ph sz="quarter" idx="11"/>
          </p:nvPr>
        </p:nvSpPr>
        <p:spPr>
          <a:xfrm>
            <a:off x="4683752" y="1447800"/>
            <a:ext cx="5334000" cy="408781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95B3C98F-8532-DC40-8CCD-50DB698E35F1}"/>
              </a:ext>
            </a:extLst>
          </p:cNvPr>
          <p:cNvSpPr>
            <a:spLocks noGrp="1"/>
          </p:cNvSpPr>
          <p:nvPr>
            <p:ph type="ftr" sz="quarter" idx="12"/>
          </p:nvPr>
        </p:nvSpPr>
        <p:spPr/>
        <p:txBody>
          <a:bodyPr/>
          <a:lstStyle>
            <a:lvl1pPr>
              <a:defRPr>
                <a:solidFill>
                  <a:schemeClr val="accent4"/>
                </a:solidFill>
              </a:defRPr>
            </a:lvl1pPr>
          </a:lstStyle>
          <a:p>
            <a:r>
              <a:rPr lang="en-US" dirty="0"/>
              <a:t>PRESENTATION TITLE (To customize: Insert &gt; Header Footer &gt; Edit Footer Text &gt; Apply to All)</a:t>
            </a:r>
          </a:p>
        </p:txBody>
      </p:sp>
      <p:sp>
        <p:nvSpPr>
          <p:cNvPr id="15" name="Slide Number Placeholder 5">
            <a:extLst>
              <a:ext uri="{FF2B5EF4-FFF2-40B4-BE49-F238E27FC236}">
                <a16:creationId xmlns:a16="http://schemas.microsoft.com/office/drawing/2014/main" id="{7B292185-45BA-D308-64B0-8B02CF90F40E}"/>
              </a:ext>
            </a:extLst>
          </p:cNvPr>
          <p:cNvSpPr>
            <a:spLocks noGrp="1"/>
          </p:cNvSpPr>
          <p:nvPr>
            <p:ph type="sldNum" sz="quarter" idx="4"/>
          </p:nvPr>
        </p:nvSpPr>
        <p:spPr>
          <a:xfrm>
            <a:off x="8723601" y="6373546"/>
            <a:ext cx="2727326" cy="219075"/>
          </a:xfrm>
          <a:prstGeom prst="rect">
            <a:avLst/>
          </a:prstGeom>
        </p:spPr>
        <p:txBody>
          <a:bodyPr vert="horz" lIns="0" tIns="0" rIns="0" bIns="0" rtlCol="0" anchor="t" anchorCtr="0"/>
          <a:lstStyle>
            <a:lvl1pPr algn="r">
              <a:defRPr sz="1100">
                <a:solidFill>
                  <a:schemeClr val="bg1"/>
                </a:solidFill>
              </a:defRPr>
            </a:lvl1pPr>
          </a:lstStyle>
          <a:p>
            <a:fld id="{CD018B5B-3FD1-43B0-9C50-E33EBAC66E22}" type="slidenum">
              <a:rPr lang="en-GB" smtClean="0"/>
              <a:pPr/>
              <a:t>‹#›</a:t>
            </a:fld>
            <a:endParaRPr lang="en-GB" dirty="0"/>
          </a:p>
        </p:txBody>
      </p:sp>
      <p:pic>
        <p:nvPicPr>
          <p:cNvPr id="16" name="Picture 15" descr="A group of colored crosses&#10;&#10;Description automatically generated">
            <a:extLst>
              <a:ext uri="{FF2B5EF4-FFF2-40B4-BE49-F238E27FC236}">
                <a16:creationId xmlns:a16="http://schemas.microsoft.com/office/drawing/2014/main" id="{EB838B33-EFD5-468A-6514-8529123612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0907060" y="502957"/>
            <a:ext cx="2367526" cy="2274316"/>
          </a:xfrm>
          <a:prstGeom prst="rect">
            <a:avLst/>
          </a:prstGeom>
        </p:spPr>
      </p:pic>
    </p:spTree>
    <p:extLst>
      <p:ext uri="{BB962C8B-B14F-4D97-AF65-F5344CB8AC3E}">
        <p14:creationId xmlns:p14="http://schemas.microsoft.com/office/powerpoint/2010/main" val="4157617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_Visual 2">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2961874-19C1-E54C-8156-74C650C8105D}"/>
              </a:ext>
            </a:extLst>
          </p:cNvPr>
          <p:cNvSpPr>
            <a:spLocks noGrp="1"/>
          </p:cNvSpPr>
          <p:nvPr>
            <p:ph sz="quarter" idx="12"/>
          </p:nvPr>
        </p:nvSpPr>
        <p:spPr>
          <a:xfrm>
            <a:off x="507420" y="2378075"/>
            <a:ext cx="4983163" cy="341312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886A2F00-5CC0-EE42-A7FC-43B8A7139BA7}"/>
              </a:ext>
            </a:extLst>
          </p:cNvPr>
          <p:cNvSpPr>
            <a:spLocks noGrp="1"/>
          </p:cNvSpPr>
          <p:nvPr>
            <p:ph type="title"/>
          </p:nvPr>
        </p:nvSpPr>
        <p:spPr>
          <a:xfrm>
            <a:off x="507421" y="1097280"/>
            <a:ext cx="4132384" cy="1446628"/>
          </a:xfrm>
        </p:spPr>
        <p:txBody>
          <a:bodyPr/>
          <a:lstStyle/>
          <a:p>
            <a:r>
              <a:rPr lang="en-US" dirty="0"/>
              <a:t>Click to edit Master title style</a:t>
            </a:r>
          </a:p>
        </p:txBody>
      </p:sp>
      <p:sp>
        <p:nvSpPr>
          <p:cNvPr id="5" name="Footer Placeholder 4">
            <a:extLst>
              <a:ext uri="{FF2B5EF4-FFF2-40B4-BE49-F238E27FC236}">
                <a16:creationId xmlns:a16="http://schemas.microsoft.com/office/drawing/2014/main" id="{70914FA4-651E-0645-9165-939E6BDC4D0D}"/>
              </a:ext>
            </a:extLst>
          </p:cNvPr>
          <p:cNvSpPr>
            <a:spLocks noGrp="1"/>
          </p:cNvSpPr>
          <p:nvPr>
            <p:ph type="ftr" sz="quarter" idx="13"/>
          </p:nvPr>
        </p:nvSpPr>
        <p:spPr/>
        <p:txBody>
          <a:bodyPr/>
          <a:lstStyle>
            <a:lvl1pPr>
              <a:defRPr>
                <a:solidFill>
                  <a:schemeClr val="accent4"/>
                </a:solidFill>
              </a:defRPr>
            </a:lvl1pPr>
          </a:lstStyle>
          <a:p>
            <a:r>
              <a:rPr lang="en-US" dirty="0"/>
              <a:t>PRESENTATION TITLE (To customize: Insert &gt; Header Footer &gt; Edit Footer Text &gt; Apply to All)</a:t>
            </a:r>
          </a:p>
        </p:txBody>
      </p:sp>
      <p:sp>
        <p:nvSpPr>
          <p:cNvPr id="13" name="Picture Placeholder 3">
            <a:extLst>
              <a:ext uri="{FF2B5EF4-FFF2-40B4-BE49-F238E27FC236}">
                <a16:creationId xmlns:a16="http://schemas.microsoft.com/office/drawing/2014/main" id="{29E5534A-D5FE-9440-AE5B-B141C578A7C5}"/>
              </a:ext>
            </a:extLst>
          </p:cNvPr>
          <p:cNvSpPr>
            <a:spLocks noGrp="1"/>
          </p:cNvSpPr>
          <p:nvPr>
            <p:ph type="pic" sz="quarter" idx="11"/>
          </p:nvPr>
        </p:nvSpPr>
        <p:spPr>
          <a:xfrm>
            <a:off x="6109398" y="1432831"/>
            <a:ext cx="5687367" cy="4324874"/>
          </a:xfrm>
          <a:prstGeom prst="rect">
            <a:avLst/>
          </a:prstGeom>
          <a:gradFill>
            <a:gsLst>
              <a:gs pos="0">
                <a:schemeClr val="bg1">
                  <a:lumMod val="85000"/>
                </a:schemeClr>
              </a:gs>
              <a:gs pos="99000">
                <a:schemeClr val="bg1">
                  <a:lumMod val="75000"/>
                </a:schemeClr>
              </a:gs>
            </a:gsLst>
            <a:lin ang="5400000" scaled="1"/>
          </a:gradFill>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87A1991C-0C46-E439-4B47-F9B1713B0FEE}"/>
              </a:ext>
            </a:extLst>
          </p:cNvPr>
          <p:cNvSpPr>
            <a:spLocks noGrp="1"/>
          </p:cNvSpPr>
          <p:nvPr>
            <p:ph type="sldNum" sz="quarter" idx="4"/>
          </p:nvPr>
        </p:nvSpPr>
        <p:spPr>
          <a:xfrm>
            <a:off x="8723601" y="6373546"/>
            <a:ext cx="2727326" cy="219075"/>
          </a:xfrm>
          <a:prstGeom prst="rect">
            <a:avLst/>
          </a:prstGeom>
        </p:spPr>
        <p:txBody>
          <a:bodyPr vert="horz" lIns="0" tIns="0" rIns="0" bIns="0" rtlCol="0" anchor="t" anchorCtr="0"/>
          <a:lstStyle>
            <a:lvl1pPr algn="r">
              <a:defRPr sz="1100">
                <a:solidFill>
                  <a:schemeClr val="bg1"/>
                </a:solidFill>
              </a:defRPr>
            </a:lvl1pPr>
          </a:lstStyle>
          <a:p>
            <a:fld id="{CD018B5B-3FD1-43B0-9C50-E33EBAC66E22}" type="slidenum">
              <a:rPr lang="en-GB" smtClean="0"/>
              <a:pPr/>
              <a:t>‹#›</a:t>
            </a:fld>
            <a:endParaRPr lang="en-GB" dirty="0"/>
          </a:p>
        </p:txBody>
      </p:sp>
      <p:pic>
        <p:nvPicPr>
          <p:cNvPr id="16" name="Picture 15" descr="A blue and black circle with lines&#10;&#10;Description automatically generated">
            <a:extLst>
              <a:ext uri="{FF2B5EF4-FFF2-40B4-BE49-F238E27FC236}">
                <a16:creationId xmlns:a16="http://schemas.microsoft.com/office/drawing/2014/main" id="{6BB59794-F143-BCFE-5A6D-F547F43BDC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8130" y="52273"/>
            <a:ext cx="1612900" cy="1549400"/>
          </a:xfrm>
          <a:prstGeom prst="rect">
            <a:avLst/>
          </a:prstGeom>
        </p:spPr>
      </p:pic>
      <p:pic>
        <p:nvPicPr>
          <p:cNvPr id="17" name="Picture 16" descr="A blue circles and circles on a black background&#10;&#10;Description automatically generated">
            <a:extLst>
              <a:ext uri="{FF2B5EF4-FFF2-40B4-BE49-F238E27FC236}">
                <a16:creationId xmlns:a16="http://schemas.microsoft.com/office/drawing/2014/main" id="{5C655FFB-A63F-DAA9-7BC8-324018BAA9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8171" y="495797"/>
            <a:ext cx="920060" cy="662353"/>
          </a:xfrm>
          <a:prstGeom prst="rect">
            <a:avLst/>
          </a:prstGeom>
        </p:spPr>
      </p:pic>
    </p:spTree>
    <p:extLst>
      <p:ext uri="{BB962C8B-B14F-4D97-AF65-F5344CB8AC3E}">
        <p14:creationId xmlns:p14="http://schemas.microsoft.com/office/powerpoint/2010/main" val="1521632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_Visual 3">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7074639" y="0"/>
            <a:ext cx="5117361" cy="6858000"/>
          </a:xfrm>
          <a:custGeom>
            <a:avLst/>
            <a:gdLst>
              <a:gd name="connsiteX0" fmla="*/ 1551265 w 5117361"/>
              <a:gd name="connsiteY0" fmla="*/ 0 h 6858000"/>
              <a:gd name="connsiteX1" fmla="*/ 5117361 w 5117361"/>
              <a:gd name="connsiteY1" fmla="*/ 0 h 6858000"/>
              <a:gd name="connsiteX2" fmla="*/ 5117361 w 5117361"/>
              <a:gd name="connsiteY2" fmla="*/ 6858000 h 6858000"/>
              <a:gd name="connsiteX3" fmla="*/ 1551265 w 5117361"/>
              <a:gd name="connsiteY3" fmla="*/ 6858000 h 6858000"/>
              <a:gd name="connsiteX4" fmla="*/ 1496804 w 5117361"/>
              <a:gd name="connsiteY4" fmla="*/ 6810825 h 6858000"/>
              <a:gd name="connsiteX5" fmla="*/ 0 w 5117361"/>
              <a:gd name="connsiteY5" fmla="*/ 3429000 h 6858000"/>
              <a:gd name="connsiteX6" fmla="*/ 1496804 w 5117361"/>
              <a:gd name="connsiteY6" fmla="*/ 47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61" h="6858000">
                <a:moveTo>
                  <a:pt x="1551265" y="0"/>
                </a:moveTo>
                <a:lnTo>
                  <a:pt x="5117361" y="0"/>
                </a:lnTo>
                <a:lnTo>
                  <a:pt x="5117361" y="6858000"/>
                </a:lnTo>
                <a:lnTo>
                  <a:pt x="1551265" y="6858000"/>
                </a:lnTo>
                <a:lnTo>
                  <a:pt x="1496804" y="6810825"/>
                </a:lnTo>
                <a:cubicBezTo>
                  <a:pt x="577286" y="5975085"/>
                  <a:pt x="0" y="4769459"/>
                  <a:pt x="0" y="3429000"/>
                </a:cubicBezTo>
                <a:cubicBezTo>
                  <a:pt x="0" y="2088542"/>
                  <a:pt x="577286" y="882916"/>
                  <a:pt x="1496804" y="47175"/>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4" name="Title 3">
            <a:extLst>
              <a:ext uri="{FF2B5EF4-FFF2-40B4-BE49-F238E27FC236}">
                <a16:creationId xmlns:a16="http://schemas.microsoft.com/office/drawing/2014/main" id="{028049AB-719B-7948-8C38-9F09EAF52D62}"/>
              </a:ext>
            </a:extLst>
          </p:cNvPr>
          <p:cNvSpPr>
            <a:spLocks noGrp="1"/>
          </p:cNvSpPr>
          <p:nvPr>
            <p:ph type="title" hasCustomPrompt="1"/>
          </p:nvPr>
        </p:nvSpPr>
        <p:spPr>
          <a:xfrm>
            <a:off x="492635" y="1097280"/>
            <a:ext cx="4314709" cy="1158240"/>
          </a:xfrm>
        </p:spPr>
        <p:txBody>
          <a:bodyPr/>
          <a:lstStyle/>
          <a:p>
            <a:r>
              <a:rPr lang="en-US" dirty="0"/>
              <a:t>Click to Edit Master Title Style</a:t>
            </a:r>
          </a:p>
        </p:txBody>
      </p:sp>
      <p:sp>
        <p:nvSpPr>
          <p:cNvPr id="5" name="Content Placeholder 4">
            <a:extLst>
              <a:ext uri="{FF2B5EF4-FFF2-40B4-BE49-F238E27FC236}">
                <a16:creationId xmlns:a16="http://schemas.microsoft.com/office/drawing/2014/main" id="{0F1541DB-45E7-874B-97E3-A4965FD1D868}"/>
              </a:ext>
            </a:extLst>
          </p:cNvPr>
          <p:cNvSpPr>
            <a:spLocks noGrp="1"/>
          </p:cNvSpPr>
          <p:nvPr>
            <p:ph sz="quarter" idx="13"/>
          </p:nvPr>
        </p:nvSpPr>
        <p:spPr>
          <a:xfrm>
            <a:off x="505632" y="2279650"/>
            <a:ext cx="5257800" cy="36941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98E98540-1EE3-414A-9049-A95D31F44C52}"/>
              </a:ext>
            </a:extLst>
          </p:cNvPr>
          <p:cNvSpPr>
            <a:spLocks noGrp="1"/>
          </p:cNvSpPr>
          <p:nvPr>
            <p:ph type="ftr" sz="quarter" idx="14"/>
          </p:nvPr>
        </p:nvSpPr>
        <p:spPr/>
        <p:txBody>
          <a:bodyPr/>
          <a:lstStyle>
            <a:lvl1pPr>
              <a:defRPr>
                <a:solidFill>
                  <a:schemeClr val="accent4"/>
                </a:solidFill>
              </a:defRPr>
            </a:lvl1pPr>
          </a:lstStyle>
          <a:p>
            <a:r>
              <a:rPr lang="en-US" dirty="0"/>
              <a:t>PRESENTATION TITLE (To customize: Insert &gt; Header Footer &gt; Edit Footer Text &gt; Apply to All)</a:t>
            </a:r>
          </a:p>
        </p:txBody>
      </p:sp>
      <p:sp>
        <p:nvSpPr>
          <p:cNvPr id="15" name="Slide Number Placeholder 5">
            <a:extLst>
              <a:ext uri="{FF2B5EF4-FFF2-40B4-BE49-F238E27FC236}">
                <a16:creationId xmlns:a16="http://schemas.microsoft.com/office/drawing/2014/main" id="{6830E18A-3AA1-7C25-7B08-CFBAA6B2C458}"/>
              </a:ext>
            </a:extLst>
          </p:cNvPr>
          <p:cNvSpPr>
            <a:spLocks noGrp="1"/>
          </p:cNvSpPr>
          <p:nvPr>
            <p:ph type="sldNum" sz="quarter" idx="4"/>
          </p:nvPr>
        </p:nvSpPr>
        <p:spPr>
          <a:xfrm>
            <a:off x="8723601" y="6373546"/>
            <a:ext cx="2727326" cy="219075"/>
          </a:xfrm>
          <a:prstGeom prst="rect">
            <a:avLst/>
          </a:prstGeom>
        </p:spPr>
        <p:txBody>
          <a:bodyPr vert="horz" lIns="0" tIns="0" rIns="0" bIns="0" rtlCol="0" anchor="t" anchorCtr="0"/>
          <a:lstStyle>
            <a:lvl1pPr algn="r">
              <a:defRPr sz="1100">
                <a:solidFill>
                  <a:schemeClr val="bg1"/>
                </a:solidFill>
              </a:defRPr>
            </a:lvl1pPr>
          </a:lstStyle>
          <a:p>
            <a:fld id="{CD018B5B-3FD1-43B0-9C50-E33EBAC66E22}" type="slidenum">
              <a:rPr lang="en-GB" smtClean="0"/>
              <a:pPr/>
              <a:t>‹#›</a:t>
            </a:fld>
            <a:endParaRPr lang="en-GB" dirty="0"/>
          </a:p>
        </p:txBody>
      </p:sp>
      <p:pic>
        <p:nvPicPr>
          <p:cNvPr id="18" name="Picture 17" descr="A yellow and green cross&#10;&#10;Description automatically generated">
            <a:extLst>
              <a:ext uri="{FF2B5EF4-FFF2-40B4-BE49-F238E27FC236}">
                <a16:creationId xmlns:a16="http://schemas.microsoft.com/office/drawing/2014/main" id="{0F1EB88F-9D63-593A-1B76-E906AE4887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23787" y="91227"/>
            <a:ext cx="1810897" cy="1739602"/>
          </a:xfrm>
          <a:prstGeom prst="rect">
            <a:avLst/>
          </a:prstGeom>
        </p:spPr>
      </p:pic>
      <p:pic>
        <p:nvPicPr>
          <p:cNvPr id="19" name="Picture 18" descr="A blue circles and circles on a black background&#10;&#10;Description automatically generated">
            <a:extLst>
              <a:ext uri="{FF2B5EF4-FFF2-40B4-BE49-F238E27FC236}">
                <a16:creationId xmlns:a16="http://schemas.microsoft.com/office/drawing/2014/main" id="{C7A67A5C-ED3C-B16B-51A6-1E1B862BF5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48047" y="463774"/>
            <a:ext cx="1272886" cy="916353"/>
          </a:xfrm>
          <a:prstGeom prst="rect">
            <a:avLst/>
          </a:prstGeom>
        </p:spPr>
      </p:pic>
    </p:spTree>
    <p:extLst>
      <p:ext uri="{BB962C8B-B14F-4D97-AF65-F5344CB8AC3E}">
        <p14:creationId xmlns:p14="http://schemas.microsoft.com/office/powerpoint/2010/main" val="1547374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1E22A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1E55CC-77FA-B1F5-16B8-17574AD008FA}"/>
              </a:ext>
            </a:extLst>
          </p:cNvPr>
          <p:cNvSpPr/>
          <p:nvPr userDrawn="1"/>
        </p:nvSpPr>
        <p:spPr>
          <a:xfrm>
            <a:off x="-271463" y="-428625"/>
            <a:ext cx="12915901" cy="7629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ue and white background&#10;&#10;Description automatically generated">
            <a:extLst>
              <a:ext uri="{FF2B5EF4-FFF2-40B4-BE49-F238E27FC236}">
                <a16:creationId xmlns:a16="http://schemas.microsoft.com/office/drawing/2014/main" id="{87B01200-03B1-19D5-D3A7-63A78702B097}"/>
              </a:ext>
            </a:extLst>
          </p:cNvPr>
          <p:cNvPicPr>
            <a:picLocks noChangeAspect="1"/>
          </p:cNvPicPr>
          <p:nvPr userDrawn="1"/>
        </p:nvPicPr>
        <p:blipFill>
          <a:blip r:embed="rId2">
            <a:alphaModFix amt="56000"/>
            <a:extLst>
              <a:ext uri="{28A0092B-C50C-407E-A947-70E740481C1C}">
                <a14:useLocalDpi xmlns:a14="http://schemas.microsoft.com/office/drawing/2010/main" val="0"/>
              </a:ext>
            </a:extLst>
          </a:blip>
          <a:srcRect r="388"/>
          <a:stretch/>
        </p:blipFill>
        <p:spPr>
          <a:xfrm>
            <a:off x="-5900740" y="-768956"/>
            <a:ext cx="18223216" cy="6724882"/>
          </a:xfrm>
          <a:prstGeom prst="rect">
            <a:avLst/>
          </a:prstGeom>
        </p:spPr>
      </p:pic>
      <p:sp>
        <p:nvSpPr>
          <p:cNvPr id="8" name="Rectangle 7">
            <a:extLst>
              <a:ext uri="{FF2B5EF4-FFF2-40B4-BE49-F238E27FC236}">
                <a16:creationId xmlns:a16="http://schemas.microsoft.com/office/drawing/2014/main" id="{7EA58411-80B0-140E-E53E-C572B1391EF7}"/>
              </a:ext>
            </a:extLst>
          </p:cNvPr>
          <p:cNvSpPr/>
          <p:nvPr userDrawn="1"/>
        </p:nvSpPr>
        <p:spPr>
          <a:xfrm>
            <a:off x="-593425" y="-1673599"/>
            <a:ext cx="12915901" cy="7629525"/>
          </a:xfrm>
          <a:prstGeom prst="rect">
            <a:avLst/>
          </a:prstGeom>
          <a:solidFill>
            <a:schemeClr val="tx2">
              <a:alpha val="5000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Заголовок 1">
            <a:extLst>
              <a:ext uri="{FF2B5EF4-FFF2-40B4-BE49-F238E27FC236}">
                <a16:creationId xmlns:a16="http://schemas.microsoft.com/office/drawing/2014/main" id="{AA7168AD-D6B7-99AD-7B90-A0E2A96CBF76}"/>
              </a:ext>
            </a:extLst>
          </p:cNvPr>
          <p:cNvSpPr>
            <a:spLocks noGrp="1"/>
          </p:cNvSpPr>
          <p:nvPr userDrawn="1">
            <p:ph type="title"/>
          </p:nvPr>
        </p:nvSpPr>
        <p:spPr>
          <a:xfrm>
            <a:off x="514110" y="1088044"/>
            <a:ext cx="10591800" cy="999994"/>
          </a:xfrm>
          <a:prstGeom prst="rect">
            <a:avLst/>
          </a:prstGeom>
          <a:effectLst/>
        </p:spPr>
        <p:txBody>
          <a:bodyPr vert="horz" wrap="square" lIns="0" tIns="0" rIns="0" bIns="0" rtlCol="0" anchor="t" anchorCtr="0">
            <a:noAutofit/>
          </a:bodyPr>
          <a:lstStyle>
            <a:lvl1pPr>
              <a:defRPr>
                <a:solidFill>
                  <a:schemeClr val="bg1"/>
                </a:solidFill>
              </a:defRPr>
            </a:lvl1pPr>
          </a:lstStyle>
          <a:p>
            <a:r>
              <a:rPr lang="en-US" dirty="0"/>
              <a:t>Your Title Here</a:t>
            </a:r>
          </a:p>
        </p:txBody>
      </p:sp>
      <p:sp>
        <p:nvSpPr>
          <p:cNvPr id="6" name="Text Placeholder 9">
            <a:extLst>
              <a:ext uri="{FF2B5EF4-FFF2-40B4-BE49-F238E27FC236}">
                <a16:creationId xmlns:a16="http://schemas.microsoft.com/office/drawing/2014/main" id="{E658372F-CDFA-FCB1-C3A4-5C2777555C3F}"/>
              </a:ext>
            </a:extLst>
          </p:cNvPr>
          <p:cNvSpPr>
            <a:spLocks noGrp="1"/>
          </p:cNvSpPr>
          <p:nvPr userDrawn="1">
            <p:ph type="body" sz="quarter" idx="12" hasCustomPrompt="1"/>
          </p:nvPr>
        </p:nvSpPr>
        <p:spPr>
          <a:xfrm>
            <a:off x="514109" y="1822615"/>
            <a:ext cx="10591800" cy="518337"/>
          </a:xfrm>
        </p:spPr>
        <p:txBody>
          <a:bodyPr>
            <a:normAutofit/>
          </a:bodyPr>
          <a:lstStyle>
            <a:lvl1pPr marL="0" indent="0">
              <a:buNone/>
              <a:defRPr lang="en-US" sz="1600" b="1" kern="1200" spc="50" dirty="0" smtClean="0">
                <a:solidFill>
                  <a:schemeClr val="accent4"/>
                </a:solidFill>
                <a:latin typeface="+mn-lt"/>
                <a:ea typeface="+mn-ea"/>
                <a:cs typeface="+mn-cs"/>
              </a:defRPr>
            </a:lvl1pPr>
          </a:lstStyle>
          <a:p>
            <a:pPr marL="0" lvl="0" algn="l" defTabSz="914400" rtl="0" eaLnBrk="1" latinLnBrk="0" hangingPunct="1">
              <a:defRPr/>
            </a:pPr>
            <a:r>
              <a:rPr lang="en-US" dirty="0"/>
              <a:t>SUBHEAD </a:t>
            </a:r>
          </a:p>
        </p:txBody>
      </p:sp>
      <p:sp>
        <p:nvSpPr>
          <p:cNvPr id="7" name="Footer Placeholder 3">
            <a:extLst>
              <a:ext uri="{FF2B5EF4-FFF2-40B4-BE49-F238E27FC236}">
                <a16:creationId xmlns:a16="http://schemas.microsoft.com/office/drawing/2014/main" id="{45E8BB64-51E7-3F5A-7760-2E340A9A528C}"/>
              </a:ext>
            </a:extLst>
          </p:cNvPr>
          <p:cNvSpPr>
            <a:spLocks noGrp="1"/>
          </p:cNvSpPr>
          <p:nvPr userDrawn="1">
            <p:ph type="ftr" sz="quarter" idx="11"/>
          </p:nvPr>
        </p:nvSpPr>
        <p:spPr>
          <a:xfrm>
            <a:off x="507420" y="91227"/>
            <a:ext cx="10570781" cy="365125"/>
          </a:xfrm>
        </p:spPr>
        <p:txBody>
          <a:bodyPr/>
          <a:lstStyle>
            <a:lvl1pPr>
              <a:defRPr>
                <a:solidFill>
                  <a:schemeClr val="accent4"/>
                </a:solidFill>
              </a:defRPr>
            </a:lvl1pPr>
          </a:lstStyle>
          <a:p>
            <a:r>
              <a:rPr lang="en-US" dirty="0"/>
              <a:t>PRESENTATION TITLE (To customize: Insert &gt; Header Footer &gt; Edit Footer Text &gt; Apply to All)</a:t>
            </a:r>
          </a:p>
        </p:txBody>
      </p:sp>
      <p:sp>
        <p:nvSpPr>
          <p:cNvPr id="11" name="Slide Number Placeholder 5">
            <a:extLst>
              <a:ext uri="{FF2B5EF4-FFF2-40B4-BE49-F238E27FC236}">
                <a16:creationId xmlns:a16="http://schemas.microsoft.com/office/drawing/2014/main" id="{42CA03FE-D524-595D-E514-7E48769E0A24}"/>
              </a:ext>
            </a:extLst>
          </p:cNvPr>
          <p:cNvSpPr>
            <a:spLocks noGrp="1"/>
          </p:cNvSpPr>
          <p:nvPr userDrawn="1">
            <p:ph type="sldNum" sz="quarter" idx="4"/>
          </p:nvPr>
        </p:nvSpPr>
        <p:spPr>
          <a:xfrm>
            <a:off x="8723601" y="6373546"/>
            <a:ext cx="2727326" cy="219075"/>
          </a:xfrm>
          <a:prstGeom prst="rect">
            <a:avLst/>
          </a:prstGeom>
        </p:spPr>
        <p:txBody>
          <a:bodyPr vert="horz" lIns="0" tIns="0" rIns="0" bIns="0" rtlCol="0" anchor="t" anchorCtr="0"/>
          <a:lstStyle>
            <a:lvl1pPr algn="r">
              <a:defRPr sz="1100">
                <a:solidFill>
                  <a:schemeClr val="bg1"/>
                </a:solidFill>
              </a:defRPr>
            </a:lvl1pPr>
          </a:lstStyle>
          <a:p>
            <a:fld id="{CD018B5B-3FD1-43B0-9C50-E33EBAC66E22}" type="slidenum">
              <a:rPr lang="en-GB" smtClean="0"/>
              <a:pPr/>
              <a:t>‹#›</a:t>
            </a:fld>
            <a:endParaRPr lang="en-GB" dirty="0"/>
          </a:p>
        </p:txBody>
      </p:sp>
      <p:pic>
        <p:nvPicPr>
          <p:cNvPr id="12" name="Picture 11" descr="A white and green text on a black background&#10;&#10;Description automatically generated">
            <a:extLst>
              <a:ext uri="{FF2B5EF4-FFF2-40B4-BE49-F238E27FC236}">
                <a16:creationId xmlns:a16="http://schemas.microsoft.com/office/drawing/2014/main" id="{B574BF12-7FB7-75A6-A6CC-E8688665559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8714" y="6107026"/>
            <a:ext cx="3406106" cy="757992"/>
          </a:xfrm>
          <a:prstGeom prst="rect">
            <a:avLst/>
          </a:prstGeom>
        </p:spPr>
      </p:pic>
      <p:pic>
        <p:nvPicPr>
          <p:cNvPr id="5" name="Picture 4" descr="A white letters on a black background&#10;&#10;Description automatically generated">
            <a:extLst>
              <a:ext uri="{FF2B5EF4-FFF2-40B4-BE49-F238E27FC236}">
                <a16:creationId xmlns:a16="http://schemas.microsoft.com/office/drawing/2014/main" id="{027210E9-21DE-2D22-AD66-383E88104AA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53843" y="6296822"/>
            <a:ext cx="1484314" cy="368605"/>
          </a:xfrm>
          <a:prstGeom prst="rect">
            <a:avLst/>
          </a:prstGeom>
        </p:spPr>
      </p:pic>
    </p:spTree>
    <p:extLst>
      <p:ext uri="{BB962C8B-B14F-4D97-AF65-F5344CB8AC3E}">
        <p14:creationId xmlns:p14="http://schemas.microsoft.com/office/powerpoint/2010/main" val="170691978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5" name="Picture Placeholder 7"/>
          <p:cNvSpPr>
            <a:spLocks noGrp="1"/>
          </p:cNvSpPr>
          <p:nvPr>
            <p:ph type="pic" sz="quarter" idx="12"/>
          </p:nvPr>
        </p:nvSpPr>
        <p:spPr>
          <a:xfrm>
            <a:off x="1960080" y="-859476"/>
            <a:ext cx="8212776" cy="821277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Rectangle 8">
            <a:extLst>
              <a:ext uri="{FF2B5EF4-FFF2-40B4-BE49-F238E27FC236}">
                <a16:creationId xmlns:a16="http://schemas.microsoft.com/office/drawing/2014/main" id="{8A0A4017-436B-6730-9213-DACE2D7D473D}"/>
              </a:ext>
            </a:extLst>
          </p:cNvPr>
          <p:cNvSpPr/>
          <p:nvPr userDrawn="1"/>
        </p:nvSpPr>
        <p:spPr>
          <a:xfrm>
            <a:off x="0" y="-428263"/>
            <a:ext cx="12192000" cy="923366"/>
          </a:xfrm>
          <a:prstGeom prst="rect">
            <a:avLst/>
          </a:prstGeom>
          <a:solidFill>
            <a:srgbClr val="21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Footer Placeholder 1">
            <a:extLst>
              <a:ext uri="{FF2B5EF4-FFF2-40B4-BE49-F238E27FC236}">
                <a16:creationId xmlns:a16="http://schemas.microsoft.com/office/drawing/2014/main" id="{F503B501-B84F-DB4D-9CF5-2272D4FC2EB4}"/>
              </a:ext>
            </a:extLst>
          </p:cNvPr>
          <p:cNvSpPr>
            <a:spLocks noGrp="1"/>
          </p:cNvSpPr>
          <p:nvPr>
            <p:ph type="ftr" sz="quarter" idx="13"/>
          </p:nvPr>
        </p:nvSpPr>
        <p:spPr/>
        <p:txBody>
          <a:bodyPr/>
          <a:lstStyle>
            <a:lvl1pPr>
              <a:defRPr>
                <a:solidFill>
                  <a:schemeClr val="accent4"/>
                </a:solidFill>
              </a:defRPr>
            </a:lvl1pPr>
          </a:lstStyle>
          <a:p>
            <a:r>
              <a:rPr lang="en-US" dirty="0"/>
              <a:t>PRESENTATION TITLE (To customize: Insert &gt; Header Footer &gt; Edit Footer Text &gt; Apply to All)</a:t>
            </a:r>
          </a:p>
        </p:txBody>
      </p:sp>
      <p:sp>
        <p:nvSpPr>
          <p:cNvPr id="7" name="Rectangle 6">
            <a:extLst>
              <a:ext uri="{FF2B5EF4-FFF2-40B4-BE49-F238E27FC236}">
                <a16:creationId xmlns:a16="http://schemas.microsoft.com/office/drawing/2014/main" id="{9EBDE3BB-DF97-8415-BE9F-D60D85959AF0}"/>
              </a:ext>
            </a:extLst>
          </p:cNvPr>
          <p:cNvSpPr/>
          <p:nvPr userDrawn="1"/>
        </p:nvSpPr>
        <p:spPr>
          <a:xfrm>
            <a:off x="0" y="6107026"/>
            <a:ext cx="12192000" cy="752182"/>
          </a:xfrm>
          <a:prstGeom prst="rect">
            <a:avLst/>
          </a:prstGeom>
          <a:solidFill>
            <a:srgbClr val="21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descr="A white text on a black background&#10;&#10;Description automatically generated">
            <a:extLst>
              <a:ext uri="{FF2B5EF4-FFF2-40B4-BE49-F238E27FC236}">
                <a16:creationId xmlns:a16="http://schemas.microsoft.com/office/drawing/2014/main" id="{C997C538-713F-182B-D111-7F9B41BA98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0128" y="6213614"/>
            <a:ext cx="1611744" cy="517739"/>
          </a:xfrm>
          <a:prstGeom prst="rect">
            <a:avLst/>
          </a:prstGeom>
        </p:spPr>
      </p:pic>
      <p:pic>
        <p:nvPicPr>
          <p:cNvPr id="13" name="Picture 12" descr="A white and green text on a black background&#10;&#10;Description automatically generated">
            <a:extLst>
              <a:ext uri="{FF2B5EF4-FFF2-40B4-BE49-F238E27FC236}">
                <a16:creationId xmlns:a16="http://schemas.microsoft.com/office/drawing/2014/main" id="{50B12A9D-12FB-75B0-2B2D-530AF9F392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6586" y="6075747"/>
            <a:ext cx="3660797" cy="814671"/>
          </a:xfrm>
          <a:prstGeom prst="rect">
            <a:avLst/>
          </a:prstGeom>
        </p:spPr>
      </p:pic>
      <p:sp>
        <p:nvSpPr>
          <p:cNvPr id="14" name="Slide Number Placeholder 5">
            <a:extLst>
              <a:ext uri="{FF2B5EF4-FFF2-40B4-BE49-F238E27FC236}">
                <a16:creationId xmlns:a16="http://schemas.microsoft.com/office/drawing/2014/main" id="{604AD0E2-C135-6206-DCD6-242B0C82068E}"/>
              </a:ext>
            </a:extLst>
          </p:cNvPr>
          <p:cNvSpPr>
            <a:spLocks noGrp="1"/>
          </p:cNvSpPr>
          <p:nvPr>
            <p:ph type="sldNum" sz="quarter" idx="4"/>
          </p:nvPr>
        </p:nvSpPr>
        <p:spPr>
          <a:xfrm>
            <a:off x="8723601" y="6373546"/>
            <a:ext cx="2727326" cy="219075"/>
          </a:xfrm>
          <a:prstGeom prst="rect">
            <a:avLst/>
          </a:prstGeom>
        </p:spPr>
        <p:txBody>
          <a:bodyPr vert="horz" lIns="0" tIns="0" rIns="0" bIns="0" rtlCol="0" anchor="t" anchorCtr="0"/>
          <a:lstStyle>
            <a:lvl1pPr algn="r">
              <a:defRPr sz="1100">
                <a:solidFill>
                  <a:schemeClr val="bg1"/>
                </a:solidFill>
              </a:defRPr>
            </a:lvl1pPr>
          </a:lstStyle>
          <a:p>
            <a:fld id="{CD018B5B-3FD1-43B0-9C50-E33EBAC66E22}" type="slidenum">
              <a:rPr lang="en-GB" smtClean="0"/>
              <a:pPr/>
              <a:t>‹#›</a:t>
            </a:fld>
            <a:endParaRPr lang="en-GB" dirty="0"/>
          </a:p>
        </p:txBody>
      </p:sp>
      <p:pic>
        <p:nvPicPr>
          <p:cNvPr id="17" name="Picture 16" descr="A yellow and green cross&#10;&#10;Description automatically generated">
            <a:extLst>
              <a:ext uri="{FF2B5EF4-FFF2-40B4-BE49-F238E27FC236}">
                <a16:creationId xmlns:a16="http://schemas.microsoft.com/office/drawing/2014/main" id="{735993A4-227B-EE03-3E12-FCB2AD4D43E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32854" y="158900"/>
            <a:ext cx="1810897" cy="1739602"/>
          </a:xfrm>
          <a:prstGeom prst="rect">
            <a:avLst/>
          </a:prstGeom>
        </p:spPr>
      </p:pic>
      <p:pic>
        <p:nvPicPr>
          <p:cNvPr id="18" name="Picture 17" descr="A blue circles and circles on a black background&#10;&#10;Description automatically generated">
            <a:extLst>
              <a:ext uri="{FF2B5EF4-FFF2-40B4-BE49-F238E27FC236}">
                <a16:creationId xmlns:a16="http://schemas.microsoft.com/office/drawing/2014/main" id="{19F1D6F1-DEB8-BBB7-8CC2-0A6AC909E55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57114" y="531447"/>
            <a:ext cx="1272886" cy="916353"/>
          </a:xfrm>
          <a:prstGeom prst="rect">
            <a:avLst/>
          </a:prstGeom>
        </p:spPr>
      </p:pic>
    </p:spTree>
    <p:extLst>
      <p:ext uri="{BB962C8B-B14F-4D97-AF65-F5344CB8AC3E}">
        <p14:creationId xmlns:p14="http://schemas.microsoft.com/office/powerpoint/2010/main" val="40409309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7"/>
          <p:cNvSpPr>
            <a:spLocks noGrp="1"/>
          </p:cNvSpPr>
          <p:nvPr>
            <p:ph type="pic" sz="quarter" idx="12"/>
          </p:nvPr>
        </p:nvSpPr>
        <p:spPr>
          <a:xfrm>
            <a:off x="535128" y="1447800"/>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Content Placeholder 3">
            <a:extLst>
              <a:ext uri="{FF2B5EF4-FFF2-40B4-BE49-F238E27FC236}">
                <a16:creationId xmlns:a16="http://schemas.microsoft.com/office/drawing/2014/main" id="{D42C3CFC-0E83-3C43-83DC-68BCFDA6DE19}"/>
              </a:ext>
            </a:extLst>
          </p:cNvPr>
          <p:cNvSpPr>
            <a:spLocks noGrp="1"/>
          </p:cNvSpPr>
          <p:nvPr>
            <p:ph sz="quarter" idx="13"/>
          </p:nvPr>
        </p:nvSpPr>
        <p:spPr>
          <a:xfrm>
            <a:off x="4863558" y="1607835"/>
            <a:ext cx="5334000" cy="4076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0748C08F-41CC-6242-8AB7-D4B15AE72A11}"/>
              </a:ext>
            </a:extLst>
          </p:cNvPr>
          <p:cNvSpPr>
            <a:spLocks noGrp="1"/>
          </p:cNvSpPr>
          <p:nvPr>
            <p:ph type="ftr" sz="quarter" idx="14"/>
          </p:nvPr>
        </p:nvSpPr>
        <p:spPr/>
        <p:txBody>
          <a:bodyPr/>
          <a:lstStyle>
            <a:lvl1pPr>
              <a:defRPr>
                <a:solidFill>
                  <a:schemeClr val="accent4"/>
                </a:solidFill>
              </a:defRPr>
            </a:lvl1pPr>
          </a:lstStyle>
          <a:p>
            <a:r>
              <a:rPr lang="en-US" dirty="0"/>
              <a:t>PRESENTATION TITLE (To customize: Insert &gt; Header Footer &gt; Edit Footer Text &gt; Apply to All)</a:t>
            </a:r>
          </a:p>
        </p:txBody>
      </p:sp>
      <p:sp>
        <p:nvSpPr>
          <p:cNvPr id="14" name="Slide Number Placeholder 5">
            <a:extLst>
              <a:ext uri="{FF2B5EF4-FFF2-40B4-BE49-F238E27FC236}">
                <a16:creationId xmlns:a16="http://schemas.microsoft.com/office/drawing/2014/main" id="{9F8ECE68-C1A3-C1B0-83CE-5CC0D92FB98C}"/>
              </a:ext>
            </a:extLst>
          </p:cNvPr>
          <p:cNvSpPr>
            <a:spLocks noGrp="1"/>
          </p:cNvSpPr>
          <p:nvPr>
            <p:ph type="sldNum" sz="quarter" idx="4"/>
          </p:nvPr>
        </p:nvSpPr>
        <p:spPr>
          <a:xfrm>
            <a:off x="8723601" y="6373546"/>
            <a:ext cx="2727326" cy="219075"/>
          </a:xfrm>
          <a:prstGeom prst="rect">
            <a:avLst/>
          </a:prstGeom>
        </p:spPr>
        <p:txBody>
          <a:bodyPr vert="horz" lIns="0" tIns="0" rIns="0" bIns="0" rtlCol="0" anchor="t" anchorCtr="0"/>
          <a:lstStyle>
            <a:lvl1pPr algn="r">
              <a:defRPr sz="1100">
                <a:solidFill>
                  <a:schemeClr val="bg1"/>
                </a:solidFill>
              </a:defRPr>
            </a:lvl1pPr>
          </a:lstStyle>
          <a:p>
            <a:fld id="{CD018B5B-3FD1-43B0-9C50-E33EBAC66E22}" type="slidenum">
              <a:rPr lang="en-GB" smtClean="0"/>
              <a:pPr/>
              <a:t>‹#›</a:t>
            </a:fld>
            <a:endParaRPr lang="en-GB" dirty="0"/>
          </a:p>
        </p:txBody>
      </p:sp>
      <p:pic>
        <p:nvPicPr>
          <p:cNvPr id="15" name="Picture 14" descr="A group of colored crosses&#10;&#10;Description automatically generated">
            <a:extLst>
              <a:ext uri="{FF2B5EF4-FFF2-40B4-BE49-F238E27FC236}">
                <a16:creationId xmlns:a16="http://schemas.microsoft.com/office/drawing/2014/main" id="{67A293B8-F0CF-3037-3CCD-32477299B1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0907060" y="502957"/>
            <a:ext cx="2367526" cy="2274316"/>
          </a:xfrm>
          <a:prstGeom prst="rect">
            <a:avLst/>
          </a:prstGeom>
        </p:spPr>
      </p:pic>
    </p:spTree>
    <p:extLst>
      <p:ext uri="{BB962C8B-B14F-4D97-AF65-F5344CB8AC3E}">
        <p14:creationId xmlns:p14="http://schemas.microsoft.com/office/powerpoint/2010/main" val="38515007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_Circles 4">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600">
                <a:latin typeface="Prometo Medium" panose="020B0704030203060203" pitchFamily="34" charset="0"/>
              </a:defRPr>
            </a:lvl1pPr>
          </a:lstStyle>
          <a:p>
            <a:r>
              <a:rPr lang="en-US" dirty="0"/>
              <a:t>Click to Edit Master Title Style</a:t>
            </a:r>
          </a:p>
        </p:txBody>
      </p:sp>
      <p:sp>
        <p:nvSpPr>
          <p:cNvPr id="6" name="Picture Placeholder 7"/>
          <p:cNvSpPr>
            <a:spLocks noGrp="1"/>
          </p:cNvSpPr>
          <p:nvPr>
            <p:ph type="pic" sz="quarter" idx="13"/>
          </p:nvPr>
        </p:nvSpPr>
        <p:spPr>
          <a:xfrm>
            <a:off x="1755598"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057059"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35852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16"/>
          </p:nvPr>
        </p:nvSpPr>
        <p:spPr>
          <a:xfrm>
            <a:off x="865998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Footer Placeholder 3">
            <a:extLst>
              <a:ext uri="{FF2B5EF4-FFF2-40B4-BE49-F238E27FC236}">
                <a16:creationId xmlns:a16="http://schemas.microsoft.com/office/drawing/2014/main" id="{E80BFB0C-9597-DC41-B824-36FF9F121695}"/>
              </a:ext>
            </a:extLst>
          </p:cNvPr>
          <p:cNvSpPr>
            <a:spLocks noGrp="1"/>
          </p:cNvSpPr>
          <p:nvPr>
            <p:ph type="ftr" sz="quarter" idx="17"/>
          </p:nvPr>
        </p:nvSpPr>
        <p:spPr/>
        <p:txBody>
          <a:bodyPr/>
          <a:lstStyle>
            <a:lvl1pPr>
              <a:defRPr>
                <a:solidFill>
                  <a:schemeClr val="accent4"/>
                </a:solidFill>
              </a:defRPr>
            </a:lvl1pPr>
          </a:lstStyle>
          <a:p>
            <a:r>
              <a:rPr lang="en-US" dirty="0"/>
              <a:t>PRESENTATION TITLE (To customize: Insert &gt; Header Footer &gt; Edit Footer Text &gt; Apply to All)</a:t>
            </a:r>
          </a:p>
        </p:txBody>
      </p:sp>
      <p:sp>
        <p:nvSpPr>
          <p:cNvPr id="17" name="Slide Number Placeholder 5">
            <a:extLst>
              <a:ext uri="{FF2B5EF4-FFF2-40B4-BE49-F238E27FC236}">
                <a16:creationId xmlns:a16="http://schemas.microsoft.com/office/drawing/2014/main" id="{EDC576FE-5D30-2F3C-0E18-6003EACDEC97}"/>
              </a:ext>
            </a:extLst>
          </p:cNvPr>
          <p:cNvSpPr>
            <a:spLocks noGrp="1"/>
          </p:cNvSpPr>
          <p:nvPr>
            <p:ph type="sldNum" sz="quarter" idx="4"/>
          </p:nvPr>
        </p:nvSpPr>
        <p:spPr>
          <a:xfrm>
            <a:off x="8723601" y="6373546"/>
            <a:ext cx="2727326" cy="219075"/>
          </a:xfrm>
          <a:prstGeom prst="rect">
            <a:avLst/>
          </a:prstGeom>
        </p:spPr>
        <p:txBody>
          <a:bodyPr vert="horz" lIns="0" tIns="0" rIns="0" bIns="0" rtlCol="0" anchor="t" anchorCtr="0"/>
          <a:lstStyle>
            <a:lvl1pPr algn="r">
              <a:defRPr sz="1100">
                <a:solidFill>
                  <a:schemeClr val="bg1"/>
                </a:solidFill>
              </a:defRPr>
            </a:lvl1pPr>
          </a:lstStyle>
          <a:p>
            <a:fld id="{CD018B5B-3FD1-43B0-9C50-E33EBAC66E22}" type="slidenum">
              <a:rPr lang="en-GB" smtClean="0"/>
              <a:pPr/>
              <a:t>‹#›</a:t>
            </a:fld>
            <a:endParaRPr lang="en-GB" dirty="0"/>
          </a:p>
        </p:txBody>
      </p:sp>
      <p:pic>
        <p:nvPicPr>
          <p:cNvPr id="18" name="Picture 17" descr="A blue and black circle with lines&#10;&#10;Description automatically generated">
            <a:extLst>
              <a:ext uri="{FF2B5EF4-FFF2-40B4-BE49-F238E27FC236}">
                <a16:creationId xmlns:a16="http://schemas.microsoft.com/office/drawing/2014/main" id="{78F8FD80-35C0-9381-F308-4811C35C8E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8130" y="52273"/>
            <a:ext cx="1612900" cy="1549400"/>
          </a:xfrm>
          <a:prstGeom prst="rect">
            <a:avLst/>
          </a:prstGeom>
        </p:spPr>
      </p:pic>
      <p:pic>
        <p:nvPicPr>
          <p:cNvPr id="19" name="Picture 18" descr="A blue circles and circles on a black background&#10;&#10;Description automatically generated">
            <a:extLst>
              <a:ext uri="{FF2B5EF4-FFF2-40B4-BE49-F238E27FC236}">
                <a16:creationId xmlns:a16="http://schemas.microsoft.com/office/drawing/2014/main" id="{F505065F-3030-4522-A665-CEB5B07ED2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8171" y="495797"/>
            <a:ext cx="920060" cy="662353"/>
          </a:xfrm>
          <a:prstGeom prst="rect">
            <a:avLst/>
          </a:prstGeom>
        </p:spPr>
      </p:pic>
    </p:spTree>
    <p:extLst>
      <p:ext uri="{BB962C8B-B14F-4D97-AF65-F5344CB8AC3E}">
        <p14:creationId xmlns:p14="http://schemas.microsoft.com/office/powerpoint/2010/main" val="2113747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_Circles 4">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600">
                <a:latin typeface="Prometo Medium" panose="020B0704030203060203" pitchFamily="34" charset="0"/>
              </a:defRPr>
            </a:lvl1pPr>
          </a:lstStyle>
          <a:p>
            <a:r>
              <a:rPr lang="en-US" dirty="0"/>
              <a:t>Click to Edit Master Title Style</a:t>
            </a:r>
          </a:p>
        </p:txBody>
      </p:sp>
      <p:sp>
        <p:nvSpPr>
          <p:cNvPr id="6" name="Picture Placeholder 7"/>
          <p:cNvSpPr>
            <a:spLocks noGrp="1"/>
          </p:cNvSpPr>
          <p:nvPr>
            <p:ph type="pic" sz="quarter" idx="13"/>
          </p:nvPr>
        </p:nvSpPr>
        <p:spPr>
          <a:xfrm>
            <a:off x="1755598"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057059"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35852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16"/>
          </p:nvPr>
        </p:nvSpPr>
        <p:spPr>
          <a:xfrm>
            <a:off x="865998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Footer Placeholder 3">
            <a:extLst>
              <a:ext uri="{FF2B5EF4-FFF2-40B4-BE49-F238E27FC236}">
                <a16:creationId xmlns:a16="http://schemas.microsoft.com/office/drawing/2014/main" id="{E80BFB0C-9597-DC41-B824-36FF9F121695}"/>
              </a:ext>
            </a:extLst>
          </p:cNvPr>
          <p:cNvSpPr>
            <a:spLocks noGrp="1"/>
          </p:cNvSpPr>
          <p:nvPr>
            <p:ph type="ftr" sz="quarter" idx="17"/>
          </p:nvPr>
        </p:nvSpPr>
        <p:spPr/>
        <p:txBody>
          <a:bodyPr/>
          <a:lstStyle>
            <a:lvl1pPr>
              <a:defRPr>
                <a:solidFill>
                  <a:schemeClr val="accent4"/>
                </a:solidFill>
              </a:defRPr>
            </a:lvl1pPr>
          </a:lstStyle>
          <a:p>
            <a:r>
              <a:rPr lang="en-US" dirty="0"/>
              <a:t>PRESENTATION TITLE (To customize: Insert &gt; Header Footer &gt; Edit Footer Text &gt; Apply to All)</a:t>
            </a:r>
          </a:p>
        </p:txBody>
      </p:sp>
      <p:sp>
        <p:nvSpPr>
          <p:cNvPr id="15" name="Slide Number Placeholder 5">
            <a:extLst>
              <a:ext uri="{FF2B5EF4-FFF2-40B4-BE49-F238E27FC236}">
                <a16:creationId xmlns:a16="http://schemas.microsoft.com/office/drawing/2014/main" id="{B45604BE-3A69-5D98-5FEB-C2B44D0449A6}"/>
              </a:ext>
            </a:extLst>
          </p:cNvPr>
          <p:cNvSpPr>
            <a:spLocks noGrp="1"/>
          </p:cNvSpPr>
          <p:nvPr>
            <p:ph type="sldNum" sz="quarter" idx="4"/>
          </p:nvPr>
        </p:nvSpPr>
        <p:spPr>
          <a:xfrm>
            <a:off x="8723601" y="6373546"/>
            <a:ext cx="2727326" cy="219075"/>
          </a:xfrm>
          <a:prstGeom prst="rect">
            <a:avLst/>
          </a:prstGeom>
        </p:spPr>
        <p:txBody>
          <a:bodyPr vert="horz" lIns="0" tIns="0" rIns="0" bIns="0" rtlCol="0" anchor="t" anchorCtr="0"/>
          <a:lstStyle>
            <a:lvl1pPr algn="r">
              <a:defRPr sz="1100">
                <a:solidFill>
                  <a:schemeClr val="bg1"/>
                </a:solidFill>
              </a:defRPr>
            </a:lvl1pPr>
          </a:lstStyle>
          <a:p>
            <a:fld id="{CD018B5B-3FD1-43B0-9C50-E33EBAC66E22}" type="slidenum">
              <a:rPr lang="en-GB" smtClean="0"/>
              <a:pPr/>
              <a:t>‹#›</a:t>
            </a:fld>
            <a:endParaRPr lang="en-GB" dirty="0"/>
          </a:p>
        </p:txBody>
      </p:sp>
      <p:pic>
        <p:nvPicPr>
          <p:cNvPr id="16" name="Picture 15" descr="A blue and black circle with lines&#10;&#10;Description automatically generated">
            <a:extLst>
              <a:ext uri="{FF2B5EF4-FFF2-40B4-BE49-F238E27FC236}">
                <a16:creationId xmlns:a16="http://schemas.microsoft.com/office/drawing/2014/main" id="{266FCD53-6700-C2E3-44BA-425BEDE62F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8130" y="52273"/>
            <a:ext cx="1612900" cy="1549400"/>
          </a:xfrm>
          <a:prstGeom prst="rect">
            <a:avLst/>
          </a:prstGeom>
        </p:spPr>
      </p:pic>
      <p:pic>
        <p:nvPicPr>
          <p:cNvPr id="17" name="Picture 16" descr="A blue circles and circles on a black background&#10;&#10;Description automatically generated">
            <a:extLst>
              <a:ext uri="{FF2B5EF4-FFF2-40B4-BE49-F238E27FC236}">
                <a16:creationId xmlns:a16="http://schemas.microsoft.com/office/drawing/2014/main" id="{6A096CA2-83C4-4680-1572-224EB25E04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8171" y="495797"/>
            <a:ext cx="920060" cy="662353"/>
          </a:xfrm>
          <a:prstGeom prst="rect">
            <a:avLst/>
          </a:prstGeom>
        </p:spPr>
      </p:pic>
    </p:spTree>
    <p:extLst>
      <p:ext uri="{BB962C8B-B14F-4D97-AF65-F5344CB8AC3E}">
        <p14:creationId xmlns:p14="http://schemas.microsoft.com/office/powerpoint/2010/main" val="7680452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5" name="Picture Placeholder 7"/>
          <p:cNvSpPr>
            <a:spLocks noGrp="1"/>
          </p:cNvSpPr>
          <p:nvPr>
            <p:ph type="pic" sz="quarter" idx="16"/>
          </p:nvPr>
        </p:nvSpPr>
        <p:spPr>
          <a:xfrm>
            <a:off x="1236267" y="1386845"/>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7"/>
          </p:nvPr>
        </p:nvSpPr>
        <p:spPr>
          <a:xfrm>
            <a:off x="3542145" y="1386845"/>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8"/>
          </p:nvPr>
        </p:nvSpPr>
        <p:spPr>
          <a:xfrm>
            <a:off x="5848023" y="1386845"/>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9"/>
          </p:nvPr>
        </p:nvSpPr>
        <p:spPr>
          <a:xfrm>
            <a:off x="8153901" y="1386845"/>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20"/>
          </p:nvPr>
        </p:nvSpPr>
        <p:spPr>
          <a:xfrm>
            <a:off x="1236267" y="3559364"/>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21"/>
          </p:nvPr>
        </p:nvSpPr>
        <p:spPr>
          <a:xfrm>
            <a:off x="3542145" y="3559364"/>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22"/>
          </p:nvPr>
        </p:nvSpPr>
        <p:spPr>
          <a:xfrm>
            <a:off x="5848023" y="3559364"/>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23"/>
          </p:nvPr>
        </p:nvSpPr>
        <p:spPr>
          <a:xfrm>
            <a:off x="8153901" y="3559364"/>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2" name="Footer Placeholder 1">
            <a:extLst>
              <a:ext uri="{FF2B5EF4-FFF2-40B4-BE49-F238E27FC236}">
                <a16:creationId xmlns:a16="http://schemas.microsoft.com/office/drawing/2014/main" id="{B578804E-5FBD-7F4D-8634-437E25FA042F}"/>
              </a:ext>
            </a:extLst>
          </p:cNvPr>
          <p:cNvSpPr>
            <a:spLocks noGrp="1"/>
          </p:cNvSpPr>
          <p:nvPr>
            <p:ph type="ftr" sz="quarter" idx="24"/>
          </p:nvPr>
        </p:nvSpPr>
        <p:spPr/>
        <p:txBody>
          <a:bodyPr/>
          <a:lstStyle>
            <a:lvl1pPr>
              <a:defRPr>
                <a:solidFill>
                  <a:schemeClr val="accent4"/>
                </a:solidFill>
              </a:defRPr>
            </a:lvl1pPr>
          </a:lstStyle>
          <a:p>
            <a:r>
              <a:rPr lang="en-US" dirty="0"/>
              <a:t>PRESENTATION TITLE (To customize: Insert &gt; Header Footer &gt; Edit Footer Text &gt; Apply to All)</a:t>
            </a:r>
          </a:p>
        </p:txBody>
      </p:sp>
      <p:sp>
        <p:nvSpPr>
          <p:cNvPr id="20" name="Slide Number Placeholder 5">
            <a:extLst>
              <a:ext uri="{FF2B5EF4-FFF2-40B4-BE49-F238E27FC236}">
                <a16:creationId xmlns:a16="http://schemas.microsoft.com/office/drawing/2014/main" id="{8D4CC132-7091-9E66-EE48-9FC6C3D9740B}"/>
              </a:ext>
            </a:extLst>
          </p:cNvPr>
          <p:cNvSpPr>
            <a:spLocks noGrp="1"/>
          </p:cNvSpPr>
          <p:nvPr>
            <p:ph type="sldNum" sz="quarter" idx="4"/>
          </p:nvPr>
        </p:nvSpPr>
        <p:spPr>
          <a:xfrm>
            <a:off x="8723601" y="6373546"/>
            <a:ext cx="2727326" cy="219075"/>
          </a:xfrm>
          <a:prstGeom prst="rect">
            <a:avLst/>
          </a:prstGeom>
        </p:spPr>
        <p:txBody>
          <a:bodyPr vert="horz" lIns="0" tIns="0" rIns="0" bIns="0" rtlCol="0" anchor="t" anchorCtr="0"/>
          <a:lstStyle>
            <a:lvl1pPr algn="r">
              <a:defRPr sz="1100">
                <a:solidFill>
                  <a:schemeClr val="bg1"/>
                </a:solidFill>
              </a:defRPr>
            </a:lvl1pPr>
          </a:lstStyle>
          <a:p>
            <a:fld id="{CD018B5B-3FD1-43B0-9C50-E33EBAC66E22}" type="slidenum">
              <a:rPr lang="en-GB" smtClean="0"/>
              <a:pPr/>
              <a:t>‹#›</a:t>
            </a:fld>
            <a:endParaRPr lang="en-GB" dirty="0"/>
          </a:p>
        </p:txBody>
      </p:sp>
      <p:pic>
        <p:nvPicPr>
          <p:cNvPr id="21" name="Picture 20" descr="A group of colored crosses&#10;&#10;Description automatically generated">
            <a:extLst>
              <a:ext uri="{FF2B5EF4-FFF2-40B4-BE49-F238E27FC236}">
                <a16:creationId xmlns:a16="http://schemas.microsoft.com/office/drawing/2014/main" id="{59A78DAA-8ABC-08F1-BDD9-2598CA85C4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0907060" y="502957"/>
            <a:ext cx="2367526" cy="2274316"/>
          </a:xfrm>
          <a:prstGeom prst="rect">
            <a:avLst/>
          </a:prstGeom>
        </p:spPr>
      </p:pic>
    </p:spTree>
    <p:extLst>
      <p:ext uri="{BB962C8B-B14F-4D97-AF65-F5344CB8AC3E}">
        <p14:creationId xmlns:p14="http://schemas.microsoft.com/office/powerpoint/2010/main" val="28422483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_Circles 3">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1596572" y="2127746"/>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14"/>
          </p:nvPr>
        </p:nvSpPr>
        <p:spPr>
          <a:xfrm>
            <a:off x="4736930" y="2127746"/>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7877287" y="2127746"/>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2" name="Title 1">
            <a:extLst>
              <a:ext uri="{FF2B5EF4-FFF2-40B4-BE49-F238E27FC236}">
                <a16:creationId xmlns:a16="http://schemas.microsoft.com/office/drawing/2014/main" id="{5D35CD6A-95A4-9D48-BDD2-6029B6C233FD}"/>
              </a:ext>
            </a:extLst>
          </p:cNvPr>
          <p:cNvSpPr>
            <a:spLocks noGrp="1"/>
          </p:cNvSpPr>
          <p:nvPr>
            <p:ph type="title" hasCustomPrompt="1"/>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877E6B43-6192-134D-A5F7-6D5348DCFF04}"/>
              </a:ext>
            </a:extLst>
          </p:cNvPr>
          <p:cNvSpPr>
            <a:spLocks noGrp="1"/>
          </p:cNvSpPr>
          <p:nvPr>
            <p:ph type="ftr" sz="quarter" idx="16"/>
          </p:nvPr>
        </p:nvSpPr>
        <p:spPr/>
        <p:txBody>
          <a:bodyPr/>
          <a:lstStyle>
            <a:lvl1pPr>
              <a:defRPr>
                <a:solidFill>
                  <a:schemeClr val="accent4"/>
                </a:solidFill>
              </a:defRPr>
            </a:lvl1pPr>
          </a:lstStyle>
          <a:p>
            <a:r>
              <a:rPr lang="en-US" dirty="0"/>
              <a:t>PRESENTATION TITLE (To customize: Insert &gt; Header Footer &gt; Edit Footer Text &gt; Apply to All)</a:t>
            </a:r>
          </a:p>
        </p:txBody>
      </p:sp>
      <p:sp>
        <p:nvSpPr>
          <p:cNvPr id="16" name="Slide Number Placeholder 5">
            <a:extLst>
              <a:ext uri="{FF2B5EF4-FFF2-40B4-BE49-F238E27FC236}">
                <a16:creationId xmlns:a16="http://schemas.microsoft.com/office/drawing/2014/main" id="{93D2EAF5-31B6-58B4-85DC-C305E58F460D}"/>
              </a:ext>
            </a:extLst>
          </p:cNvPr>
          <p:cNvSpPr>
            <a:spLocks noGrp="1"/>
          </p:cNvSpPr>
          <p:nvPr>
            <p:ph type="sldNum" sz="quarter" idx="4"/>
          </p:nvPr>
        </p:nvSpPr>
        <p:spPr>
          <a:xfrm>
            <a:off x="8723601" y="6373546"/>
            <a:ext cx="2727326" cy="219075"/>
          </a:xfrm>
          <a:prstGeom prst="rect">
            <a:avLst/>
          </a:prstGeom>
        </p:spPr>
        <p:txBody>
          <a:bodyPr vert="horz" lIns="0" tIns="0" rIns="0" bIns="0" rtlCol="0" anchor="t" anchorCtr="0"/>
          <a:lstStyle>
            <a:lvl1pPr algn="r">
              <a:defRPr sz="1100">
                <a:solidFill>
                  <a:schemeClr val="bg1"/>
                </a:solidFill>
              </a:defRPr>
            </a:lvl1pPr>
          </a:lstStyle>
          <a:p>
            <a:fld id="{CD018B5B-3FD1-43B0-9C50-E33EBAC66E22}" type="slidenum">
              <a:rPr lang="en-GB" smtClean="0"/>
              <a:pPr/>
              <a:t>‹#›</a:t>
            </a:fld>
            <a:endParaRPr lang="en-GB" dirty="0"/>
          </a:p>
        </p:txBody>
      </p:sp>
      <p:pic>
        <p:nvPicPr>
          <p:cNvPr id="19" name="Picture 18" descr="A yellow and green cross&#10;&#10;Description automatically generated">
            <a:extLst>
              <a:ext uri="{FF2B5EF4-FFF2-40B4-BE49-F238E27FC236}">
                <a16:creationId xmlns:a16="http://schemas.microsoft.com/office/drawing/2014/main" id="{DE04AA74-8605-F6E2-FFAF-6BC5112F63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2854" y="158900"/>
            <a:ext cx="1810897" cy="1739602"/>
          </a:xfrm>
          <a:prstGeom prst="rect">
            <a:avLst/>
          </a:prstGeom>
        </p:spPr>
      </p:pic>
      <p:pic>
        <p:nvPicPr>
          <p:cNvPr id="20" name="Picture 19" descr="A blue circles and circles on a black background&#10;&#10;Description automatically generated">
            <a:extLst>
              <a:ext uri="{FF2B5EF4-FFF2-40B4-BE49-F238E27FC236}">
                <a16:creationId xmlns:a16="http://schemas.microsoft.com/office/drawing/2014/main" id="{7B84DCF7-3A53-CD9C-1F3A-8D3163643C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57114" y="531447"/>
            <a:ext cx="1272886" cy="916353"/>
          </a:xfrm>
          <a:prstGeom prst="rect">
            <a:avLst/>
          </a:prstGeom>
        </p:spPr>
      </p:pic>
    </p:spTree>
    <p:extLst>
      <p:ext uri="{BB962C8B-B14F-4D97-AF65-F5344CB8AC3E}">
        <p14:creationId xmlns:p14="http://schemas.microsoft.com/office/powerpoint/2010/main" val="32234554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5632" y="2230840"/>
            <a:ext cx="4187371" cy="1783443"/>
          </a:xfrm>
        </p:spPr>
        <p:txBody>
          <a:bodyPr/>
          <a:lstStyle>
            <a:lvl1pPr>
              <a:lnSpc>
                <a:spcPct val="100000"/>
              </a:lnSpc>
              <a:defRPr sz="3600">
                <a:latin typeface="Prometo Medium" panose="020B0704030203060203" pitchFamily="34" charset="0"/>
              </a:defRPr>
            </a:lvl1pPr>
          </a:lstStyle>
          <a:p>
            <a:r>
              <a:rPr lang="en-US" dirty="0"/>
              <a:t>Click to edit Master title style</a:t>
            </a:r>
          </a:p>
        </p:txBody>
      </p:sp>
      <p:sp>
        <p:nvSpPr>
          <p:cNvPr id="7" name="Picture Placeholder 7"/>
          <p:cNvSpPr>
            <a:spLocks noGrp="1"/>
          </p:cNvSpPr>
          <p:nvPr>
            <p:ph type="pic" sz="quarter" idx="14"/>
          </p:nvPr>
        </p:nvSpPr>
        <p:spPr>
          <a:xfrm>
            <a:off x="6096000" y="689634"/>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096000" y="2498209"/>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6"/>
          </p:nvPr>
        </p:nvSpPr>
        <p:spPr>
          <a:xfrm>
            <a:off x="6096000" y="4315001"/>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Footer Placeholder 3">
            <a:extLst>
              <a:ext uri="{FF2B5EF4-FFF2-40B4-BE49-F238E27FC236}">
                <a16:creationId xmlns:a16="http://schemas.microsoft.com/office/drawing/2014/main" id="{4B4E3540-9183-704E-B459-77101CB24556}"/>
              </a:ext>
            </a:extLst>
          </p:cNvPr>
          <p:cNvSpPr>
            <a:spLocks noGrp="1"/>
          </p:cNvSpPr>
          <p:nvPr>
            <p:ph type="ftr" sz="quarter" idx="17"/>
          </p:nvPr>
        </p:nvSpPr>
        <p:spPr/>
        <p:txBody>
          <a:bodyPr/>
          <a:lstStyle>
            <a:lvl1pPr>
              <a:defRPr>
                <a:solidFill>
                  <a:schemeClr val="accent4"/>
                </a:solidFill>
              </a:defRPr>
            </a:lvl1pPr>
          </a:lstStyle>
          <a:p>
            <a:r>
              <a:rPr lang="en-US" dirty="0"/>
              <a:t>PRESENTATION TITLE (To customize: Insert &gt; Header Footer &gt; Edit Footer Text &gt; Apply to All)</a:t>
            </a:r>
          </a:p>
        </p:txBody>
      </p:sp>
      <p:sp>
        <p:nvSpPr>
          <p:cNvPr id="16" name="Slide Number Placeholder 5">
            <a:extLst>
              <a:ext uri="{FF2B5EF4-FFF2-40B4-BE49-F238E27FC236}">
                <a16:creationId xmlns:a16="http://schemas.microsoft.com/office/drawing/2014/main" id="{AAC37F9C-CE44-5079-523C-56D521EDE5B8}"/>
              </a:ext>
            </a:extLst>
          </p:cNvPr>
          <p:cNvSpPr>
            <a:spLocks noGrp="1"/>
          </p:cNvSpPr>
          <p:nvPr>
            <p:ph type="sldNum" sz="quarter" idx="4"/>
          </p:nvPr>
        </p:nvSpPr>
        <p:spPr>
          <a:xfrm>
            <a:off x="8723601" y="6373546"/>
            <a:ext cx="2727326" cy="219075"/>
          </a:xfrm>
          <a:prstGeom prst="rect">
            <a:avLst/>
          </a:prstGeom>
        </p:spPr>
        <p:txBody>
          <a:bodyPr vert="horz" lIns="0" tIns="0" rIns="0" bIns="0" rtlCol="0" anchor="t" anchorCtr="0"/>
          <a:lstStyle>
            <a:lvl1pPr algn="r">
              <a:defRPr sz="1100">
                <a:solidFill>
                  <a:schemeClr val="bg1"/>
                </a:solidFill>
              </a:defRPr>
            </a:lvl1pPr>
          </a:lstStyle>
          <a:p>
            <a:fld id="{CD018B5B-3FD1-43B0-9C50-E33EBAC66E22}" type="slidenum">
              <a:rPr lang="en-GB" smtClean="0"/>
              <a:pPr/>
              <a:t>‹#›</a:t>
            </a:fld>
            <a:endParaRPr lang="en-GB" dirty="0"/>
          </a:p>
        </p:txBody>
      </p:sp>
      <p:pic>
        <p:nvPicPr>
          <p:cNvPr id="17" name="Picture 16" descr="A blue and black circle with lines&#10;&#10;Description automatically generated">
            <a:extLst>
              <a:ext uri="{FF2B5EF4-FFF2-40B4-BE49-F238E27FC236}">
                <a16:creationId xmlns:a16="http://schemas.microsoft.com/office/drawing/2014/main" id="{747D474F-2D5B-0603-FF2F-7AC557DA9D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8130" y="52273"/>
            <a:ext cx="1612900" cy="1549400"/>
          </a:xfrm>
          <a:prstGeom prst="rect">
            <a:avLst/>
          </a:prstGeom>
        </p:spPr>
      </p:pic>
      <p:pic>
        <p:nvPicPr>
          <p:cNvPr id="18" name="Picture 17" descr="A blue circles and circles on a black background&#10;&#10;Description automatically generated">
            <a:extLst>
              <a:ext uri="{FF2B5EF4-FFF2-40B4-BE49-F238E27FC236}">
                <a16:creationId xmlns:a16="http://schemas.microsoft.com/office/drawing/2014/main" id="{D504834A-B95E-7086-40E0-231B1C3DE86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8171" y="495797"/>
            <a:ext cx="920060" cy="662353"/>
          </a:xfrm>
          <a:prstGeom prst="rect">
            <a:avLst/>
          </a:prstGeom>
        </p:spPr>
      </p:pic>
    </p:spTree>
    <p:extLst>
      <p:ext uri="{BB962C8B-B14F-4D97-AF65-F5344CB8AC3E}">
        <p14:creationId xmlns:p14="http://schemas.microsoft.com/office/powerpoint/2010/main" val="125563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_Circles">
    <p:spTree>
      <p:nvGrpSpPr>
        <p:cNvPr id="1" name=""/>
        <p:cNvGrpSpPr/>
        <p:nvPr/>
      </p:nvGrpSpPr>
      <p:grpSpPr>
        <a:xfrm>
          <a:off x="0" y="0"/>
          <a:ext cx="0" cy="0"/>
          <a:chOff x="0" y="0"/>
          <a:chExt cx="0" cy="0"/>
        </a:xfrm>
      </p:grpSpPr>
      <p:sp>
        <p:nvSpPr>
          <p:cNvPr id="7" name="Picture Placeholder 7"/>
          <p:cNvSpPr>
            <a:spLocks noGrp="1"/>
          </p:cNvSpPr>
          <p:nvPr>
            <p:ph type="pic" sz="quarter" idx="13"/>
          </p:nvPr>
        </p:nvSpPr>
        <p:spPr>
          <a:xfrm>
            <a:off x="507420" y="2399905"/>
            <a:ext cx="2222106" cy="222210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2"/>
          </p:nvPr>
        </p:nvSpPr>
        <p:spPr>
          <a:xfrm>
            <a:off x="3268111" y="1447800"/>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2" name="Footer Placeholder 1">
            <a:extLst>
              <a:ext uri="{FF2B5EF4-FFF2-40B4-BE49-F238E27FC236}">
                <a16:creationId xmlns:a16="http://schemas.microsoft.com/office/drawing/2014/main" id="{2CDB7DF7-299E-C64F-B0F3-05CD26BBB0E2}"/>
              </a:ext>
            </a:extLst>
          </p:cNvPr>
          <p:cNvSpPr>
            <a:spLocks noGrp="1"/>
          </p:cNvSpPr>
          <p:nvPr>
            <p:ph type="ftr" sz="quarter" idx="14"/>
          </p:nvPr>
        </p:nvSpPr>
        <p:spPr/>
        <p:txBody>
          <a:bodyPr/>
          <a:lstStyle>
            <a:lvl1pPr>
              <a:defRPr>
                <a:solidFill>
                  <a:schemeClr val="accent4"/>
                </a:solidFill>
              </a:defRPr>
            </a:lvl1pPr>
          </a:lstStyle>
          <a:p>
            <a:r>
              <a:rPr lang="en-US" dirty="0"/>
              <a:t>PRESENTATION TITLE (To customize: Insert &gt; Header Footer &gt; Edit Footer Text &gt; Apply to All)</a:t>
            </a:r>
          </a:p>
        </p:txBody>
      </p:sp>
      <p:sp>
        <p:nvSpPr>
          <p:cNvPr id="5" name="Picture Placeholder 7">
            <a:extLst>
              <a:ext uri="{FF2B5EF4-FFF2-40B4-BE49-F238E27FC236}">
                <a16:creationId xmlns:a16="http://schemas.microsoft.com/office/drawing/2014/main" id="{036C611B-BAD7-CD85-A754-015C6C5B25B9}"/>
              </a:ext>
            </a:extLst>
          </p:cNvPr>
          <p:cNvSpPr>
            <a:spLocks noGrp="1"/>
          </p:cNvSpPr>
          <p:nvPr>
            <p:ph type="pic" sz="quarter" idx="15"/>
          </p:nvPr>
        </p:nvSpPr>
        <p:spPr>
          <a:xfrm>
            <a:off x="7872677" y="2399905"/>
            <a:ext cx="2222106" cy="222210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5" name="Slide Number Placeholder 5">
            <a:extLst>
              <a:ext uri="{FF2B5EF4-FFF2-40B4-BE49-F238E27FC236}">
                <a16:creationId xmlns:a16="http://schemas.microsoft.com/office/drawing/2014/main" id="{36AB76B7-1806-1103-4BFC-FD202D566FD1}"/>
              </a:ext>
            </a:extLst>
          </p:cNvPr>
          <p:cNvSpPr>
            <a:spLocks noGrp="1"/>
          </p:cNvSpPr>
          <p:nvPr>
            <p:ph type="sldNum" sz="quarter" idx="4"/>
          </p:nvPr>
        </p:nvSpPr>
        <p:spPr>
          <a:xfrm>
            <a:off x="8723601" y="6373546"/>
            <a:ext cx="2727326" cy="219075"/>
          </a:xfrm>
          <a:prstGeom prst="rect">
            <a:avLst/>
          </a:prstGeom>
        </p:spPr>
        <p:txBody>
          <a:bodyPr vert="horz" lIns="0" tIns="0" rIns="0" bIns="0" rtlCol="0" anchor="t" anchorCtr="0"/>
          <a:lstStyle>
            <a:lvl1pPr algn="r">
              <a:defRPr sz="1100">
                <a:solidFill>
                  <a:schemeClr val="bg1"/>
                </a:solidFill>
              </a:defRPr>
            </a:lvl1pPr>
          </a:lstStyle>
          <a:p>
            <a:fld id="{CD018B5B-3FD1-43B0-9C50-E33EBAC66E22}" type="slidenum">
              <a:rPr lang="en-GB" smtClean="0"/>
              <a:pPr/>
              <a:t>‹#›</a:t>
            </a:fld>
            <a:endParaRPr lang="en-GB" dirty="0"/>
          </a:p>
        </p:txBody>
      </p:sp>
      <p:pic>
        <p:nvPicPr>
          <p:cNvPr id="16" name="Picture 15" descr="A blue and black circle with lines&#10;&#10;Description automatically generated">
            <a:extLst>
              <a:ext uri="{FF2B5EF4-FFF2-40B4-BE49-F238E27FC236}">
                <a16:creationId xmlns:a16="http://schemas.microsoft.com/office/drawing/2014/main" id="{BE14521C-85D7-95C0-09B3-0495DB064C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8130" y="52273"/>
            <a:ext cx="1612900" cy="1549400"/>
          </a:xfrm>
          <a:prstGeom prst="rect">
            <a:avLst/>
          </a:prstGeom>
        </p:spPr>
      </p:pic>
      <p:pic>
        <p:nvPicPr>
          <p:cNvPr id="17" name="Picture 16" descr="A blue circles and circles on a black background&#10;&#10;Description automatically generated">
            <a:extLst>
              <a:ext uri="{FF2B5EF4-FFF2-40B4-BE49-F238E27FC236}">
                <a16:creationId xmlns:a16="http://schemas.microsoft.com/office/drawing/2014/main" id="{6BE41262-BF7B-FFEC-1272-2E6FEFD298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8171" y="495797"/>
            <a:ext cx="920060" cy="662353"/>
          </a:xfrm>
          <a:prstGeom prst="rect">
            <a:avLst/>
          </a:prstGeom>
        </p:spPr>
      </p:pic>
    </p:spTree>
    <p:extLst>
      <p:ext uri="{BB962C8B-B14F-4D97-AF65-F5344CB8AC3E}">
        <p14:creationId xmlns:p14="http://schemas.microsoft.com/office/powerpoint/2010/main" val="37922225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_Custom Layout">
    <p:spTree>
      <p:nvGrpSpPr>
        <p:cNvPr id="1" name=""/>
        <p:cNvGrpSpPr/>
        <p:nvPr/>
      </p:nvGrpSpPr>
      <p:grpSpPr>
        <a:xfrm>
          <a:off x="0" y="0"/>
          <a:ext cx="0" cy="0"/>
          <a:chOff x="0" y="0"/>
          <a:chExt cx="0" cy="0"/>
        </a:xfrm>
      </p:grpSpPr>
      <p:sp>
        <p:nvSpPr>
          <p:cNvPr id="5" name="Picture Placeholder 7"/>
          <p:cNvSpPr>
            <a:spLocks noGrp="1"/>
          </p:cNvSpPr>
          <p:nvPr>
            <p:ph type="pic" sz="quarter" idx="12"/>
          </p:nvPr>
        </p:nvSpPr>
        <p:spPr>
          <a:xfrm>
            <a:off x="3618283" y="1244587"/>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3"/>
          </p:nvPr>
        </p:nvSpPr>
        <p:spPr>
          <a:xfrm>
            <a:off x="960364" y="839820"/>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8161288" y="3651781"/>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Footer Placeholder 3">
            <a:extLst>
              <a:ext uri="{FF2B5EF4-FFF2-40B4-BE49-F238E27FC236}">
                <a16:creationId xmlns:a16="http://schemas.microsoft.com/office/drawing/2014/main" id="{4BB1245E-6AC4-AC4A-8FDC-CDD64337F2E4}"/>
              </a:ext>
            </a:extLst>
          </p:cNvPr>
          <p:cNvSpPr>
            <a:spLocks noGrp="1"/>
          </p:cNvSpPr>
          <p:nvPr>
            <p:ph type="ftr" sz="quarter" idx="15"/>
          </p:nvPr>
        </p:nvSpPr>
        <p:spPr/>
        <p:txBody>
          <a:bodyPr/>
          <a:lstStyle>
            <a:lvl1pPr>
              <a:defRPr>
                <a:solidFill>
                  <a:schemeClr val="accent4"/>
                </a:solidFill>
              </a:defRPr>
            </a:lvl1pPr>
          </a:lstStyle>
          <a:p>
            <a:r>
              <a:rPr lang="en-US" dirty="0"/>
              <a:t>PRESENTATION TITLE (To customize: Insert &gt; Header Footer &gt; Edit Footer Text &gt; Apply to All)</a:t>
            </a:r>
          </a:p>
        </p:txBody>
      </p:sp>
      <p:sp>
        <p:nvSpPr>
          <p:cNvPr id="8" name="Slide Number Placeholder 5">
            <a:extLst>
              <a:ext uri="{FF2B5EF4-FFF2-40B4-BE49-F238E27FC236}">
                <a16:creationId xmlns:a16="http://schemas.microsoft.com/office/drawing/2014/main" id="{4ACD08CF-537F-15BA-00F2-B91C1CC0023E}"/>
              </a:ext>
            </a:extLst>
          </p:cNvPr>
          <p:cNvSpPr>
            <a:spLocks noGrp="1"/>
          </p:cNvSpPr>
          <p:nvPr>
            <p:ph type="sldNum" sz="quarter" idx="4"/>
          </p:nvPr>
        </p:nvSpPr>
        <p:spPr>
          <a:xfrm>
            <a:off x="8723601" y="6373546"/>
            <a:ext cx="2727326" cy="219075"/>
          </a:xfrm>
          <a:prstGeom prst="rect">
            <a:avLst/>
          </a:prstGeom>
        </p:spPr>
        <p:txBody>
          <a:bodyPr vert="horz" lIns="0" tIns="0" rIns="0" bIns="0" rtlCol="0" anchor="t" anchorCtr="0"/>
          <a:lstStyle>
            <a:lvl1pPr algn="r">
              <a:defRPr sz="1100">
                <a:solidFill>
                  <a:schemeClr val="bg1"/>
                </a:solidFill>
              </a:defRPr>
            </a:lvl1pPr>
          </a:lstStyle>
          <a:p>
            <a:fld id="{CD018B5B-3FD1-43B0-9C50-E33EBAC66E22}" type="slidenum">
              <a:rPr lang="en-GB" smtClean="0"/>
              <a:pPr/>
              <a:t>‹#›</a:t>
            </a:fld>
            <a:endParaRPr lang="en-GB" dirty="0"/>
          </a:p>
        </p:txBody>
      </p:sp>
      <p:pic>
        <p:nvPicPr>
          <p:cNvPr id="11" name="Picture 10" descr="A yellow and green cross&#10;&#10;Description automatically generated">
            <a:extLst>
              <a:ext uri="{FF2B5EF4-FFF2-40B4-BE49-F238E27FC236}">
                <a16:creationId xmlns:a16="http://schemas.microsoft.com/office/drawing/2014/main" id="{6EC786CA-8B53-51C0-914A-B3D24D44DE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2854" y="158900"/>
            <a:ext cx="1810897" cy="1739602"/>
          </a:xfrm>
          <a:prstGeom prst="rect">
            <a:avLst/>
          </a:prstGeom>
        </p:spPr>
      </p:pic>
      <p:pic>
        <p:nvPicPr>
          <p:cNvPr id="14" name="Picture 13" descr="A blue circles and circles on a black background&#10;&#10;Description automatically generated">
            <a:extLst>
              <a:ext uri="{FF2B5EF4-FFF2-40B4-BE49-F238E27FC236}">
                <a16:creationId xmlns:a16="http://schemas.microsoft.com/office/drawing/2014/main" id="{543ADC0E-216E-B952-95E0-4770679E2F8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57114" y="531447"/>
            <a:ext cx="1272886" cy="916353"/>
          </a:xfrm>
          <a:prstGeom prst="rect">
            <a:avLst/>
          </a:prstGeom>
        </p:spPr>
      </p:pic>
    </p:spTree>
    <p:extLst>
      <p:ext uri="{BB962C8B-B14F-4D97-AF65-F5344CB8AC3E}">
        <p14:creationId xmlns:p14="http://schemas.microsoft.com/office/powerpoint/2010/main" val="12625198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9E7FC90-A41C-398B-CA58-201FBF84B6FC}"/>
              </a:ext>
            </a:extLst>
          </p:cNvPr>
          <p:cNvSpPr/>
          <p:nvPr userDrawn="1"/>
        </p:nvSpPr>
        <p:spPr>
          <a:xfrm>
            <a:off x="0" y="-1"/>
            <a:ext cx="12192000" cy="71068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p:cNvSpPr>
            <a:spLocks noGrp="1"/>
          </p:cNvSpPr>
          <p:nvPr>
            <p:ph type="title" hasCustomPrompt="1"/>
          </p:nvPr>
        </p:nvSpPr>
        <p:spPr>
          <a:xfrm>
            <a:off x="525892" y="2316850"/>
            <a:ext cx="3296920" cy="1783443"/>
          </a:xfrm>
        </p:spPr>
        <p:txBody>
          <a:bodyPr wrap="square" anchor="ctr" anchorCtr="0"/>
          <a:lstStyle>
            <a:lvl1pPr>
              <a:lnSpc>
                <a:spcPct val="100000"/>
              </a:lnSpc>
              <a:defRPr sz="3600" b="0" i="0" spc="0">
                <a:solidFill>
                  <a:schemeClr val="bg1"/>
                </a:solidFill>
                <a:latin typeface="Prometo Medium" panose="020B0704030203060203" pitchFamily="34" charset="0"/>
              </a:defRPr>
            </a:lvl1pPr>
          </a:lstStyle>
          <a:p>
            <a:r>
              <a:rPr lang="en-US" dirty="0"/>
              <a:t>Click to Edit Master Title Style</a:t>
            </a:r>
          </a:p>
        </p:txBody>
      </p:sp>
      <p:sp>
        <p:nvSpPr>
          <p:cNvPr id="26" name="Picture Placeholder 25">
            <a:extLst>
              <a:ext uri="{FF2B5EF4-FFF2-40B4-BE49-F238E27FC236}">
                <a16:creationId xmlns:a16="http://schemas.microsoft.com/office/drawing/2014/main" id="{949844E0-98A1-1D44-87EC-127C1B229E53}"/>
              </a:ext>
            </a:extLst>
          </p:cNvPr>
          <p:cNvSpPr>
            <a:spLocks noGrp="1"/>
          </p:cNvSpPr>
          <p:nvPr>
            <p:ph type="pic" sz="quarter" idx="13"/>
          </p:nvPr>
        </p:nvSpPr>
        <p:spPr>
          <a:xfrm>
            <a:off x="3607616" y="1447800"/>
            <a:ext cx="4000363" cy="3923535"/>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solidFill>
                  <a:schemeClr val="tx1"/>
                </a:solidFill>
                <a:latin typeface="Century Gothic" panose="020B0502020202020204" pitchFamily="34" charset="0"/>
              </a:defRPr>
            </a:lvl1pPr>
          </a:lstStyle>
          <a:p>
            <a:endParaRPr lang="en-US" dirty="0"/>
          </a:p>
        </p:txBody>
      </p:sp>
      <p:sp>
        <p:nvSpPr>
          <p:cNvPr id="19" name="Picture Placeholder 25">
            <a:extLst>
              <a:ext uri="{FF2B5EF4-FFF2-40B4-BE49-F238E27FC236}">
                <a16:creationId xmlns:a16="http://schemas.microsoft.com/office/drawing/2014/main" id="{B5367EDA-654E-B609-B470-C1DC5A54311B}"/>
              </a:ext>
            </a:extLst>
          </p:cNvPr>
          <p:cNvSpPr>
            <a:spLocks noGrp="1"/>
          </p:cNvSpPr>
          <p:nvPr>
            <p:ph type="pic" sz="quarter" idx="15"/>
          </p:nvPr>
        </p:nvSpPr>
        <p:spPr>
          <a:xfrm>
            <a:off x="7877237" y="1467232"/>
            <a:ext cx="4000363" cy="3923535"/>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solidFill>
                  <a:schemeClr val="tx1"/>
                </a:solidFill>
                <a:latin typeface="Century Gothic" panose="020B0502020202020204" pitchFamily="34" charset="0"/>
              </a:defRPr>
            </a:lvl1pPr>
          </a:lstStyle>
          <a:p>
            <a:endParaRPr lang="en-US" dirty="0"/>
          </a:p>
        </p:txBody>
      </p:sp>
      <p:sp>
        <p:nvSpPr>
          <p:cNvPr id="3" name="Rectangle 2">
            <a:extLst>
              <a:ext uri="{FF2B5EF4-FFF2-40B4-BE49-F238E27FC236}">
                <a16:creationId xmlns:a16="http://schemas.microsoft.com/office/drawing/2014/main" id="{78485449-2D56-1313-D31A-1B11172D8E86}"/>
              </a:ext>
            </a:extLst>
          </p:cNvPr>
          <p:cNvSpPr/>
          <p:nvPr userDrawn="1"/>
        </p:nvSpPr>
        <p:spPr>
          <a:xfrm>
            <a:off x="-279399" y="-279107"/>
            <a:ext cx="12683740" cy="706145"/>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ooter Placeholder 2">
            <a:extLst>
              <a:ext uri="{FF2B5EF4-FFF2-40B4-BE49-F238E27FC236}">
                <a16:creationId xmlns:a16="http://schemas.microsoft.com/office/drawing/2014/main" id="{BDB9A4C8-374F-32A2-66D7-65925CAB3A0B}"/>
              </a:ext>
            </a:extLst>
          </p:cNvPr>
          <p:cNvSpPr>
            <a:spLocks noGrp="1"/>
          </p:cNvSpPr>
          <p:nvPr>
            <p:ph type="ftr" sz="quarter" idx="10"/>
          </p:nvPr>
        </p:nvSpPr>
        <p:spPr>
          <a:xfrm>
            <a:off x="507420" y="91227"/>
            <a:ext cx="10570781" cy="365125"/>
          </a:xfrm>
        </p:spPr>
        <p:txBody>
          <a:bodyPr/>
          <a:lstStyle>
            <a:lvl1pPr>
              <a:defRPr>
                <a:solidFill>
                  <a:schemeClr val="accent4"/>
                </a:solidFill>
              </a:defRPr>
            </a:lvl1pPr>
          </a:lstStyle>
          <a:p>
            <a:r>
              <a:rPr lang="en-US" dirty="0"/>
              <a:t>PRESENTATION TITLE (To customize: Insert &gt; Header Footer &gt; Edit Footer Text &gt; Apply to All)</a:t>
            </a:r>
          </a:p>
        </p:txBody>
      </p:sp>
      <p:sp>
        <p:nvSpPr>
          <p:cNvPr id="12" name="Slide Number Placeholder 5">
            <a:extLst>
              <a:ext uri="{FF2B5EF4-FFF2-40B4-BE49-F238E27FC236}">
                <a16:creationId xmlns:a16="http://schemas.microsoft.com/office/drawing/2014/main" id="{8BDFA080-3856-96F7-9AE5-3739F0906204}"/>
              </a:ext>
            </a:extLst>
          </p:cNvPr>
          <p:cNvSpPr>
            <a:spLocks noGrp="1"/>
          </p:cNvSpPr>
          <p:nvPr>
            <p:ph type="sldNum" sz="quarter" idx="4"/>
          </p:nvPr>
        </p:nvSpPr>
        <p:spPr>
          <a:xfrm>
            <a:off x="8723601" y="6373546"/>
            <a:ext cx="2727326" cy="219075"/>
          </a:xfrm>
          <a:prstGeom prst="rect">
            <a:avLst/>
          </a:prstGeom>
        </p:spPr>
        <p:txBody>
          <a:bodyPr vert="horz" lIns="0" tIns="0" rIns="0" bIns="0" rtlCol="0" anchor="t" anchorCtr="0"/>
          <a:lstStyle>
            <a:lvl1pPr algn="r">
              <a:defRPr sz="1100">
                <a:solidFill>
                  <a:schemeClr val="bg1"/>
                </a:solidFill>
              </a:defRPr>
            </a:lvl1pPr>
          </a:lstStyle>
          <a:p>
            <a:fld id="{CD018B5B-3FD1-43B0-9C50-E33EBAC66E22}" type="slidenum">
              <a:rPr lang="en-GB" smtClean="0"/>
              <a:pPr/>
              <a:t>‹#›</a:t>
            </a:fld>
            <a:endParaRPr lang="en-GB" dirty="0"/>
          </a:p>
        </p:txBody>
      </p:sp>
      <p:pic>
        <p:nvPicPr>
          <p:cNvPr id="13" name="Picture 12" descr="A group of colored crosses&#10;&#10;Description automatically generated">
            <a:extLst>
              <a:ext uri="{FF2B5EF4-FFF2-40B4-BE49-F238E27FC236}">
                <a16:creationId xmlns:a16="http://schemas.microsoft.com/office/drawing/2014/main" id="{716F01BF-1C55-9612-65F5-D486414735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1132935" y="459487"/>
            <a:ext cx="1648414" cy="1583516"/>
          </a:xfrm>
          <a:prstGeom prst="rect">
            <a:avLst/>
          </a:prstGeom>
        </p:spPr>
      </p:pic>
      <p:pic>
        <p:nvPicPr>
          <p:cNvPr id="2" name="Picture 1" descr="A white and green text on a black background&#10;&#10;Description automatically generated">
            <a:extLst>
              <a:ext uri="{FF2B5EF4-FFF2-40B4-BE49-F238E27FC236}">
                <a16:creationId xmlns:a16="http://schemas.microsoft.com/office/drawing/2014/main" id="{AD9BA29A-B54C-5849-005C-5CB076ED226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8714" y="6107026"/>
            <a:ext cx="3406106" cy="757992"/>
          </a:xfrm>
          <a:prstGeom prst="rect">
            <a:avLst/>
          </a:prstGeom>
        </p:spPr>
      </p:pic>
      <p:pic>
        <p:nvPicPr>
          <p:cNvPr id="6" name="Picture 5" descr="A white letters on a black background&#10;&#10;Description automatically generated">
            <a:extLst>
              <a:ext uri="{FF2B5EF4-FFF2-40B4-BE49-F238E27FC236}">
                <a16:creationId xmlns:a16="http://schemas.microsoft.com/office/drawing/2014/main" id="{66F32AD5-F6E3-7BCA-3FB4-DBD0E002E1F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53843" y="6296822"/>
            <a:ext cx="1484314" cy="368605"/>
          </a:xfrm>
          <a:prstGeom prst="rect">
            <a:avLst/>
          </a:prstGeom>
        </p:spPr>
      </p:pic>
    </p:spTree>
    <p:extLst>
      <p:ext uri="{BB962C8B-B14F-4D97-AF65-F5344CB8AC3E}">
        <p14:creationId xmlns:p14="http://schemas.microsoft.com/office/powerpoint/2010/main" val="2392630801"/>
      </p:ext>
    </p:extLst>
  </p:cSld>
  <p:clrMapOvr>
    <a:masterClrMapping/>
  </p:clrMapOvr>
  <p:extLst>
    <p:ext uri="{DCECCB84-F9BA-43D5-87BE-67443E8EF086}">
      <p15:sldGuideLst xmlns:p15="http://schemas.microsoft.com/office/powerpoint/2012/main">
        <p15:guide id="1" orient="horz" pos="172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1E22A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1E55CC-77FA-B1F5-16B8-17574AD008FA}"/>
              </a:ext>
            </a:extLst>
          </p:cNvPr>
          <p:cNvSpPr/>
          <p:nvPr userDrawn="1"/>
        </p:nvSpPr>
        <p:spPr>
          <a:xfrm>
            <a:off x="-228601" y="-485775"/>
            <a:ext cx="13001625" cy="79438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3">
            <a:extLst>
              <a:ext uri="{FF2B5EF4-FFF2-40B4-BE49-F238E27FC236}">
                <a16:creationId xmlns:a16="http://schemas.microsoft.com/office/drawing/2014/main" id="{45E8BB64-51E7-3F5A-7760-2E340A9A528C}"/>
              </a:ext>
            </a:extLst>
          </p:cNvPr>
          <p:cNvSpPr>
            <a:spLocks noGrp="1"/>
          </p:cNvSpPr>
          <p:nvPr>
            <p:ph type="ftr" sz="quarter" idx="11"/>
          </p:nvPr>
        </p:nvSpPr>
        <p:spPr>
          <a:xfrm>
            <a:off x="507420" y="91227"/>
            <a:ext cx="10570781" cy="365125"/>
          </a:xfrm>
        </p:spPr>
        <p:txBody>
          <a:bodyPr/>
          <a:lstStyle>
            <a:lvl1pPr>
              <a:defRPr>
                <a:solidFill>
                  <a:schemeClr val="accent4"/>
                </a:solidFill>
              </a:defRPr>
            </a:lvl1pPr>
          </a:lstStyle>
          <a:p>
            <a:r>
              <a:rPr lang="en-US" dirty="0"/>
              <a:t>PRESENTATION TITLE (To customize: Insert &gt; Header Footer &gt; Edit Footer Text &gt; Apply to All)</a:t>
            </a:r>
          </a:p>
        </p:txBody>
      </p:sp>
      <p:sp>
        <p:nvSpPr>
          <p:cNvPr id="10" name="Slide Number Placeholder 5">
            <a:extLst>
              <a:ext uri="{FF2B5EF4-FFF2-40B4-BE49-F238E27FC236}">
                <a16:creationId xmlns:a16="http://schemas.microsoft.com/office/drawing/2014/main" id="{CFCFC9A0-A4DE-D1B3-BA34-F9F8D966B608}"/>
              </a:ext>
            </a:extLst>
          </p:cNvPr>
          <p:cNvSpPr>
            <a:spLocks noGrp="1"/>
          </p:cNvSpPr>
          <p:nvPr>
            <p:ph type="sldNum" sz="quarter" idx="4"/>
          </p:nvPr>
        </p:nvSpPr>
        <p:spPr>
          <a:xfrm>
            <a:off x="8723601" y="6373546"/>
            <a:ext cx="2727326" cy="219075"/>
          </a:xfrm>
          <a:prstGeom prst="rect">
            <a:avLst/>
          </a:prstGeom>
        </p:spPr>
        <p:txBody>
          <a:bodyPr vert="horz" lIns="0" tIns="0" rIns="0" bIns="0" rtlCol="0" anchor="t" anchorCtr="0"/>
          <a:lstStyle>
            <a:lvl1pPr algn="r">
              <a:defRPr sz="1100">
                <a:solidFill>
                  <a:schemeClr val="bg1"/>
                </a:solidFill>
              </a:defRPr>
            </a:lvl1pPr>
          </a:lstStyle>
          <a:p>
            <a:fld id="{CD018B5B-3FD1-43B0-9C50-E33EBAC66E22}" type="slidenum">
              <a:rPr lang="en-GB" smtClean="0"/>
              <a:pPr/>
              <a:t>‹#›</a:t>
            </a:fld>
            <a:endParaRPr lang="en-GB" dirty="0"/>
          </a:p>
        </p:txBody>
      </p:sp>
      <p:pic>
        <p:nvPicPr>
          <p:cNvPr id="2" name="Picture 1" descr="A blue and black circle with lines&#10;&#10;Description automatically generated">
            <a:extLst>
              <a:ext uri="{FF2B5EF4-FFF2-40B4-BE49-F238E27FC236}">
                <a16:creationId xmlns:a16="http://schemas.microsoft.com/office/drawing/2014/main" id="{38351D73-7003-B40E-B16F-0645DE234D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9909" y="-205242"/>
            <a:ext cx="2658772" cy="2554096"/>
          </a:xfrm>
          <a:prstGeom prst="rect">
            <a:avLst/>
          </a:prstGeom>
        </p:spPr>
      </p:pic>
      <p:pic>
        <p:nvPicPr>
          <p:cNvPr id="13" name="Picture 12" descr="A white and green text on a black background&#10;&#10;Description automatically generated">
            <a:extLst>
              <a:ext uri="{FF2B5EF4-FFF2-40B4-BE49-F238E27FC236}">
                <a16:creationId xmlns:a16="http://schemas.microsoft.com/office/drawing/2014/main" id="{6D3DF094-A06B-A6C3-D14D-F0B3A545C5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8714" y="6107026"/>
            <a:ext cx="3406106" cy="757992"/>
          </a:xfrm>
          <a:prstGeom prst="rect">
            <a:avLst/>
          </a:prstGeom>
        </p:spPr>
      </p:pic>
      <p:pic>
        <p:nvPicPr>
          <p:cNvPr id="5" name="Picture 4" descr="A white letters on a black background&#10;&#10;Description automatically generated">
            <a:extLst>
              <a:ext uri="{FF2B5EF4-FFF2-40B4-BE49-F238E27FC236}">
                <a16:creationId xmlns:a16="http://schemas.microsoft.com/office/drawing/2014/main" id="{8F4653CA-34A7-D9BA-4B2B-C62DD201295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53843" y="6296822"/>
            <a:ext cx="1484314" cy="368605"/>
          </a:xfrm>
          <a:prstGeom prst="rect">
            <a:avLst/>
          </a:prstGeom>
        </p:spPr>
      </p:pic>
    </p:spTree>
    <p:extLst>
      <p:ext uri="{BB962C8B-B14F-4D97-AF65-F5344CB8AC3E}">
        <p14:creationId xmlns:p14="http://schemas.microsoft.com/office/powerpoint/2010/main" val="302973086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4_Custom Layout">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BCD67E3-9E32-94AF-6006-CD9E4ACFD212}"/>
              </a:ext>
            </a:extLst>
          </p:cNvPr>
          <p:cNvSpPr/>
          <p:nvPr userDrawn="1"/>
        </p:nvSpPr>
        <p:spPr>
          <a:xfrm>
            <a:off x="0" y="0"/>
            <a:ext cx="12192000" cy="427038"/>
          </a:xfrm>
          <a:prstGeom prst="rect">
            <a:avLst/>
          </a:prstGeom>
          <a:solidFill>
            <a:srgbClr val="21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p:cNvSpPr>
            <a:spLocks noGrp="1"/>
          </p:cNvSpPr>
          <p:nvPr>
            <p:ph type="title" hasCustomPrompt="1"/>
          </p:nvPr>
        </p:nvSpPr>
        <p:spPr>
          <a:xfrm>
            <a:off x="516444" y="2340565"/>
            <a:ext cx="3784600" cy="1783443"/>
          </a:xfrm>
        </p:spPr>
        <p:txBody>
          <a:bodyPr/>
          <a:lstStyle>
            <a:lvl1pPr>
              <a:lnSpc>
                <a:spcPct val="100000"/>
              </a:lnSpc>
              <a:defRPr sz="3600">
                <a:solidFill>
                  <a:schemeClr val="tx2"/>
                </a:solidFill>
                <a:latin typeface="Prometo Medium" panose="020B0704030203060203" pitchFamily="34" charset="0"/>
              </a:defRPr>
            </a:lvl1pPr>
          </a:lstStyle>
          <a:p>
            <a:r>
              <a:rPr lang="en-US" dirty="0"/>
              <a:t>Click to Edit Master Title Style</a:t>
            </a:r>
          </a:p>
        </p:txBody>
      </p:sp>
      <p:sp>
        <p:nvSpPr>
          <p:cNvPr id="7" name="Picture Placeholder 7"/>
          <p:cNvSpPr>
            <a:spLocks noGrp="1"/>
          </p:cNvSpPr>
          <p:nvPr>
            <p:ph type="pic" sz="quarter" idx="12"/>
          </p:nvPr>
        </p:nvSpPr>
        <p:spPr>
          <a:xfrm>
            <a:off x="4466283" y="1453106"/>
            <a:ext cx="3522017" cy="3522017"/>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2" name="Footer Placeholder 1">
            <a:extLst>
              <a:ext uri="{FF2B5EF4-FFF2-40B4-BE49-F238E27FC236}">
                <a16:creationId xmlns:a16="http://schemas.microsoft.com/office/drawing/2014/main" id="{65B6C233-3C8D-B348-B4B1-A1FFAC2449F4}"/>
              </a:ext>
            </a:extLst>
          </p:cNvPr>
          <p:cNvSpPr>
            <a:spLocks noGrp="1"/>
          </p:cNvSpPr>
          <p:nvPr>
            <p:ph type="ftr" sz="quarter" idx="14"/>
          </p:nvPr>
        </p:nvSpPr>
        <p:spPr/>
        <p:txBody>
          <a:bodyPr/>
          <a:lstStyle>
            <a:lvl1pPr>
              <a:defRPr>
                <a:solidFill>
                  <a:schemeClr val="accent4"/>
                </a:solidFill>
              </a:defRPr>
            </a:lvl1pPr>
          </a:lstStyle>
          <a:p>
            <a:r>
              <a:rPr lang="en-US" dirty="0"/>
              <a:t>PRESENTATION TITLE (To customize: Insert &gt; Header Footer &gt; Edit Footer Text &gt; Apply to All)</a:t>
            </a:r>
          </a:p>
        </p:txBody>
      </p:sp>
      <p:sp>
        <p:nvSpPr>
          <p:cNvPr id="8" name="Picture Placeholder 7"/>
          <p:cNvSpPr>
            <a:spLocks noGrp="1"/>
          </p:cNvSpPr>
          <p:nvPr>
            <p:ph type="pic" sz="quarter" idx="13"/>
          </p:nvPr>
        </p:nvSpPr>
        <p:spPr>
          <a:xfrm>
            <a:off x="8153539" y="1453106"/>
            <a:ext cx="3522017" cy="3522017"/>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Rectangle 5">
            <a:extLst>
              <a:ext uri="{FF2B5EF4-FFF2-40B4-BE49-F238E27FC236}">
                <a16:creationId xmlns:a16="http://schemas.microsoft.com/office/drawing/2014/main" id="{2031269C-7A49-5123-27A5-8C2495AF6F89}"/>
              </a:ext>
            </a:extLst>
          </p:cNvPr>
          <p:cNvSpPr/>
          <p:nvPr userDrawn="1"/>
        </p:nvSpPr>
        <p:spPr>
          <a:xfrm>
            <a:off x="0" y="6107026"/>
            <a:ext cx="12192000" cy="752182"/>
          </a:xfrm>
          <a:prstGeom prst="rect">
            <a:avLst/>
          </a:prstGeom>
          <a:solidFill>
            <a:srgbClr val="21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Slide Number Placeholder 5">
            <a:extLst>
              <a:ext uri="{FF2B5EF4-FFF2-40B4-BE49-F238E27FC236}">
                <a16:creationId xmlns:a16="http://schemas.microsoft.com/office/drawing/2014/main" id="{49CAC14A-AED5-318E-5D8F-A9922A063217}"/>
              </a:ext>
            </a:extLst>
          </p:cNvPr>
          <p:cNvSpPr>
            <a:spLocks noGrp="1"/>
          </p:cNvSpPr>
          <p:nvPr>
            <p:ph type="sldNum" sz="quarter" idx="4"/>
          </p:nvPr>
        </p:nvSpPr>
        <p:spPr>
          <a:xfrm>
            <a:off x="8723601" y="6373546"/>
            <a:ext cx="2727326" cy="219075"/>
          </a:xfrm>
          <a:prstGeom prst="rect">
            <a:avLst/>
          </a:prstGeom>
        </p:spPr>
        <p:txBody>
          <a:bodyPr vert="horz" lIns="0" tIns="0" rIns="0" bIns="0" rtlCol="0" anchor="t" anchorCtr="0"/>
          <a:lstStyle>
            <a:lvl1pPr algn="r">
              <a:defRPr sz="1100">
                <a:solidFill>
                  <a:schemeClr val="bg1"/>
                </a:solidFill>
              </a:defRPr>
            </a:lvl1pPr>
          </a:lstStyle>
          <a:p>
            <a:fld id="{CD018B5B-3FD1-43B0-9C50-E33EBAC66E22}" type="slidenum">
              <a:rPr lang="en-GB" smtClean="0"/>
              <a:pPr/>
              <a:t>‹#›</a:t>
            </a:fld>
            <a:endParaRPr lang="en-GB" dirty="0"/>
          </a:p>
        </p:txBody>
      </p:sp>
      <p:pic>
        <p:nvPicPr>
          <p:cNvPr id="13" name="Picture 12" descr="A group of colored crosses&#10;&#10;Description automatically generated">
            <a:extLst>
              <a:ext uri="{FF2B5EF4-FFF2-40B4-BE49-F238E27FC236}">
                <a16:creationId xmlns:a16="http://schemas.microsoft.com/office/drawing/2014/main" id="{9C869084-5A66-5F99-FDF6-197059AF0B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0907060" y="502957"/>
            <a:ext cx="2367526" cy="2274316"/>
          </a:xfrm>
          <a:prstGeom prst="rect">
            <a:avLst/>
          </a:prstGeom>
        </p:spPr>
      </p:pic>
      <p:pic>
        <p:nvPicPr>
          <p:cNvPr id="3" name="Picture 2" descr="A white and green text on a black background&#10;&#10;Description automatically generated">
            <a:extLst>
              <a:ext uri="{FF2B5EF4-FFF2-40B4-BE49-F238E27FC236}">
                <a16:creationId xmlns:a16="http://schemas.microsoft.com/office/drawing/2014/main" id="{C033A133-CCBA-A74A-3A03-9BC0AFFF92C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8714" y="6107026"/>
            <a:ext cx="3406106" cy="757992"/>
          </a:xfrm>
          <a:prstGeom prst="rect">
            <a:avLst/>
          </a:prstGeom>
        </p:spPr>
      </p:pic>
      <p:pic>
        <p:nvPicPr>
          <p:cNvPr id="4" name="Picture 3" descr="A white letters on a black background&#10;&#10;Description automatically generated">
            <a:extLst>
              <a:ext uri="{FF2B5EF4-FFF2-40B4-BE49-F238E27FC236}">
                <a16:creationId xmlns:a16="http://schemas.microsoft.com/office/drawing/2014/main" id="{D5729B0D-2A36-EF22-48BD-F1786CDB17B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53843" y="6296822"/>
            <a:ext cx="1484314" cy="368605"/>
          </a:xfrm>
          <a:prstGeom prst="rect">
            <a:avLst/>
          </a:prstGeom>
        </p:spPr>
      </p:pic>
    </p:spTree>
    <p:extLst>
      <p:ext uri="{BB962C8B-B14F-4D97-AF65-F5344CB8AC3E}">
        <p14:creationId xmlns:p14="http://schemas.microsoft.com/office/powerpoint/2010/main" val="383460157"/>
      </p:ext>
    </p:extLst>
  </p:cSld>
  <p:clrMapOvr>
    <a:masterClrMapping/>
  </p:clrMapOvr>
  <p:extLst>
    <p:ext uri="{DCECCB84-F9BA-43D5-87BE-67443E8EF086}">
      <p15:sldGuideLst xmlns:p15="http://schemas.microsoft.com/office/powerpoint/2012/main">
        <p15:guide id="1" orient="horz" pos="1728"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5 Custom Layou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63CCAAB-E760-772B-6AD6-6B4F274545D5}"/>
              </a:ext>
            </a:extLst>
          </p:cNvPr>
          <p:cNvSpPr/>
          <p:nvPr userDrawn="1"/>
        </p:nvSpPr>
        <p:spPr>
          <a:xfrm>
            <a:off x="0" y="0"/>
            <a:ext cx="12192000" cy="427038"/>
          </a:xfrm>
          <a:prstGeom prst="rect">
            <a:avLst/>
          </a:prstGeom>
          <a:solidFill>
            <a:srgbClr val="21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DD7DB743-ABEB-6F4E-B6FC-5241C063EE1E}"/>
              </a:ext>
            </a:extLst>
          </p:cNvPr>
          <p:cNvSpPr>
            <a:spLocks noGrp="1"/>
          </p:cNvSpPr>
          <p:nvPr>
            <p:ph type="title"/>
          </p:nvPr>
        </p:nvSpPr>
        <p:spPr>
          <a:xfrm>
            <a:off x="514110" y="2821731"/>
            <a:ext cx="10591800" cy="999994"/>
          </a:xfrm>
        </p:spPr>
        <p:txBody>
          <a:bodyPr/>
          <a:lstStyle>
            <a:lvl1pPr algn="ctr">
              <a:defRPr sz="4400">
                <a:solidFill>
                  <a:schemeClr val="tx2"/>
                </a:solidFill>
              </a:defRPr>
            </a:lvl1pPr>
          </a:lstStyle>
          <a:p>
            <a:r>
              <a:rPr lang="en-US" dirty="0"/>
              <a:t>Click to edit Master title style</a:t>
            </a:r>
          </a:p>
        </p:txBody>
      </p:sp>
      <p:sp>
        <p:nvSpPr>
          <p:cNvPr id="3" name="Footer Placeholder 2">
            <a:extLst>
              <a:ext uri="{FF2B5EF4-FFF2-40B4-BE49-F238E27FC236}">
                <a16:creationId xmlns:a16="http://schemas.microsoft.com/office/drawing/2014/main" id="{0CBDE9F9-735B-064C-9233-5920BAC15783}"/>
              </a:ext>
            </a:extLst>
          </p:cNvPr>
          <p:cNvSpPr>
            <a:spLocks noGrp="1"/>
          </p:cNvSpPr>
          <p:nvPr>
            <p:ph type="ftr" sz="quarter" idx="10"/>
          </p:nvPr>
        </p:nvSpPr>
        <p:spPr/>
        <p:txBody>
          <a:bodyPr/>
          <a:lstStyle>
            <a:lvl1pPr>
              <a:defRPr>
                <a:solidFill>
                  <a:schemeClr val="accent4"/>
                </a:solidFill>
              </a:defRPr>
            </a:lvl1pPr>
          </a:lstStyle>
          <a:p>
            <a:r>
              <a:rPr lang="en-US" dirty="0"/>
              <a:t>PRESENTATION TITLE (To customize: Insert &gt; Header Footer &gt; Edit Footer Text &gt; Apply to All)</a:t>
            </a:r>
          </a:p>
        </p:txBody>
      </p:sp>
      <p:sp>
        <p:nvSpPr>
          <p:cNvPr id="11" name="Rectangle 10">
            <a:extLst>
              <a:ext uri="{FF2B5EF4-FFF2-40B4-BE49-F238E27FC236}">
                <a16:creationId xmlns:a16="http://schemas.microsoft.com/office/drawing/2014/main" id="{137537AE-7623-7938-8CC8-C8D83472821E}"/>
              </a:ext>
            </a:extLst>
          </p:cNvPr>
          <p:cNvSpPr/>
          <p:nvPr userDrawn="1"/>
        </p:nvSpPr>
        <p:spPr>
          <a:xfrm>
            <a:off x="0" y="6107026"/>
            <a:ext cx="12192000" cy="752182"/>
          </a:xfrm>
          <a:prstGeom prst="rect">
            <a:avLst/>
          </a:prstGeom>
          <a:solidFill>
            <a:srgbClr val="21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Slide Number Placeholder 5">
            <a:extLst>
              <a:ext uri="{FF2B5EF4-FFF2-40B4-BE49-F238E27FC236}">
                <a16:creationId xmlns:a16="http://schemas.microsoft.com/office/drawing/2014/main" id="{A076B4E5-ABB9-3DE8-ED19-4DCE696062B0}"/>
              </a:ext>
            </a:extLst>
          </p:cNvPr>
          <p:cNvSpPr>
            <a:spLocks noGrp="1"/>
          </p:cNvSpPr>
          <p:nvPr>
            <p:ph type="sldNum" sz="quarter" idx="4"/>
          </p:nvPr>
        </p:nvSpPr>
        <p:spPr>
          <a:xfrm>
            <a:off x="8723601" y="6373546"/>
            <a:ext cx="2727326" cy="219075"/>
          </a:xfrm>
          <a:prstGeom prst="rect">
            <a:avLst/>
          </a:prstGeom>
        </p:spPr>
        <p:txBody>
          <a:bodyPr vert="horz" lIns="0" tIns="0" rIns="0" bIns="0" rtlCol="0" anchor="t" anchorCtr="0"/>
          <a:lstStyle>
            <a:lvl1pPr algn="r">
              <a:defRPr sz="1100">
                <a:solidFill>
                  <a:schemeClr val="bg1"/>
                </a:solidFill>
              </a:defRPr>
            </a:lvl1pPr>
          </a:lstStyle>
          <a:p>
            <a:fld id="{CD018B5B-3FD1-43B0-9C50-E33EBAC66E22}" type="slidenum">
              <a:rPr lang="en-GB" smtClean="0"/>
              <a:pPr/>
              <a:t>‹#›</a:t>
            </a:fld>
            <a:endParaRPr lang="en-GB" dirty="0"/>
          </a:p>
        </p:txBody>
      </p:sp>
      <p:pic>
        <p:nvPicPr>
          <p:cNvPr id="16" name="Picture 15" descr="A blue and black circle with lines&#10;&#10;Description automatically generated">
            <a:extLst>
              <a:ext uri="{FF2B5EF4-FFF2-40B4-BE49-F238E27FC236}">
                <a16:creationId xmlns:a16="http://schemas.microsoft.com/office/drawing/2014/main" id="{7BB46EC6-3539-CB77-5AC7-098EAC5C8E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8130" y="52273"/>
            <a:ext cx="1612900" cy="1549400"/>
          </a:xfrm>
          <a:prstGeom prst="rect">
            <a:avLst/>
          </a:prstGeom>
        </p:spPr>
      </p:pic>
      <p:pic>
        <p:nvPicPr>
          <p:cNvPr id="17" name="Picture 16" descr="A blue circles and circles on a black background&#10;&#10;Description automatically generated">
            <a:extLst>
              <a:ext uri="{FF2B5EF4-FFF2-40B4-BE49-F238E27FC236}">
                <a16:creationId xmlns:a16="http://schemas.microsoft.com/office/drawing/2014/main" id="{88C1D6DB-FC41-E460-52C1-2E583C78BFE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8171" y="495797"/>
            <a:ext cx="920060" cy="662353"/>
          </a:xfrm>
          <a:prstGeom prst="rect">
            <a:avLst/>
          </a:prstGeom>
        </p:spPr>
      </p:pic>
      <p:pic>
        <p:nvPicPr>
          <p:cNvPr id="4" name="Picture 3" descr="A white and green text on a black background&#10;&#10;Description automatically generated">
            <a:extLst>
              <a:ext uri="{FF2B5EF4-FFF2-40B4-BE49-F238E27FC236}">
                <a16:creationId xmlns:a16="http://schemas.microsoft.com/office/drawing/2014/main" id="{0B10BD6A-CF46-1459-BB5D-56166245B72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8714" y="6107026"/>
            <a:ext cx="3406106" cy="757992"/>
          </a:xfrm>
          <a:prstGeom prst="rect">
            <a:avLst/>
          </a:prstGeom>
        </p:spPr>
      </p:pic>
      <p:pic>
        <p:nvPicPr>
          <p:cNvPr id="5" name="Picture 4" descr="A white letters on a black background&#10;&#10;Description automatically generated">
            <a:extLst>
              <a:ext uri="{FF2B5EF4-FFF2-40B4-BE49-F238E27FC236}">
                <a16:creationId xmlns:a16="http://schemas.microsoft.com/office/drawing/2014/main" id="{F19C3C45-0B74-5BC8-E9DA-ADB8C87DD0E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53843" y="6296822"/>
            <a:ext cx="1484314" cy="368605"/>
          </a:xfrm>
          <a:prstGeom prst="rect">
            <a:avLst/>
          </a:prstGeom>
        </p:spPr>
      </p:pic>
    </p:spTree>
    <p:extLst>
      <p:ext uri="{BB962C8B-B14F-4D97-AF65-F5344CB8AC3E}">
        <p14:creationId xmlns:p14="http://schemas.microsoft.com/office/powerpoint/2010/main" val="7087772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5 Custom Layout">
    <p:bg>
      <p:bgPr>
        <a:solidFill>
          <a:srgbClr val="1E22A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A28822-4A94-1CB7-7436-1341A412E384}"/>
              </a:ext>
            </a:extLst>
          </p:cNvPr>
          <p:cNvSpPr/>
          <p:nvPr userDrawn="1"/>
        </p:nvSpPr>
        <p:spPr>
          <a:xfrm>
            <a:off x="0" y="-1"/>
            <a:ext cx="12192000" cy="6953459"/>
          </a:xfrm>
          <a:prstGeom prst="rect">
            <a:avLst/>
          </a:prstGeom>
          <a:solidFill>
            <a:srgbClr val="21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E63CCAAB-E760-772B-6AD6-6B4F274545D5}"/>
              </a:ext>
            </a:extLst>
          </p:cNvPr>
          <p:cNvSpPr/>
          <p:nvPr userDrawn="1"/>
        </p:nvSpPr>
        <p:spPr>
          <a:xfrm>
            <a:off x="-215899" y="-478113"/>
            <a:ext cx="12620240" cy="905151"/>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DD7DB743-ABEB-6F4E-B6FC-5241C063EE1E}"/>
              </a:ext>
            </a:extLst>
          </p:cNvPr>
          <p:cNvSpPr>
            <a:spLocks noGrp="1"/>
          </p:cNvSpPr>
          <p:nvPr>
            <p:ph type="title"/>
          </p:nvPr>
        </p:nvSpPr>
        <p:spPr>
          <a:xfrm>
            <a:off x="514110" y="2821731"/>
            <a:ext cx="10591800" cy="999994"/>
          </a:xfrm>
        </p:spPr>
        <p:txBody>
          <a:bodyPr/>
          <a:lstStyle>
            <a:lvl1pPr algn="ctr">
              <a:defRPr sz="4400">
                <a:solidFill>
                  <a:schemeClr val="bg1"/>
                </a:solidFill>
              </a:defRPr>
            </a:lvl1pPr>
          </a:lstStyle>
          <a:p>
            <a:r>
              <a:rPr lang="en-US" dirty="0"/>
              <a:t>Click to edit Master title style</a:t>
            </a:r>
          </a:p>
        </p:txBody>
      </p:sp>
      <p:sp>
        <p:nvSpPr>
          <p:cNvPr id="3" name="Footer Placeholder 2">
            <a:extLst>
              <a:ext uri="{FF2B5EF4-FFF2-40B4-BE49-F238E27FC236}">
                <a16:creationId xmlns:a16="http://schemas.microsoft.com/office/drawing/2014/main" id="{0CBDE9F9-735B-064C-9233-5920BAC15783}"/>
              </a:ext>
            </a:extLst>
          </p:cNvPr>
          <p:cNvSpPr>
            <a:spLocks noGrp="1"/>
          </p:cNvSpPr>
          <p:nvPr>
            <p:ph type="ftr" sz="quarter" idx="10"/>
          </p:nvPr>
        </p:nvSpPr>
        <p:spPr/>
        <p:txBody>
          <a:bodyPr/>
          <a:lstStyle>
            <a:lvl1pPr>
              <a:defRPr>
                <a:solidFill>
                  <a:schemeClr val="accent4"/>
                </a:solidFill>
              </a:defRPr>
            </a:lvl1pPr>
          </a:lstStyle>
          <a:p>
            <a:r>
              <a:rPr lang="en-US" dirty="0"/>
              <a:t>PRESENTATION TITLE (To customize: Insert &gt; Header Footer &gt; Edit Footer Text &gt; Apply to All)</a:t>
            </a:r>
          </a:p>
        </p:txBody>
      </p:sp>
      <p:sp>
        <p:nvSpPr>
          <p:cNvPr id="12" name="Slide Number Placeholder 5">
            <a:extLst>
              <a:ext uri="{FF2B5EF4-FFF2-40B4-BE49-F238E27FC236}">
                <a16:creationId xmlns:a16="http://schemas.microsoft.com/office/drawing/2014/main" id="{59E4B6A2-6A56-5D7A-94E1-4072C7E3D94D}"/>
              </a:ext>
            </a:extLst>
          </p:cNvPr>
          <p:cNvSpPr>
            <a:spLocks noGrp="1"/>
          </p:cNvSpPr>
          <p:nvPr>
            <p:ph type="sldNum" sz="quarter" idx="4"/>
          </p:nvPr>
        </p:nvSpPr>
        <p:spPr>
          <a:xfrm>
            <a:off x="8723601" y="6373546"/>
            <a:ext cx="2727326" cy="219075"/>
          </a:xfrm>
          <a:prstGeom prst="rect">
            <a:avLst/>
          </a:prstGeom>
        </p:spPr>
        <p:txBody>
          <a:bodyPr vert="horz" lIns="0" tIns="0" rIns="0" bIns="0" rtlCol="0" anchor="t" anchorCtr="0"/>
          <a:lstStyle>
            <a:lvl1pPr algn="r">
              <a:defRPr sz="1100">
                <a:solidFill>
                  <a:schemeClr val="bg1"/>
                </a:solidFill>
              </a:defRPr>
            </a:lvl1pPr>
          </a:lstStyle>
          <a:p>
            <a:fld id="{CD018B5B-3FD1-43B0-9C50-E33EBAC66E22}" type="slidenum">
              <a:rPr lang="en-GB" smtClean="0"/>
              <a:pPr/>
              <a:t>‹#›</a:t>
            </a:fld>
            <a:endParaRPr lang="en-GB" dirty="0"/>
          </a:p>
        </p:txBody>
      </p:sp>
      <p:pic>
        <p:nvPicPr>
          <p:cNvPr id="15" name="Picture 14" descr="A group of colored crosses&#10;&#10;Description automatically generated">
            <a:extLst>
              <a:ext uri="{FF2B5EF4-FFF2-40B4-BE49-F238E27FC236}">
                <a16:creationId xmlns:a16="http://schemas.microsoft.com/office/drawing/2014/main" id="{6320C469-5F06-B1EF-8C3F-46E83BBF4F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0907060" y="502957"/>
            <a:ext cx="2367526" cy="2274316"/>
          </a:xfrm>
          <a:prstGeom prst="rect">
            <a:avLst/>
          </a:prstGeom>
        </p:spPr>
      </p:pic>
      <p:pic>
        <p:nvPicPr>
          <p:cNvPr id="5" name="Picture 4" descr="A white and green text on a black background&#10;&#10;Description automatically generated">
            <a:extLst>
              <a:ext uri="{FF2B5EF4-FFF2-40B4-BE49-F238E27FC236}">
                <a16:creationId xmlns:a16="http://schemas.microsoft.com/office/drawing/2014/main" id="{D8FB473A-9227-85A7-C136-665A39F0A8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8714" y="6107026"/>
            <a:ext cx="3406106" cy="757992"/>
          </a:xfrm>
          <a:prstGeom prst="rect">
            <a:avLst/>
          </a:prstGeom>
        </p:spPr>
      </p:pic>
      <p:pic>
        <p:nvPicPr>
          <p:cNvPr id="6" name="Picture 5" descr="A white letters on a black background&#10;&#10;Description automatically generated">
            <a:extLst>
              <a:ext uri="{FF2B5EF4-FFF2-40B4-BE49-F238E27FC236}">
                <a16:creationId xmlns:a16="http://schemas.microsoft.com/office/drawing/2014/main" id="{897569A2-8E95-CA43-471C-4486730FCC6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53843" y="6296822"/>
            <a:ext cx="1484314" cy="368605"/>
          </a:xfrm>
          <a:prstGeom prst="rect">
            <a:avLst/>
          </a:prstGeom>
        </p:spPr>
      </p:pic>
    </p:spTree>
    <p:extLst>
      <p:ext uri="{BB962C8B-B14F-4D97-AF65-F5344CB8AC3E}">
        <p14:creationId xmlns:p14="http://schemas.microsoft.com/office/powerpoint/2010/main" val="25486289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5 Custom Layout">
    <p:bg>
      <p:bgPr>
        <a:solidFill>
          <a:srgbClr val="3CD5A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63CCAAB-E760-772B-6AD6-6B4F274545D5}"/>
              </a:ext>
            </a:extLst>
          </p:cNvPr>
          <p:cNvSpPr/>
          <p:nvPr userDrawn="1"/>
        </p:nvSpPr>
        <p:spPr>
          <a:xfrm>
            <a:off x="0" y="-106479"/>
            <a:ext cx="12192000" cy="533517"/>
          </a:xfrm>
          <a:prstGeom prst="rect">
            <a:avLst/>
          </a:prstGeom>
          <a:solidFill>
            <a:srgbClr val="21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DD7DB743-ABEB-6F4E-B6FC-5241C063EE1E}"/>
              </a:ext>
            </a:extLst>
          </p:cNvPr>
          <p:cNvSpPr>
            <a:spLocks noGrp="1"/>
          </p:cNvSpPr>
          <p:nvPr>
            <p:ph type="title"/>
          </p:nvPr>
        </p:nvSpPr>
        <p:spPr>
          <a:xfrm>
            <a:off x="514110" y="2821731"/>
            <a:ext cx="10591800" cy="999994"/>
          </a:xfrm>
        </p:spPr>
        <p:txBody>
          <a:bodyPr/>
          <a:lstStyle>
            <a:lvl1pPr algn="ctr">
              <a:defRPr sz="4400">
                <a:solidFill>
                  <a:schemeClr val="bg1"/>
                </a:solidFill>
              </a:defRPr>
            </a:lvl1pPr>
          </a:lstStyle>
          <a:p>
            <a:r>
              <a:rPr lang="en-US" dirty="0"/>
              <a:t>Click to edit Master title style</a:t>
            </a:r>
          </a:p>
        </p:txBody>
      </p:sp>
      <p:sp>
        <p:nvSpPr>
          <p:cNvPr id="3" name="Footer Placeholder 2">
            <a:extLst>
              <a:ext uri="{FF2B5EF4-FFF2-40B4-BE49-F238E27FC236}">
                <a16:creationId xmlns:a16="http://schemas.microsoft.com/office/drawing/2014/main" id="{0CBDE9F9-735B-064C-9233-5920BAC15783}"/>
              </a:ext>
            </a:extLst>
          </p:cNvPr>
          <p:cNvSpPr>
            <a:spLocks noGrp="1"/>
          </p:cNvSpPr>
          <p:nvPr>
            <p:ph type="ftr" sz="quarter" idx="10"/>
          </p:nvPr>
        </p:nvSpPr>
        <p:spPr/>
        <p:txBody>
          <a:bodyPr/>
          <a:lstStyle>
            <a:lvl1pPr>
              <a:defRPr>
                <a:solidFill>
                  <a:schemeClr val="accent4"/>
                </a:solidFill>
              </a:defRPr>
            </a:lvl1pPr>
          </a:lstStyle>
          <a:p>
            <a:r>
              <a:rPr lang="en-US" dirty="0"/>
              <a:t>PRESENTATION TITLE (To customize: Insert &gt; Header Footer &gt; Edit Footer Text &gt; Apply to All)</a:t>
            </a:r>
          </a:p>
        </p:txBody>
      </p:sp>
      <p:sp>
        <p:nvSpPr>
          <p:cNvPr id="10" name="Rectangle 9">
            <a:extLst>
              <a:ext uri="{FF2B5EF4-FFF2-40B4-BE49-F238E27FC236}">
                <a16:creationId xmlns:a16="http://schemas.microsoft.com/office/drawing/2014/main" id="{83D97DC9-E436-F2ED-1BD2-0D8197340081}"/>
              </a:ext>
            </a:extLst>
          </p:cNvPr>
          <p:cNvSpPr/>
          <p:nvPr userDrawn="1"/>
        </p:nvSpPr>
        <p:spPr>
          <a:xfrm>
            <a:off x="0" y="6107026"/>
            <a:ext cx="12192000" cy="752182"/>
          </a:xfrm>
          <a:prstGeom prst="rect">
            <a:avLst/>
          </a:prstGeom>
          <a:solidFill>
            <a:srgbClr val="21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Slide Number Placeholder 5">
            <a:extLst>
              <a:ext uri="{FF2B5EF4-FFF2-40B4-BE49-F238E27FC236}">
                <a16:creationId xmlns:a16="http://schemas.microsoft.com/office/drawing/2014/main" id="{716240C5-AB14-2DB9-6DF3-1ACA1773BA05}"/>
              </a:ext>
            </a:extLst>
          </p:cNvPr>
          <p:cNvSpPr>
            <a:spLocks noGrp="1"/>
          </p:cNvSpPr>
          <p:nvPr>
            <p:ph type="sldNum" sz="quarter" idx="4"/>
          </p:nvPr>
        </p:nvSpPr>
        <p:spPr>
          <a:xfrm>
            <a:off x="8723601" y="6373546"/>
            <a:ext cx="2727326" cy="219075"/>
          </a:xfrm>
          <a:prstGeom prst="rect">
            <a:avLst/>
          </a:prstGeom>
        </p:spPr>
        <p:txBody>
          <a:bodyPr vert="horz" lIns="0" tIns="0" rIns="0" bIns="0" rtlCol="0" anchor="t" anchorCtr="0"/>
          <a:lstStyle>
            <a:lvl1pPr algn="r">
              <a:defRPr sz="1100">
                <a:solidFill>
                  <a:schemeClr val="bg1"/>
                </a:solidFill>
              </a:defRPr>
            </a:lvl1pPr>
          </a:lstStyle>
          <a:p>
            <a:fld id="{CD018B5B-3FD1-43B0-9C50-E33EBAC66E22}" type="slidenum">
              <a:rPr lang="en-GB" smtClean="0"/>
              <a:pPr/>
              <a:t>‹#›</a:t>
            </a:fld>
            <a:endParaRPr lang="en-GB" dirty="0"/>
          </a:p>
        </p:txBody>
      </p:sp>
      <p:pic>
        <p:nvPicPr>
          <p:cNvPr id="20" name="Picture 19" descr="A black and white circle with white lines&#10;&#10;Description automatically generated">
            <a:extLst>
              <a:ext uri="{FF2B5EF4-FFF2-40B4-BE49-F238E27FC236}">
                <a16:creationId xmlns:a16="http://schemas.microsoft.com/office/drawing/2014/main" id="{3C8666FF-DCAA-1D40-AD0E-40B5F2BB94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14905" y="-106479"/>
            <a:ext cx="2184515" cy="2184515"/>
          </a:xfrm>
          <a:prstGeom prst="rect">
            <a:avLst/>
          </a:prstGeom>
        </p:spPr>
      </p:pic>
      <p:pic>
        <p:nvPicPr>
          <p:cNvPr id="18" name="Picture 17" descr="A blue circles and circles on a black background&#10;&#10;Description automatically generated">
            <a:extLst>
              <a:ext uri="{FF2B5EF4-FFF2-40B4-BE49-F238E27FC236}">
                <a16:creationId xmlns:a16="http://schemas.microsoft.com/office/drawing/2014/main" id="{7A5376B0-E4C7-33FA-68AA-FDE3C9CD94F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57114" y="531447"/>
            <a:ext cx="1272886" cy="916353"/>
          </a:xfrm>
          <a:prstGeom prst="rect">
            <a:avLst/>
          </a:prstGeom>
        </p:spPr>
      </p:pic>
      <p:pic>
        <p:nvPicPr>
          <p:cNvPr id="4" name="Picture 3" descr="A white and green text on a black background&#10;&#10;Description automatically generated">
            <a:extLst>
              <a:ext uri="{FF2B5EF4-FFF2-40B4-BE49-F238E27FC236}">
                <a16:creationId xmlns:a16="http://schemas.microsoft.com/office/drawing/2014/main" id="{A8179AFD-CF05-7787-7FC9-4CE41B081B6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8714" y="6107026"/>
            <a:ext cx="3406106" cy="757992"/>
          </a:xfrm>
          <a:prstGeom prst="rect">
            <a:avLst/>
          </a:prstGeom>
        </p:spPr>
      </p:pic>
      <p:pic>
        <p:nvPicPr>
          <p:cNvPr id="5" name="Picture 4" descr="A white letters on a black background&#10;&#10;Description automatically generated">
            <a:extLst>
              <a:ext uri="{FF2B5EF4-FFF2-40B4-BE49-F238E27FC236}">
                <a16:creationId xmlns:a16="http://schemas.microsoft.com/office/drawing/2014/main" id="{8B99F266-64BC-9198-108D-FB614ECF030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53843" y="6296822"/>
            <a:ext cx="1484314" cy="368605"/>
          </a:xfrm>
          <a:prstGeom prst="rect">
            <a:avLst/>
          </a:prstGeom>
        </p:spPr>
      </p:pic>
    </p:spTree>
    <p:extLst>
      <p:ext uri="{BB962C8B-B14F-4D97-AF65-F5344CB8AC3E}">
        <p14:creationId xmlns:p14="http://schemas.microsoft.com/office/powerpoint/2010/main" val="35805457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5 Custom Layout">
    <p:bg>
      <p:bgPr>
        <a:solidFill>
          <a:srgbClr val="3CD5AF"/>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E5DD1C4-DFB4-34AC-64ED-EFDCF4DD1F6C}"/>
              </a:ext>
            </a:extLst>
          </p:cNvPr>
          <p:cNvSpPr/>
          <p:nvPr userDrawn="1"/>
        </p:nvSpPr>
        <p:spPr>
          <a:xfrm>
            <a:off x="0" y="0"/>
            <a:ext cx="12192000" cy="427038"/>
          </a:xfrm>
          <a:prstGeom prst="rect">
            <a:avLst/>
          </a:prstGeom>
          <a:solidFill>
            <a:srgbClr val="21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Picture Placeholder 7"/>
          <p:cNvSpPr>
            <a:spLocks noGrp="1"/>
          </p:cNvSpPr>
          <p:nvPr>
            <p:ph type="pic" sz="quarter" idx="12"/>
          </p:nvPr>
        </p:nvSpPr>
        <p:spPr>
          <a:xfrm>
            <a:off x="495300" y="1447800"/>
            <a:ext cx="3429264" cy="34292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Oval 5"/>
          <p:cNvSpPr/>
          <p:nvPr userDrawn="1"/>
        </p:nvSpPr>
        <p:spPr>
          <a:xfrm>
            <a:off x="4132316" y="1456553"/>
            <a:ext cx="3431248" cy="34312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meto Medium" panose="020B0704030203060203" pitchFamily="34" charset="0"/>
            </a:endParaRPr>
          </a:p>
        </p:txBody>
      </p:sp>
      <p:sp>
        <p:nvSpPr>
          <p:cNvPr id="10" name="Text Placeholder 9"/>
          <p:cNvSpPr>
            <a:spLocks noGrp="1"/>
          </p:cNvSpPr>
          <p:nvPr>
            <p:ph type="body" sz="quarter" idx="13"/>
          </p:nvPr>
        </p:nvSpPr>
        <p:spPr>
          <a:xfrm>
            <a:off x="4351344" y="2757023"/>
            <a:ext cx="3006236" cy="807037"/>
          </a:xfrm>
          <a:prstGeom prst="rect">
            <a:avLst/>
          </a:prstGeom>
        </p:spPr>
        <p:txBody>
          <a:bodyPr>
            <a:normAutofit/>
          </a:bodyPr>
          <a:lstStyle>
            <a:lvl1pPr algn="ctr">
              <a:lnSpc>
                <a:spcPct val="100000"/>
              </a:lnSpc>
              <a:defRPr sz="1800" b="0" i="1" u="none">
                <a:solidFill>
                  <a:srgbClr val="1E22AA"/>
                </a:solidFill>
                <a:latin typeface="Prometo Medium" panose="020B0704030203060203" pitchFamily="34" charset="0"/>
                <a:ea typeface="Prometo Medium" panose="020B0704030203060203" pitchFamily="34" charset="0"/>
                <a:cs typeface="Prometo Medium" panose="020B0704030203060203" pitchFamily="34" charset="0"/>
              </a:defRPr>
            </a:lvl1pPr>
          </a:lstStyle>
          <a:p>
            <a:pPr lvl="0"/>
            <a:r>
              <a:rPr lang="en-US" dirty="0"/>
              <a:t>Click to edit Master text styles</a:t>
            </a:r>
          </a:p>
        </p:txBody>
      </p:sp>
      <p:sp>
        <p:nvSpPr>
          <p:cNvPr id="11" name="TextBox 10"/>
          <p:cNvSpPr txBox="1"/>
          <p:nvPr userDrawn="1"/>
        </p:nvSpPr>
        <p:spPr>
          <a:xfrm>
            <a:off x="5604065" y="3564060"/>
            <a:ext cx="475653" cy="1015663"/>
          </a:xfrm>
          <a:prstGeom prst="rect">
            <a:avLst/>
          </a:prstGeom>
          <a:noFill/>
        </p:spPr>
        <p:txBody>
          <a:bodyPr wrap="square" rtlCol="0">
            <a:spAutoFit/>
          </a:bodyPr>
          <a:lstStyle/>
          <a:p>
            <a:pPr algn="ctr"/>
            <a:r>
              <a:rPr lang="en-US" sz="6000" b="0" i="1" dirty="0">
                <a:solidFill>
                  <a:schemeClr val="accent2"/>
                </a:solidFill>
                <a:latin typeface="Prometo Medium" panose="020B0704030203060203" pitchFamily="34" charset="0"/>
              </a:rPr>
              <a:t>“</a:t>
            </a:r>
          </a:p>
        </p:txBody>
      </p:sp>
      <p:sp>
        <p:nvSpPr>
          <p:cNvPr id="4" name="Picture Placeholder 3">
            <a:extLst>
              <a:ext uri="{FF2B5EF4-FFF2-40B4-BE49-F238E27FC236}">
                <a16:creationId xmlns:a16="http://schemas.microsoft.com/office/drawing/2014/main" id="{BF7053BB-1F93-3F4C-8EB7-1D03DFC39531}"/>
              </a:ext>
            </a:extLst>
          </p:cNvPr>
          <p:cNvSpPr>
            <a:spLocks noGrp="1"/>
          </p:cNvSpPr>
          <p:nvPr>
            <p:ph type="pic" sz="quarter" idx="16"/>
          </p:nvPr>
        </p:nvSpPr>
        <p:spPr>
          <a:xfrm>
            <a:off x="7743944" y="1445552"/>
            <a:ext cx="3504421" cy="3431248"/>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solidFill>
                  <a:schemeClr val="tx1"/>
                </a:solidFill>
                <a:latin typeface="Century Gothic" panose="020B0502020202020204" pitchFamily="34" charset="0"/>
              </a:defRPr>
            </a:lvl1pPr>
          </a:lstStyle>
          <a:p>
            <a:endParaRPr lang="en-US"/>
          </a:p>
        </p:txBody>
      </p:sp>
      <p:sp>
        <p:nvSpPr>
          <p:cNvPr id="2" name="Footer Placeholder 1">
            <a:extLst>
              <a:ext uri="{FF2B5EF4-FFF2-40B4-BE49-F238E27FC236}">
                <a16:creationId xmlns:a16="http://schemas.microsoft.com/office/drawing/2014/main" id="{4F1C1BA9-EB81-2B40-9E94-5DDE43D2A1B6}"/>
              </a:ext>
            </a:extLst>
          </p:cNvPr>
          <p:cNvSpPr>
            <a:spLocks noGrp="1"/>
          </p:cNvSpPr>
          <p:nvPr>
            <p:ph type="ftr" sz="quarter" idx="17"/>
          </p:nvPr>
        </p:nvSpPr>
        <p:spPr/>
        <p:txBody>
          <a:bodyPr/>
          <a:lstStyle>
            <a:lvl1pPr>
              <a:defRPr>
                <a:solidFill>
                  <a:schemeClr val="accent4"/>
                </a:solidFill>
              </a:defRPr>
            </a:lvl1pPr>
          </a:lstStyle>
          <a:p>
            <a:r>
              <a:rPr lang="en-US" dirty="0"/>
              <a:t>PRESENTATION TITLE (To customize: Insert &gt; Header Footer &gt; Edit Footer Text &gt; Apply to All)</a:t>
            </a:r>
          </a:p>
        </p:txBody>
      </p:sp>
      <p:sp>
        <p:nvSpPr>
          <p:cNvPr id="14" name="Rectangle 13">
            <a:extLst>
              <a:ext uri="{FF2B5EF4-FFF2-40B4-BE49-F238E27FC236}">
                <a16:creationId xmlns:a16="http://schemas.microsoft.com/office/drawing/2014/main" id="{490BEFD0-051F-1445-4188-24C7593CBB9A}"/>
              </a:ext>
            </a:extLst>
          </p:cNvPr>
          <p:cNvSpPr/>
          <p:nvPr userDrawn="1"/>
        </p:nvSpPr>
        <p:spPr>
          <a:xfrm>
            <a:off x="0" y="6107026"/>
            <a:ext cx="12192000" cy="752182"/>
          </a:xfrm>
          <a:prstGeom prst="rect">
            <a:avLst/>
          </a:prstGeom>
          <a:solidFill>
            <a:srgbClr val="21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Slide Number Placeholder 5">
            <a:extLst>
              <a:ext uri="{FF2B5EF4-FFF2-40B4-BE49-F238E27FC236}">
                <a16:creationId xmlns:a16="http://schemas.microsoft.com/office/drawing/2014/main" id="{C27DA7BC-1A2D-4ABE-C18F-CE2525AB4E10}"/>
              </a:ext>
            </a:extLst>
          </p:cNvPr>
          <p:cNvSpPr>
            <a:spLocks noGrp="1"/>
          </p:cNvSpPr>
          <p:nvPr>
            <p:ph type="sldNum" sz="quarter" idx="4"/>
          </p:nvPr>
        </p:nvSpPr>
        <p:spPr>
          <a:xfrm>
            <a:off x="8723601" y="6373546"/>
            <a:ext cx="2727326" cy="219075"/>
          </a:xfrm>
          <a:prstGeom prst="rect">
            <a:avLst/>
          </a:prstGeom>
        </p:spPr>
        <p:txBody>
          <a:bodyPr vert="horz" lIns="0" tIns="0" rIns="0" bIns="0" rtlCol="0" anchor="t" anchorCtr="0"/>
          <a:lstStyle>
            <a:lvl1pPr algn="r">
              <a:defRPr sz="1100">
                <a:solidFill>
                  <a:schemeClr val="bg1"/>
                </a:solidFill>
              </a:defRPr>
            </a:lvl1pPr>
          </a:lstStyle>
          <a:p>
            <a:fld id="{CD018B5B-3FD1-43B0-9C50-E33EBAC66E22}" type="slidenum">
              <a:rPr lang="en-GB" smtClean="0"/>
              <a:pPr/>
              <a:t>‹#›</a:t>
            </a:fld>
            <a:endParaRPr lang="en-GB" dirty="0"/>
          </a:p>
        </p:txBody>
      </p:sp>
      <p:pic>
        <p:nvPicPr>
          <p:cNvPr id="18" name="Picture 17" descr="A yellow and green cross&#10;&#10;Description automatically generated">
            <a:extLst>
              <a:ext uri="{FF2B5EF4-FFF2-40B4-BE49-F238E27FC236}">
                <a16:creationId xmlns:a16="http://schemas.microsoft.com/office/drawing/2014/main" id="{168895BE-8B20-7FD9-A9B6-FD818CC1ED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2854" y="158900"/>
            <a:ext cx="1810897" cy="1739602"/>
          </a:xfrm>
          <a:prstGeom prst="rect">
            <a:avLst/>
          </a:prstGeom>
        </p:spPr>
      </p:pic>
      <p:pic>
        <p:nvPicPr>
          <p:cNvPr id="20" name="Picture 19" descr="A blue circles and circles on a black background&#10;&#10;Description automatically generated">
            <a:extLst>
              <a:ext uri="{FF2B5EF4-FFF2-40B4-BE49-F238E27FC236}">
                <a16:creationId xmlns:a16="http://schemas.microsoft.com/office/drawing/2014/main" id="{BE901AA7-88F6-159E-9ED6-804914707C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57114" y="531447"/>
            <a:ext cx="1272886" cy="916353"/>
          </a:xfrm>
          <a:prstGeom prst="rect">
            <a:avLst/>
          </a:prstGeom>
        </p:spPr>
      </p:pic>
      <p:pic>
        <p:nvPicPr>
          <p:cNvPr id="3" name="Picture 2" descr="A white and green text on a black background&#10;&#10;Description automatically generated">
            <a:extLst>
              <a:ext uri="{FF2B5EF4-FFF2-40B4-BE49-F238E27FC236}">
                <a16:creationId xmlns:a16="http://schemas.microsoft.com/office/drawing/2014/main" id="{B5E31FF7-E6C2-F098-BA23-D1EF1A4AC3F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8714" y="6107026"/>
            <a:ext cx="3406106" cy="757992"/>
          </a:xfrm>
          <a:prstGeom prst="rect">
            <a:avLst/>
          </a:prstGeom>
        </p:spPr>
      </p:pic>
      <p:pic>
        <p:nvPicPr>
          <p:cNvPr id="7" name="Picture 6" descr="A white letters on a black background&#10;&#10;Description automatically generated">
            <a:extLst>
              <a:ext uri="{FF2B5EF4-FFF2-40B4-BE49-F238E27FC236}">
                <a16:creationId xmlns:a16="http://schemas.microsoft.com/office/drawing/2014/main" id="{5DDB2069-16DD-7EB5-52D8-3A31687B8F9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53843" y="6296822"/>
            <a:ext cx="1484314" cy="368605"/>
          </a:xfrm>
          <a:prstGeom prst="rect">
            <a:avLst/>
          </a:prstGeom>
        </p:spPr>
      </p:pic>
    </p:spTree>
    <p:extLst>
      <p:ext uri="{BB962C8B-B14F-4D97-AF65-F5344CB8AC3E}">
        <p14:creationId xmlns:p14="http://schemas.microsoft.com/office/powerpoint/2010/main" val="19090830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rgbClr val="3CD5AF"/>
        </a:solidFill>
        <a:effectLst/>
      </p:bgPr>
    </p:bg>
    <p:spTree>
      <p:nvGrpSpPr>
        <p:cNvPr id="1" name=""/>
        <p:cNvGrpSpPr/>
        <p:nvPr/>
      </p:nvGrpSpPr>
      <p:grpSpPr>
        <a:xfrm>
          <a:off x="0" y="0"/>
          <a:ext cx="0" cy="0"/>
          <a:chOff x="0" y="0"/>
          <a:chExt cx="0" cy="0"/>
        </a:xfrm>
      </p:grpSpPr>
      <p:pic>
        <p:nvPicPr>
          <p:cNvPr id="20" name="Picture 19" descr="A black and white circle with white lines&#10;&#10;Description automatically generated">
            <a:extLst>
              <a:ext uri="{FF2B5EF4-FFF2-40B4-BE49-F238E27FC236}">
                <a16:creationId xmlns:a16="http://schemas.microsoft.com/office/drawing/2014/main" id="{31A68A0E-D02F-05B2-90E2-F921BEC7CA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14905" y="-106479"/>
            <a:ext cx="2184515" cy="2184515"/>
          </a:xfrm>
          <a:prstGeom prst="rect">
            <a:avLst/>
          </a:prstGeom>
        </p:spPr>
      </p:pic>
      <p:pic>
        <p:nvPicPr>
          <p:cNvPr id="21" name="Picture 20" descr="A blue circles and circles on a black background&#10;&#10;Description automatically generated">
            <a:extLst>
              <a:ext uri="{FF2B5EF4-FFF2-40B4-BE49-F238E27FC236}">
                <a16:creationId xmlns:a16="http://schemas.microsoft.com/office/drawing/2014/main" id="{C12AE4EA-A1A3-38D2-6887-1D0E4FA873D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57114" y="531447"/>
            <a:ext cx="1272886" cy="916353"/>
          </a:xfrm>
          <a:prstGeom prst="rect">
            <a:avLst/>
          </a:prstGeom>
        </p:spPr>
      </p:pic>
      <p:sp>
        <p:nvSpPr>
          <p:cNvPr id="5" name="Picture Placeholder 7"/>
          <p:cNvSpPr>
            <a:spLocks noGrp="1"/>
          </p:cNvSpPr>
          <p:nvPr>
            <p:ph type="pic" sz="quarter" idx="12"/>
          </p:nvPr>
        </p:nvSpPr>
        <p:spPr>
          <a:xfrm>
            <a:off x="2017684" y="-846809"/>
            <a:ext cx="8255883" cy="8255883"/>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4" name="Title 1"/>
          <p:cNvSpPr>
            <a:spLocks noGrp="1"/>
          </p:cNvSpPr>
          <p:nvPr>
            <p:ph type="title"/>
          </p:nvPr>
        </p:nvSpPr>
        <p:spPr>
          <a:xfrm>
            <a:off x="2558452" y="2389412"/>
            <a:ext cx="4187371" cy="1783443"/>
          </a:xfrm>
        </p:spPr>
        <p:txBody>
          <a:bodyPr/>
          <a:lstStyle>
            <a:lvl1pPr>
              <a:lnSpc>
                <a:spcPct val="100000"/>
              </a:lnSpc>
              <a:defRPr sz="3600">
                <a:solidFill>
                  <a:srgbClr val="FFFFFF"/>
                </a:solidFill>
                <a:latin typeface="Prometo Medium" panose="020B0704030203060203" pitchFamily="34" charset="0"/>
              </a:defRPr>
            </a:lvl1pPr>
          </a:lstStyle>
          <a:p>
            <a:r>
              <a:rPr lang="en-US" dirty="0"/>
              <a:t>Click to edit Master title style</a:t>
            </a:r>
          </a:p>
        </p:txBody>
      </p:sp>
      <p:sp>
        <p:nvSpPr>
          <p:cNvPr id="13" name="Rectangle 12">
            <a:extLst>
              <a:ext uri="{FF2B5EF4-FFF2-40B4-BE49-F238E27FC236}">
                <a16:creationId xmlns:a16="http://schemas.microsoft.com/office/drawing/2014/main" id="{A7760CBC-F232-8892-FC24-98AA735765FD}"/>
              </a:ext>
            </a:extLst>
          </p:cNvPr>
          <p:cNvSpPr/>
          <p:nvPr userDrawn="1"/>
        </p:nvSpPr>
        <p:spPr>
          <a:xfrm>
            <a:off x="0" y="-174152"/>
            <a:ext cx="12192000" cy="601190"/>
          </a:xfrm>
          <a:prstGeom prst="rect">
            <a:avLst/>
          </a:prstGeom>
          <a:solidFill>
            <a:srgbClr val="21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Footer Placeholder 1">
            <a:extLst>
              <a:ext uri="{FF2B5EF4-FFF2-40B4-BE49-F238E27FC236}">
                <a16:creationId xmlns:a16="http://schemas.microsoft.com/office/drawing/2014/main" id="{503D1906-C08F-3344-8E9A-D0DA1AD254ED}"/>
              </a:ext>
            </a:extLst>
          </p:cNvPr>
          <p:cNvSpPr>
            <a:spLocks noGrp="1"/>
          </p:cNvSpPr>
          <p:nvPr>
            <p:ph type="ftr" sz="quarter" idx="13"/>
          </p:nvPr>
        </p:nvSpPr>
        <p:spPr/>
        <p:txBody>
          <a:bodyPr/>
          <a:lstStyle>
            <a:lvl1pPr>
              <a:defRPr>
                <a:solidFill>
                  <a:schemeClr val="accent4"/>
                </a:solidFill>
              </a:defRPr>
            </a:lvl1pPr>
          </a:lstStyle>
          <a:p>
            <a:r>
              <a:rPr lang="en-US" dirty="0"/>
              <a:t>PRESENTATION TITLE (To customize: Insert &gt; Header Footer &gt; Edit Footer Text &gt; Apply to All)</a:t>
            </a:r>
          </a:p>
        </p:txBody>
      </p:sp>
      <p:sp>
        <p:nvSpPr>
          <p:cNvPr id="3" name="Rectangle 2">
            <a:extLst>
              <a:ext uri="{FF2B5EF4-FFF2-40B4-BE49-F238E27FC236}">
                <a16:creationId xmlns:a16="http://schemas.microsoft.com/office/drawing/2014/main" id="{B5729E0A-79A2-33F4-B16E-79B3D331DF84}"/>
              </a:ext>
            </a:extLst>
          </p:cNvPr>
          <p:cNvSpPr/>
          <p:nvPr userDrawn="1"/>
        </p:nvSpPr>
        <p:spPr>
          <a:xfrm>
            <a:off x="0" y="6107026"/>
            <a:ext cx="12192000" cy="752182"/>
          </a:xfrm>
          <a:prstGeom prst="rect">
            <a:avLst/>
          </a:prstGeom>
          <a:solidFill>
            <a:srgbClr val="21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Slide Number Placeholder 5">
            <a:extLst>
              <a:ext uri="{FF2B5EF4-FFF2-40B4-BE49-F238E27FC236}">
                <a16:creationId xmlns:a16="http://schemas.microsoft.com/office/drawing/2014/main" id="{628D62A3-92D3-4666-7DD0-C5B99E489563}"/>
              </a:ext>
            </a:extLst>
          </p:cNvPr>
          <p:cNvSpPr>
            <a:spLocks noGrp="1"/>
          </p:cNvSpPr>
          <p:nvPr>
            <p:ph type="sldNum" sz="quarter" idx="4"/>
          </p:nvPr>
        </p:nvSpPr>
        <p:spPr>
          <a:xfrm>
            <a:off x="8723601" y="6373546"/>
            <a:ext cx="2727326" cy="219075"/>
          </a:xfrm>
          <a:prstGeom prst="rect">
            <a:avLst/>
          </a:prstGeom>
        </p:spPr>
        <p:txBody>
          <a:bodyPr vert="horz" lIns="0" tIns="0" rIns="0" bIns="0" rtlCol="0" anchor="t" anchorCtr="0"/>
          <a:lstStyle>
            <a:lvl1pPr algn="r">
              <a:defRPr sz="1100">
                <a:solidFill>
                  <a:schemeClr val="bg1"/>
                </a:solidFill>
              </a:defRPr>
            </a:lvl1pPr>
          </a:lstStyle>
          <a:p>
            <a:fld id="{CD018B5B-3FD1-43B0-9C50-E33EBAC66E22}" type="slidenum">
              <a:rPr lang="en-GB" smtClean="0"/>
              <a:pPr/>
              <a:t>‹#›</a:t>
            </a:fld>
            <a:endParaRPr lang="en-GB" dirty="0"/>
          </a:p>
        </p:txBody>
      </p:sp>
      <p:pic>
        <p:nvPicPr>
          <p:cNvPr id="6" name="Picture 5" descr="A white and green text on a black background&#10;&#10;Description automatically generated">
            <a:extLst>
              <a:ext uri="{FF2B5EF4-FFF2-40B4-BE49-F238E27FC236}">
                <a16:creationId xmlns:a16="http://schemas.microsoft.com/office/drawing/2014/main" id="{CF2918D9-AC50-BD3F-373E-6023F32CD9F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8714" y="6107026"/>
            <a:ext cx="3406106" cy="757992"/>
          </a:xfrm>
          <a:prstGeom prst="rect">
            <a:avLst/>
          </a:prstGeom>
        </p:spPr>
      </p:pic>
      <p:pic>
        <p:nvPicPr>
          <p:cNvPr id="7" name="Picture 6" descr="A white letters on a black background&#10;&#10;Description automatically generated">
            <a:extLst>
              <a:ext uri="{FF2B5EF4-FFF2-40B4-BE49-F238E27FC236}">
                <a16:creationId xmlns:a16="http://schemas.microsoft.com/office/drawing/2014/main" id="{EC04D12E-125F-DF7F-EA0E-4781A5139D7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53843" y="6296822"/>
            <a:ext cx="1484314" cy="368605"/>
          </a:xfrm>
          <a:prstGeom prst="rect">
            <a:avLst/>
          </a:prstGeom>
        </p:spPr>
      </p:pic>
    </p:spTree>
    <p:extLst>
      <p:ext uri="{BB962C8B-B14F-4D97-AF65-F5344CB8AC3E}">
        <p14:creationId xmlns:p14="http://schemas.microsoft.com/office/powerpoint/2010/main" val="39809248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rgbClr val="3CD5AF"/>
        </a:solidFill>
        <a:effectLst/>
      </p:bgPr>
    </p:bg>
    <p:spTree>
      <p:nvGrpSpPr>
        <p:cNvPr id="1" name=""/>
        <p:cNvGrpSpPr/>
        <p:nvPr/>
      </p:nvGrpSpPr>
      <p:grpSpPr>
        <a:xfrm>
          <a:off x="0" y="0"/>
          <a:ext cx="0" cy="0"/>
          <a:chOff x="0" y="0"/>
          <a:chExt cx="0" cy="0"/>
        </a:xfrm>
      </p:grpSpPr>
      <p:pic>
        <p:nvPicPr>
          <p:cNvPr id="17" name="Picture 16" descr="A blue circles and circles on a black background&#10;&#10;Description automatically generated">
            <a:extLst>
              <a:ext uri="{FF2B5EF4-FFF2-40B4-BE49-F238E27FC236}">
                <a16:creationId xmlns:a16="http://schemas.microsoft.com/office/drawing/2014/main" id="{F20C92E2-93C4-BB7B-0C89-EEC5FED220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7114" y="531447"/>
            <a:ext cx="1272886" cy="916353"/>
          </a:xfrm>
          <a:prstGeom prst="rect">
            <a:avLst/>
          </a:prstGeom>
        </p:spPr>
      </p:pic>
      <p:sp>
        <p:nvSpPr>
          <p:cNvPr id="6" name="Picture Placeholder 7"/>
          <p:cNvSpPr>
            <a:spLocks noGrp="1"/>
          </p:cNvSpPr>
          <p:nvPr>
            <p:ph type="pic" sz="quarter" idx="12"/>
          </p:nvPr>
        </p:nvSpPr>
        <p:spPr>
          <a:xfrm>
            <a:off x="3863437" y="-1683280"/>
            <a:ext cx="9089318" cy="9089318"/>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Title 1"/>
          <p:cNvSpPr>
            <a:spLocks noGrp="1"/>
          </p:cNvSpPr>
          <p:nvPr>
            <p:ph type="title" hasCustomPrompt="1"/>
          </p:nvPr>
        </p:nvSpPr>
        <p:spPr>
          <a:xfrm>
            <a:off x="505632" y="2142277"/>
            <a:ext cx="3071367" cy="1783443"/>
          </a:xfrm>
        </p:spPr>
        <p:txBody>
          <a:bodyPr/>
          <a:lstStyle>
            <a:lvl1pPr>
              <a:lnSpc>
                <a:spcPct val="100000"/>
              </a:lnSpc>
              <a:defRPr sz="3600">
                <a:solidFill>
                  <a:srgbClr val="FFFFFF"/>
                </a:solidFill>
                <a:latin typeface="Prometo Medium" panose="020B0704030203060203" pitchFamily="34" charset="0"/>
              </a:defRPr>
            </a:lvl1pPr>
          </a:lstStyle>
          <a:p>
            <a:r>
              <a:rPr lang="en-US" dirty="0"/>
              <a:t>Click To Edit Master Title Style</a:t>
            </a:r>
          </a:p>
        </p:txBody>
      </p:sp>
      <p:sp>
        <p:nvSpPr>
          <p:cNvPr id="15" name="Rectangle 14">
            <a:extLst>
              <a:ext uri="{FF2B5EF4-FFF2-40B4-BE49-F238E27FC236}">
                <a16:creationId xmlns:a16="http://schemas.microsoft.com/office/drawing/2014/main" id="{C72D31E8-B1EE-B9F5-50C9-E7321592C6F3}"/>
              </a:ext>
            </a:extLst>
          </p:cNvPr>
          <p:cNvSpPr/>
          <p:nvPr userDrawn="1"/>
        </p:nvSpPr>
        <p:spPr>
          <a:xfrm>
            <a:off x="0" y="-137689"/>
            <a:ext cx="12192000" cy="577427"/>
          </a:xfrm>
          <a:prstGeom prst="rect">
            <a:avLst/>
          </a:prstGeom>
          <a:solidFill>
            <a:srgbClr val="21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Footer Placeholder 1">
            <a:extLst>
              <a:ext uri="{FF2B5EF4-FFF2-40B4-BE49-F238E27FC236}">
                <a16:creationId xmlns:a16="http://schemas.microsoft.com/office/drawing/2014/main" id="{A0BE134F-2CF3-F64C-AB00-008C9BB3A23E}"/>
              </a:ext>
            </a:extLst>
          </p:cNvPr>
          <p:cNvSpPr>
            <a:spLocks noGrp="1"/>
          </p:cNvSpPr>
          <p:nvPr>
            <p:ph type="ftr" sz="quarter" idx="13"/>
          </p:nvPr>
        </p:nvSpPr>
        <p:spPr/>
        <p:txBody>
          <a:bodyPr/>
          <a:lstStyle>
            <a:lvl1pPr>
              <a:defRPr>
                <a:solidFill>
                  <a:schemeClr val="accent4"/>
                </a:solidFill>
              </a:defRPr>
            </a:lvl1pPr>
          </a:lstStyle>
          <a:p>
            <a:r>
              <a:rPr lang="en-US" dirty="0"/>
              <a:t>PRESENTATION TITLE (To customize: Insert &gt; Header Footer &gt; Edit Footer Text &gt; Apply to All)</a:t>
            </a:r>
          </a:p>
        </p:txBody>
      </p:sp>
      <p:sp>
        <p:nvSpPr>
          <p:cNvPr id="8" name="Rectangle 7">
            <a:extLst>
              <a:ext uri="{FF2B5EF4-FFF2-40B4-BE49-F238E27FC236}">
                <a16:creationId xmlns:a16="http://schemas.microsoft.com/office/drawing/2014/main" id="{3E682A87-F5D6-1799-9795-4D2833564816}"/>
              </a:ext>
            </a:extLst>
          </p:cNvPr>
          <p:cNvSpPr/>
          <p:nvPr userDrawn="1"/>
        </p:nvSpPr>
        <p:spPr>
          <a:xfrm>
            <a:off x="0" y="6107026"/>
            <a:ext cx="12192000" cy="752182"/>
          </a:xfrm>
          <a:prstGeom prst="rect">
            <a:avLst/>
          </a:prstGeom>
          <a:solidFill>
            <a:srgbClr val="21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Slide Number Placeholder 5">
            <a:extLst>
              <a:ext uri="{FF2B5EF4-FFF2-40B4-BE49-F238E27FC236}">
                <a16:creationId xmlns:a16="http://schemas.microsoft.com/office/drawing/2014/main" id="{406728FC-4D8C-0E7D-E87A-078C98FB550E}"/>
              </a:ext>
            </a:extLst>
          </p:cNvPr>
          <p:cNvSpPr>
            <a:spLocks noGrp="1"/>
          </p:cNvSpPr>
          <p:nvPr>
            <p:ph type="sldNum" sz="quarter" idx="4"/>
          </p:nvPr>
        </p:nvSpPr>
        <p:spPr>
          <a:xfrm>
            <a:off x="8723601" y="6373546"/>
            <a:ext cx="2727326" cy="219075"/>
          </a:xfrm>
          <a:prstGeom prst="rect">
            <a:avLst/>
          </a:prstGeom>
        </p:spPr>
        <p:txBody>
          <a:bodyPr vert="horz" lIns="0" tIns="0" rIns="0" bIns="0" rtlCol="0" anchor="t" anchorCtr="0"/>
          <a:lstStyle>
            <a:lvl1pPr algn="r">
              <a:defRPr sz="1100">
                <a:solidFill>
                  <a:schemeClr val="bg1"/>
                </a:solidFill>
              </a:defRPr>
            </a:lvl1pPr>
          </a:lstStyle>
          <a:p>
            <a:fld id="{CD018B5B-3FD1-43B0-9C50-E33EBAC66E22}" type="slidenum">
              <a:rPr lang="en-GB" smtClean="0"/>
              <a:pPr/>
              <a:t>‹#›</a:t>
            </a:fld>
            <a:endParaRPr lang="en-GB" dirty="0"/>
          </a:p>
        </p:txBody>
      </p:sp>
      <p:pic>
        <p:nvPicPr>
          <p:cNvPr id="3" name="Picture 2" descr="A white and green text on a black background&#10;&#10;Description automatically generated">
            <a:extLst>
              <a:ext uri="{FF2B5EF4-FFF2-40B4-BE49-F238E27FC236}">
                <a16:creationId xmlns:a16="http://schemas.microsoft.com/office/drawing/2014/main" id="{A3E59FF1-FA5E-35A7-CF56-55173BEAD16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8714" y="6107026"/>
            <a:ext cx="3406106" cy="757992"/>
          </a:xfrm>
          <a:prstGeom prst="rect">
            <a:avLst/>
          </a:prstGeom>
        </p:spPr>
      </p:pic>
      <p:pic>
        <p:nvPicPr>
          <p:cNvPr id="4" name="Picture 3" descr="A white letters on a black background&#10;&#10;Description automatically generated">
            <a:extLst>
              <a:ext uri="{FF2B5EF4-FFF2-40B4-BE49-F238E27FC236}">
                <a16:creationId xmlns:a16="http://schemas.microsoft.com/office/drawing/2014/main" id="{9FB2C6DD-A29C-61BC-21F1-90DFB58087E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53843" y="6296822"/>
            <a:ext cx="1484314" cy="368605"/>
          </a:xfrm>
          <a:prstGeom prst="rect">
            <a:avLst/>
          </a:prstGeom>
        </p:spPr>
      </p:pic>
    </p:spTree>
    <p:extLst>
      <p:ext uri="{BB962C8B-B14F-4D97-AF65-F5344CB8AC3E}">
        <p14:creationId xmlns:p14="http://schemas.microsoft.com/office/powerpoint/2010/main" val="6380302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79A3E10-D20D-AA14-8D32-3E67D0FE9987}"/>
              </a:ext>
            </a:extLst>
          </p:cNvPr>
          <p:cNvSpPr/>
          <p:nvPr userDrawn="1"/>
        </p:nvSpPr>
        <p:spPr>
          <a:xfrm>
            <a:off x="0" y="-1"/>
            <a:ext cx="12192000" cy="6953459"/>
          </a:xfrm>
          <a:prstGeom prst="rect">
            <a:avLst/>
          </a:prstGeom>
          <a:solidFill>
            <a:srgbClr val="21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F65AAB71-6CA5-303D-8707-D05B563CA372}"/>
              </a:ext>
            </a:extLst>
          </p:cNvPr>
          <p:cNvSpPr/>
          <p:nvPr userDrawn="1"/>
        </p:nvSpPr>
        <p:spPr>
          <a:xfrm>
            <a:off x="-215899" y="-478113"/>
            <a:ext cx="12620240" cy="905151"/>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Footer Placeholder 2">
            <a:extLst>
              <a:ext uri="{FF2B5EF4-FFF2-40B4-BE49-F238E27FC236}">
                <a16:creationId xmlns:a16="http://schemas.microsoft.com/office/drawing/2014/main" id="{E0EED2B8-8066-09D2-4664-918CCA04A9C0}"/>
              </a:ext>
            </a:extLst>
          </p:cNvPr>
          <p:cNvSpPr txBox="1">
            <a:spLocks/>
          </p:cNvSpPr>
          <p:nvPr userDrawn="1"/>
        </p:nvSpPr>
        <p:spPr>
          <a:xfrm>
            <a:off x="507420" y="91227"/>
            <a:ext cx="10570781" cy="365125"/>
          </a:xfrm>
          <a:prstGeom prst="rect">
            <a:avLst/>
          </a:prstGeom>
        </p:spPr>
        <p:txBody>
          <a:bodyPr vert="horz" lIns="0" tIns="0" rIns="0" bIns="0" rtlCol="0" anchor="ctr"/>
          <a:lstStyle>
            <a:defPPr>
              <a:defRPr lang="en-US"/>
            </a:defPPr>
            <a:lvl1pPr marL="0" algn="l" defTabSz="914400" rtl="0" eaLnBrk="1" latinLnBrk="0" hangingPunct="1">
              <a:defRPr lang="en-US" sz="1000" b="0" i="0" kern="1200" spc="0" baseline="0">
                <a:solidFill>
                  <a:schemeClr val="accent4"/>
                </a:solidFill>
                <a:latin typeface="Century Gothic" panose="020B0502020202020204" pitchFamily="34" charset="0"/>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PRESENTATION TITLE (To customize: Insert &gt; Header Footer &gt; Edit Footer Text &gt; Apply to All)</a:t>
            </a:r>
            <a:endParaRPr lang="en-US" dirty="0"/>
          </a:p>
        </p:txBody>
      </p:sp>
      <p:pic>
        <p:nvPicPr>
          <p:cNvPr id="19" name="Picture 18" descr="A group of colored crosses&#10;&#10;Description automatically generated">
            <a:extLst>
              <a:ext uri="{FF2B5EF4-FFF2-40B4-BE49-F238E27FC236}">
                <a16:creationId xmlns:a16="http://schemas.microsoft.com/office/drawing/2014/main" id="{39F16CD9-90BF-F908-6949-09DB96955B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0907060" y="502957"/>
            <a:ext cx="2367526" cy="2274316"/>
          </a:xfrm>
          <a:prstGeom prst="rect">
            <a:avLst/>
          </a:prstGeom>
        </p:spPr>
      </p:pic>
      <p:sp>
        <p:nvSpPr>
          <p:cNvPr id="15" name="Rectangle 14">
            <a:extLst>
              <a:ext uri="{FF2B5EF4-FFF2-40B4-BE49-F238E27FC236}">
                <a16:creationId xmlns:a16="http://schemas.microsoft.com/office/drawing/2014/main" id="{F5E44A74-7D9A-625E-E3A0-9BD8E71C971B}"/>
              </a:ext>
            </a:extLst>
          </p:cNvPr>
          <p:cNvSpPr/>
          <p:nvPr userDrawn="1"/>
        </p:nvSpPr>
        <p:spPr>
          <a:xfrm>
            <a:off x="0" y="0"/>
            <a:ext cx="12192000" cy="427038"/>
          </a:xfrm>
          <a:prstGeom prst="rect">
            <a:avLst/>
          </a:prstGeom>
          <a:solidFill>
            <a:srgbClr val="21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Picture Placeholder 8"/>
          <p:cNvSpPr>
            <a:spLocks noGrp="1"/>
          </p:cNvSpPr>
          <p:nvPr>
            <p:ph type="pic" sz="quarter" idx="12"/>
          </p:nvPr>
        </p:nvSpPr>
        <p:spPr>
          <a:xfrm>
            <a:off x="2410111" y="1247636"/>
            <a:ext cx="9781889" cy="5067300"/>
          </a:xfrm>
          <a:custGeom>
            <a:avLst/>
            <a:gdLst>
              <a:gd name="connsiteX0" fmla="*/ 4106744 w 7191504"/>
              <a:gd name="connsiteY0" fmla="*/ 0 h 3429000"/>
              <a:gd name="connsiteX1" fmla="*/ 7058515 w 7191504"/>
              <a:gd name="connsiteY1" fmla="*/ 1222664 h 3429000"/>
              <a:gd name="connsiteX2" fmla="*/ 7191504 w 7191504"/>
              <a:gd name="connsiteY2" fmla="*/ 1368988 h 3429000"/>
              <a:gd name="connsiteX3" fmla="*/ 7191504 w 7191504"/>
              <a:gd name="connsiteY3" fmla="*/ 3429000 h 3429000"/>
              <a:gd name="connsiteX4" fmla="*/ 0 w 7191504"/>
              <a:gd name="connsiteY4" fmla="*/ 3429000 h 3429000"/>
              <a:gd name="connsiteX5" fmla="*/ 17119 w 7191504"/>
              <a:gd name="connsiteY5" fmla="*/ 3333141 h 3429000"/>
              <a:gd name="connsiteX6" fmla="*/ 4106744 w 7191504"/>
              <a:gd name="connsiteY6"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1504" h="3429000">
                <a:moveTo>
                  <a:pt x="4106744" y="0"/>
                </a:moveTo>
                <a:cubicBezTo>
                  <a:pt x="5259482" y="0"/>
                  <a:pt x="6303091" y="467240"/>
                  <a:pt x="7058515" y="1222664"/>
                </a:cubicBezTo>
                <a:lnTo>
                  <a:pt x="7191504" y="1368988"/>
                </a:lnTo>
                <a:lnTo>
                  <a:pt x="7191504" y="3429000"/>
                </a:lnTo>
                <a:lnTo>
                  <a:pt x="0" y="3429000"/>
                </a:lnTo>
                <a:lnTo>
                  <a:pt x="17119" y="3333141"/>
                </a:lnTo>
                <a:cubicBezTo>
                  <a:pt x="406370" y="1430921"/>
                  <a:pt x="2089452" y="0"/>
                  <a:pt x="4106744"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2" name="Title 1"/>
          <p:cNvSpPr>
            <a:spLocks noGrp="1"/>
          </p:cNvSpPr>
          <p:nvPr>
            <p:ph type="title"/>
          </p:nvPr>
        </p:nvSpPr>
        <p:spPr>
          <a:xfrm>
            <a:off x="535128" y="2057400"/>
            <a:ext cx="4187371" cy="1783443"/>
          </a:xfrm>
        </p:spPr>
        <p:txBody>
          <a:bodyPr/>
          <a:lstStyle>
            <a:lvl1pPr>
              <a:lnSpc>
                <a:spcPct val="100000"/>
              </a:lnSpc>
              <a:defRPr sz="3600">
                <a:solidFill>
                  <a:schemeClr val="bg1"/>
                </a:solidFill>
                <a:latin typeface="Prometo Medium" panose="020B0704030203060203" pitchFamily="34" charset="0"/>
              </a:defRPr>
            </a:lvl1pPr>
          </a:lstStyle>
          <a:p>
            <a:r>
              <a:rPr lang="en-US" dirty="0"/>
              <a:t>Click to edit Master title style</a:t>
            </a:r>
          </a:p>
        </p:txBody>
      </p:sp>
      <p:sp>
        <p:nvSpPr>
          <p:cNvPr id="4" name="Footer Placeholder 3">
            <a:extLst>
              <a:ext uri="{FF2B5EF4-FFF2-40B4-BE49-F238E27FC236}">
                <a16:creationId xmlns:a16="http://schemas.microsoft.com/office/drawing/2014/main" id="{EFAE155F-7E34-DD49-8B26-19F0621382C9}"/>
              </a:ext>
            </a:extLst>
          </p:cNvPr>
          <p:cNvSpPr>
            <a:spLocks noGrp="1"/>
          </p:cNvSpPr>
          <p:nvPr>
            <p:ph type="ftr" sz="quarter" idx="13"/>
          </p:nvPr>
        </p:nvSpPr>
        <p:spPr/>
        <p:txBody>
          <a:bodyPr/>
          <a:lstStyle>
            <a:lvl1pPr>
              <a:defRPr>
                <a:solidFill>
                  <a:schemeClr val="bg1"/>
                </a:solidFill>
              </a:defRPr>
            </a:lvl1pPr>
          </a:lstStyle>
          <a:p>
            <a:r>
              <a:rPr lang="en-US" dirty="0"/>
              <a:t>PRESENTATION TITLE (To customize: Insert &gt; Header Footer &gt; Edit Footer Text &gt; Apply to All)</a:t>
            </a:r>
          </a:p>
        </p:txBody>
      </p:sp>
      <p:sp>
        <p:nvSpPr>
          <p:cNvPr id="3" name="Rectangle 2">
            <a:extLst>
              <a:ext uri="{FF2B5EF4-FFF2-40B4-BE49-F238E27FC236}">
                <a16:creationId xmlns:a16="http://schemas.microsoft.com/office/drawing/2014/main" id="{2B256FEC-CCEF-8D89-A51A-D58E11E6F07E}"/>
              </a:ext>
            </a:extLst>
          </p:cNvPr>
          <p:cNvSpPr/>
          <p:nvPr userDrawn="1"/>
        </p:nvSpPr>
        <p:spPr>
          <a:xfrm>
            <a:off x="0" y="6107026"/>
            <a:ext cx="12192000" cy="752182"/>
          </a:xfrm>
          <a:prstGeom prst="rect">
            <a:avLst/>
          </a:prstGeom>
          <a:solidFill>
            <a:srgbClr val="21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Slide Number Placeholder 5">
            <a:extLst>
              <a:ext uri="{FF2B5EF4-FFF2-40B4-BE49-F238E27FC236}">
                <a16:creationId xmlns:a16="http://schemas.microsoft.com/office/drawing/2014/main" id="{A5FA119A-9D5B-56AF-F0F1-ED4258EA16AD}"/>
              </a:ext>
            </a:extLst>
          </p:cNvPr>
          <p:cNvSpPr>
            <a:spLocks noGrp="1"/>
          </p:cNvSpPr>
          <p:nvPr>
            <p:ph type="sldNum" sz="quarter" idx="4"/>
          </p:nvPr>
        </p:nvSpPr>
        <p:spPr>
          <a:xfrm>
            <a:off x="8723601" y="6373546"/>
            <a:ext cx="2727326" cy="219075"/>
          </a:xfrm>
          <a:prstGeom prst="rect">
            <a:avLst/>
          </a:prstGeom>
        </p:spPr>
        <p:txBody>
          <a:bodyPr vert="horz" lIns="0" tIns="0" rIns="0" bIns="0" rtlCol="0" anchor="t" anchorCtr="0"/>
          <a:lstStyle>
            <a:lvl1pPr algn="r">
              <a:defRPr sz="1100">
                <a:solidFill>
                  <a:schemeClr val="bg1"/>
                </a:solidFill>
              </a:defRPr>
            </a:lvl1pPr>
          </a:lstStyle>
          <a:p>
            <a:fld id="{CD018B5B-3FD1-43B0-9C50-E33EBAC66E22}" type="slidenum">
              <a:rPr lang="en-GB" smtClean="0"/>
              <a:pPr/>
              <a:t>‹#›</a:t>
            </a:fld>
            <a:endParaRPr lang="en-GB" dirty="0"/>
          </a:p>
        </p:txBody>
      </p:sp>
      <p:pic>
        <p:nvPicPr>
          <p:cNvPr id="5" name="Picture 4" descr="A white and green text on a black background&#10;&#10;Description automatically generated">
            <a:extLst>
              <a:ext uri="{FF2B5EF4-FFF2-40B4-BE49-F238E27FC236}">
                <a16:creationId xmlns:a16="http://schemas.microsoft.com/office/drawing/2014/main" id="{CBAB261B-5C49-D1FF-1D19-66F66FBBE3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8714" y="6107026"/>
            <a:ext cx="3406106" cy="757992"/>
          </a:xfrm>
          <a:prstGeom prst="rect">
            <a:avLst/>
          </a:prstGeom>
        </p:spPr>
      </p:pic>
      <p:pic>
        <p:nvPicPr>
          <p:cNvPr id="6" name="Picture 5" descr="A white letters on a black background&#10;&#10;Description automatically generated">
            <a:extLst>
              <a:ext uri="{FF2B5EF4-FFF2-40B4-BE49-F238E27FC236}">
                <a16:creationId xmlns:a16="http://schemas.microsoft.com/office/drawing/2014/main" id="{ABFD59CC-376D-C561-DED3-FCFEC90F17F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53843" y="6296822"/>
            <a:ext cx="1484314" cy="368605"/>
          </a:xfrm>
          <a:prstGeom prst="rect">
            <a:avLst/>
          </a:prstGeom>
        </p:spPr>
      </p:pic>
    </p:spTree>
    <p:extLst>
      <p:ext uri="{BB962C8B-B14F-4D97-AF65-F5344CB8AC3E}">
        <p14:creationId xmlns:p14="http://schemas.microsoft.com/office/powerpoint/2010/main" val="24838948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B0414E-C7F3-B205-181D-458FF372E4AB}"/>
              </a:ext>
            </a:extLst>
          </p:cNvPr>
          <p:cNvSpPr/>
          <p:nvPr userDrawn="1"/>
        </p:nvSpPr>
        <p:spPr>
          <a:xfrm>
            <a:off x="0" y="0"/>
            <a:ext cx="12192000" cy="427038"/>
          </a:xfrm>
          <a:prstGeom prst="rect">
            <a:avLst/>
          </a:prstGeom>
          <a:solidFill>
            <a:srgbClr val="21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Picture Placeholder 4"/>
          <p:cNvSpPr>
            <a:spLocks noGrp="1"/>
          </p:cNvSpPr>
          <p:nvPr>
            <p:ph type="pic" sz="quarter" idx="14"/>
          </p:nvPr>
        </p:nvSpPr>
        <p:spPr>
          <a:xfrm>
            <a:off x="0" y="427038"/>
            <a:ext cx="12192000" cy="6430962"/>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Footer Placeholder 1">
            <a:extLst>
              <a:ext uri="{FF2B5EF4-FFF2-40B4-BE49-F238E27FC236}">
                <a16:creationId xmlns:a16="http://schemas.microsoft.com/office/drawing/2014/main" id="{4727BEA9-BFCA-7D4C-911D-F8C6A7B517C5}"/>
              </a:ext>
            </a:extLst>
          </p:cNvPr>
          <p:cNvSpPr>
            <a:spLocks noGrp="1"/>
          </p:cNvSpPr>
          <p:nvPr>
            <p:ph type="ftr" sz="quarter" idx="15"/>
          </p:nvPr>
        </p:nvSpPr>
        <p:spPr/>
        <p:txBody>
          <a:bodyPr/>
          <a:lstStyle>
            <a:lvl1pPr>
              <a:defRPr>
                <a:solidFill>
                  <a:schemeClr val="accent4"/>
                </a:solidFill>
              </a:defRPr>
            </a:lvl1pPr>
          </a:lstStyle>
          <a:p>
            <a:r>
              <a:rPr lang="en-US" dirty="0"/>
              <a:t>PRESENTATION TITLE (To customize: Insert &gt; Header Footer &gt; Edit Footer Text &gt; Apply to All)</a:t>
            </a:r>
          </a:p>
        </p:txBody>
      </p:sp>
      <p:sp>
        <p:nvSpPr>
          <p:cNvPr id="3" name="Slide Number Placeholder 5">
            <a:extLst>
              <a:ext uri="{FF2B5EF4-FFF2-40B4-BE49-F238E27FC236}">
                <a16:creationId xmlns:a16="http://schemas.microsoft.com/office/drawing/2014/main" id="{82B222D1-136F-D9F3-A1B4-2230DB031357}"/>
              </a:ext>
            </a:extLst>
          </p:cNvPr>
          <p:cNvSpPr>
            <a:spLocks noGrp="1"/>
          </p:cNvSpPr>
          <p:nvPr>
            <p:ph type="sldNum" sz="quarter" idx="4"/>
          </p:nvPr>
        </p:nvSpPr>
        <p:spPr>
          <a:xfrm>
            <a:off x="8723601" y="6373546"/>
            <a:ext cx="2727326" cy="219075"/>
          </a:xfrm>
          <a:prstGeom prst="rect">
            <a:avLst/>
          </a:prstGeom>
        </p:spPr>
        <p:txBody>
          <a:bodyPr vert="horz" lIns="0" tIns="0" rIns="0" bIns="0" rtlCol="0" anchor="t" anchorCtr="0"/>
          <a:lstStyle>
            <a:lvl1pPr algn="r">
              <a:defRPr sz="1100">
                <a:solidFill>
                  <a:schemeClr val="bg1"/>
                </a:solidFill>
              </a:defRPr>
            </a:lvl1pPr>
          </a:lstStyle>
          <a:p>
            <a:fld id="{CD018B5B-3FD1-43B0-9C50-E33EBAC66E22}" type="slidenum">
              <a:rPr lang="en-GB" smtClean="0"/>
              <a:pPr/>
              <a:t>‹#›</a:t>
            </a:fld>
            <a:endParaRPr lang="en-GB" dirty="0"/>
          </a:p>
        </p:txBody>
      </p:sp>
      <p:pic>
        <p:nvPicPr>
          <p:cNvPr id="6" name="Picture 5" descr="A blue and black circle with lines&#10;&#10;Description automatically generated">
            <a:extLst>
              <a:ext uri="{FF2B5EF4-FFF2-40B4-BE49-F238E27FC236}">
                <a16:creationId xmlns:a16="http://schemas.microsoft.com/office/drawing/2014/main" id="{BA464083-6717-5EAC-39E9-616CB47535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8130" y="52273"/>
            <a:ext cx="1612900" cy="1549400"/>
          </a:xfrm>
          <a:prstGeom prst="rect">
            <a:avLst/>
          </a:prstGeom>
        </p:spPr>
      </p:pic>
      <p:pic>
        <p:nvPicPr>
          <p:cNvPr id="7" name="Picture 6" descr="A blue circles and circles on a black background&#10;&#10;Description automatically generated">
            <a:extLst>
              <a:ext uri="{FF2B5EF4-FFF2-40B4-BE49-F238E27FC236}">
                <a16:creationId xmlns:a16="http://schemas.microsoft.com/office/drawing/2014/main" id="{9CBB5E38-2DB3-E081-B28B-10E2BBB796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8171" y="495797"/>
            <a:ext cx="920060" cy="662353"/>
          </a:xfrm>
          <a:prstGeom prst="rect">
            <a:avLst/>
          </a:prstGeom>
        </p:spPr>
      </p:pic>
    </p:spTree>
    <p:extLst>
      <p:ext uri="{BB962C8B-B14F-4D97-AF65-F5344CB8AC3E}">
        <p14:creationId xmlns:p14="http://schemas.microsoft.com/office/powerpoint/2010/main" val="1359798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6" name="Picture Placeholder 4"/>
          <p:cNvSpPr>
            <a:spLocks noGrp="1"/>
          </p:cNvSpPr>
          <p:nvPr>
            <p:ph type="pic" sz="quarter" idx="15"/>
          </p:nvPr>
        </p:nvSpPr>
        <p:spPr>
          <a:xfrm>
            <a:off x="6057207" y="436688"/>
            <a:ext cx="6134793" cy="640164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5" name="Picture Placeholder 4"/>
          <p:cNvSpPr>
            <a:spLocks noGrp="1"/>
          </p:cNvSpPr>
          <p:nvPr>
            <p:ph type="pic" sz="quarter" idx="14"/>
          </p:nvPr>
        </p:nvSpPr>
        <p:spPr>
          <a:xfrm>
            <a:off x="-1" y="436688"/>
            <a:ext cx="6134793" cy="640164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Footer Placeholder 1">
            <a:extLst>
              <a:ext uri="{FF2B5EF4-FFF2-40B4-BE49-F238E27FC236}">
                <a16:creationId xmlns:a16="http://schemas.microsoft.com/office/drawing/2014/main" id="{9DA8A1D4-CDD9-4E43-9E1D-0FCCCEEB98DD}"/>
              </a:ext>
            </a:extLst>
          </p:cNvPr>
          <p:cNvSpPr>
            <a:spLocks noGrp="1"/>
          </p:cNvSpPr>
          <p:nvPr>
            <p:ph type="ftr" sz="quarter" idx="16"/>
          </p:nvPr>
        </p:nvSpPr>
        <p:spPr/>
        <p:txBody>
          <a:bodyPr/>
          <a:lstStyle/>
          <a:p>
            <a:r>
              <a:rPr lang="en-US" dirty="0"/>
              <a:t>PRESENTATION TITLE (To customize: Insert &gt; Header Footer &gt; Edit Footer Text &gt; Apply to All)</a:t>
            </a:r>
          </a:p>
        </p:txBody>
      </p:sp>
      <p:pic>
        <p:nvPicPr>
          <p:cNvPr id="4" name="Picture 3" descr="A group of colored crosses&#10;&#10;Description automatically generated">
            <a:extLst>
              <a:ext uri="{FF2B5EF4-FFF2-40B4-BE49-F238E27FC236}">
                <a16:creationId xmlns:a16="http://schemas.microsoft.com/office/drawing/2014/main" id="{78483F88-B341-C453-9ADE-8B55D46293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0818966" y="128199"/>
            <a:ext cx="1878154" cy="1804211"/>
          </a:xfrm>
          <a:prstGeom prst="rect">
            <a:avLst/>
          </a:prstGeom>
        </p:spPr>
      </p:pic>
      <p:pic>
        <p:nvPicPr>
          <p:cNvPr id="7" name="Picture 6" descr="A blue circles and circles on a black background&#10;&#10;Description automatically generated">
            <a:extLst>
              <a:ext uri="{FF2B5EF4-FFF2-40B4-BE49-F238E27FC236}">
                <a16:creationId xmlns:a16="http://schemas.microsoft.com/office/drawing/2014/main" id="{4F9FEB3A-781A-2E27-DC4F-9953811992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57114" y="602940"/>
            <a:ext cx="1272886" cy="916353"/>
          </a:xfrm>
          <a:prstGeom prst="rect">
            <a:avLst/>
          </a:prstGeom>
        </p:spPr>
      </p:pic>
      <p:sp>
        <p:nvSpPr>
          <p:cNvPr id="8" name="Slide Number Placeholder 5">
            <a:extLst>
              <a:ext uri="{FF2B5EF4-FFF2-40B4-BE49-F238E27FC236}">
                <a16:creationId xmlns:a16="http://schemas.microsoft.com/office/drawing/2014/main" id="{4EE6A53A-8663-DE0F-3036-57D2D6FAF5E9}"/>
              </a:ext>
            </a:extLst>
          </p:cNvPr>
          <p:cNvSpPr>
            <a:spLocks noGrp="1"/>
          </p:cNvSpPr>
          <p:nvPr>
            <p:ph type="sldNum" sz="quarter" idx="4"/>
          </p:nvPr>
        </p:nvSpPr>
        <p:spPr>
          <a:xfrm>
            <a:off x="8723601" y="6373546"/>
            <a:ext cx="2727326" cy="219075"/>
          </a:xfrm>
          <a:prstGeom prst="rect">
            <a:avLst/>
          </a:prstGeom>
        </p:spPr>
        <p:txBody>
          <a:bodyPr vert="horz" lIns="0" tIns="0" rIns="0" bIns="0" rtlCol="0" anchor="t" anchorCtr="0"/>
          <a:lstStyle>
            <a:lvl1pPr algn="r">
              <a:defRPr sz="1100">
                <a:solidFill>
                  <a:schemeClr val="bg1"/>
                </a:solidFill>
              </a:defRPr>
            </a:lvl1pPr>
          </a:lstStyle>
          <a:p>
            <a:fld id="{CD018B5B-3FD1-43B0-9C50-E33EBAC66E22}" type="slidenum">
              <a:rPr lang="en-GB" smtClean="0"/>
              <a:pPr/>
              <a:t>‹#›</a:t>
            </a:fld>
            <a:endParaRPr lang="en-GB" dirty="0"/>
          </a:p>
        </p:txBody>
      </p:sp>
    </p:spTree>
    <p:extLst>
      <p:ext uri="{BB962C8B-B14F-4D97-AF65-F5344CB8AC3E}">
        <p14:creationId xmlns:p14="http://schemas.microsoft.com/office/powerpoint/2010/main" val="51372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_Visual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A2F00-5CC0-EE42-A7FC-43B8A7139BA7}"/>
              </a:ext>
            </a:extLst>
          </p:cNvPr>
          <p:cNvSpPr>
            <a:spLocks noGrp="1"/>
          </p:cNvSpPr>
          <p:nvPr>
            <p:ph type="title" hasCustomPrompt="1"/>
          </p:nvPr>
        </p:nvSpPr>
        <p:spPr>
          <a:xfrm>
            <a:off x="507420" y="1097280"/>
            <a:ext cx="10291209" cy="477288"/>
          </a:xfrm>
        </p:spPr>
        <p:txBody>
          <a:bodyPr/>
          <a:lstStyle/>
          <a:p>
            <a:r>
              <a:rPr lang="en-US" dirty="0"/>
              <a:t>Thank You Sponsors</a:t>
            </a:r>
          </a:p>
        </p:txBody>
      </p:sp>
      <p:sp>
        <p:nvSpPr>
          <p:cNvPr id="5" name="Footer Placeholder 4">
            <a:extLst>
              <a:ext uri="{FF2B5EF4-FFF2-40B4-BE49-F238E27FC236}">
                <a16:creationId xmlns:a16="http://schemas.microsoft.com/office/drawing/2014/main" id="{70914FA4-651E-0645-9165-939E6BDC4D0D}"/>
              </a:ext>
            </a:extLst>
          </p:cNvPr>
          <p:cNvSpPr>
            <a:spLocks noGrp="1"/>
          </p:cNvSpPr>
          <p:nvPr>
            <p:ph type="ftr" sz="quarter" idx="13"/>
          </p:nvPr>
        </p:nvSpPr>
        <p:spPr/>
        <p:txBody>
          <a:bodyPr/>
          <a:lstStyle>
            <a:lvl1pPr>
              <a:defRPr>
                <a:solidFill>
                  <a:schemeClr val="accent4"/>
                </a:solidFill>
              </a:defRPr>
            </a:lvl1pPr>
          </a:lstStyle>
          <a:p>
            <a:r>
              <a:rPr lang="en-US" dirty="0"/>
              <a:t>PRESENTATION TITLE (To customize: Insert &gt; Header Footer &gt; Edit Footer Text &gt; Apply to All)</a:t>
            </a:r>
          </a:p>
        </p:txBody>
      </p:sp>
      <p:sp>
        <p:nvSpPr>
          <p:cNvPr id="9" name="Slide Number Placeholder 5">
            <a:extLst>
              <a:ext uri="{FF2B5EF4-FFF2-40B4-BE49-F238E27FC236}">
                <a16:creationId xmlns:a16="http://schemas.microsoft.com/office/drawing/2014/main" id="{EA8079E5-6320-C240-0464-181F70241107}"/>
              </a:ext>
            </a:extLst>
          </p:cNvPr>
          <p:cNvSpPr>
            <a:spLocks noGrp="1"/>
          </p:cNvSpPr>
          <p:nvPr>
            <p:ph type="sldNum" sz="quarter" idx="4"/>
          </p:nvPr>
        </p:nvSpPr>
        <p:spPr>
          <a:xfrm>
            <a:off x="8723601" y="6373546"/>
            <a:ext cx="2727326" cy="219075"/>
          </a:xfrm>
          <a:prstGeom prst="rect">
            <a:avLst/>
          </a:prstGeom>
        </p:spPr>
        <p:txBody>
          <a:bodyPr vert="horz" lIns="0" tIns="0" rIns="0" bIns="0" rtlCol="0" anchor="t" anchorCtr="0"/>
          <a:lstStyle>
            <a:lvl1pPr algn="r">
              <a:defRPr sz="1100">
                <a:solidFill>
                  <a:schemeClr val="bg1"/>
                </a:solidFill>
              </a:defRPr>
            </a:lvl1pPr>
          </a:lstStyle>
          <a:p>
            <a:fld id="{CD018B5B-3FD1-43B0-9C50-E33EBAC66E22}" type="slidenum">
              <a:rPr lang="en-GB" smtClean="0"/>
              <a:pPr/>
              <a:t>‹#›</a:t>
            </a:fld>
            <a:endParaRPr lang="en-GB" dirty="0"/>
          </a:p>
        </p:txBody>
      </p:sp>
      <p:sp>
        <p:nvSpPr>
          <p:cNvPr id="19" name="Picture Placeholder 3">
            <a:extLst>
              <a:ext uri="{FF2B5EF4-FFF2-40B4-BE49-F238E27FC236}">
                <a16:creationId xmlns:a16="http://schemas.microsoft.com/office/drawing/2014/main" id="{CF6B7964-2854-746D-8C76-35F0941D1087}"/>
              </a:ext>
            </a:extLst>
          </p:cNvPr>
          <p:cNvSpPr>
            <a:spLocks noGrp="1"/>
          </p:cNvSpPr>
          <p:nvPr>
            <p:ph type="pic" sz="quarter" idx="21"/>
          </p:nvPr>
        </p:nvSpPr>
        <p:spPr>
          <a:xfrm>
            <a:off x="507420" y="2057400"/>
            <a:ext cx="2294373" cy="1127093"/>
          </a:xfrm>
          <a:prstGeom prst="rect">
            <a:avLst/>
          </a:prstGeom>
          <a:gradFill>
            <a:gsLst>
              <a:gs pos="0">
                <a:schemeClr val="bg1">
                  <a:lumMod val="85000"/>
                </a:schemeClr>
              </a:gs>
              <a:gs pos="99000">
                <a:schemeClr val="bg1">
                  <a:lumMod val="75000"/>
                </a:schemeClr>
              </a:gs>
            </a:gsLst>
            <a:lin ang="5400000" scaled="1"/>
          </a:gradFill>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20" name="Picture Placeholder 3">
            <a:extLst>
              <a:ext uri="{FF2B5EF4-FFF2-40B4-BE49-F238E27FC236}">
                <a16:creationId xmlns:a16="http://schemas.microsoft.com/office/drawing/2014/main" id="{38DE4A58-A395-A17D-B418-96863937F1C5}"/>
              </a:ext>
            </a:extLst>
          </p:cNvPr>
          <p:cNvSpPr>
            <a:spLocks noGrp="1"/>
          </p:cNvSpPr>
          <p:nvPr>
            <p:ph type="pic" sz="quarter" idx="22"/>
          </p:nvPr>
        </p:nvSpPr>
        <p:spPr>
          <a:xfrm>
            <a:off x="2995755" y="2057400"/>
            <a:ext cx="2294373" cy="1127093"/>
          </a:xfrm>
          <a:prstGeom prst="rect">
            <a:avLst/>
          </a:prstGeom>
          <a:gradFill>
            <a:gsLst>
              <a:gs pos="0">
                <a:schemeClr val="bg1">
                  <a:lumMod val="85000"/>
                </a:schemeClr>
              </a:gs>
              <a:gs pos="99000">
                <a:schemeClr val="bg1">
                  <a:lumMod val="75000"/>
                </a:schemeClr>
              </a:gs>
            </a:gsLst>
            <a:lin ang="5400000" scaled="1"/>
          </a:gradFill>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21" name="Picture Placeholder 3">
            <a:extLst>
              <a:ext uri="{FF2B5EF4-FFF2-40B4-BE49-F238E27FC236}">
                <a16:creationId xmlns:a16="http://schemas.microsoft.com/office/drawing/2014/main" id="{01A48708-15EC-4BEC-3B53-73B4B11684DF}"/>
              </a:ext>
            </a:extLst>
          </p:cNvPr>
          <p:cNvSpPr>
            <a:spLocks noGrp="1"/>
          </p:cNvSpPr>
          <p:nvPr>
            <p:ph type="pic" sz="quarter" idx="23"/>
          </p:nvPr>
        </p:nvSpPr>
        <p:spPr>
          <a:xfrm>
            <a:off x="5484090" y="2057400"/>
            <a:ext cx="2294373" cy="1127093"/>
          </a:xfrm>
          <a:prstGeom prst="rect">
            <a:avLst/>
          </a:prstGeom>
          <a:gradFill>
            <a:gsLst>
              <a:gs pos="0">
                <a:schemeClr val="bg1">
                  <a:lumMod val="85000"/>
                </a:schemeClr>
              </a:gs>
              <a:gs pos="99000">
                <a:schemeClr val="bg1">
                  <a:lumMod val="75000"/>
                </a:schemeClr>
              </a:gs>
            </a:gsLst>
            <a:lin ang="5400000" scaled="1"/>
          </a:gradFill>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22" name="Picture Placeholder 3">
            <a:extLst>
              <a:ext uri="{FF2B5EF4-FFF2-40B4-BE49-F238E27FC236}">
                <a16:creationId xmlns:a16="http://schemas.microsoft.com/office/drawing/2014/main" id="{C9028E81-C175-A204-6B01-E2F313B5E125}"/>
              </a:ext>
            </a:extLst>
          </p:cNvPr>
          <p:cNvSpPr>
            <a:spLocks noGrp="1"/>
          </p:cNvSpPr>
          <p:nvPr>
            <p:ph type="pic" sz="quarter" idx="24"/>
          </p:nvPr>
        </p:nvSpPr>
        <p:spPr>
          <a:xfrm>
            <a:off x="7972425" y="2057400"/>
            <a:ext cx="2294373" cy="1127093"/>
          </a:xfrm>
          <a:prstGeom prst="rect">
            <a:avLst/>
          </a:prstGeom>
          <a:gradFill>
            <a:gsLst>
              <a:gs pos="0">
                <a:schemeClr val="bg1">
                  <a:lumMod val="85000"/>
                </a:schemeClr>
              </a:gs>
              <a:gs pos="99000">
                <a:schemeClr val="bg1">
                  <a:lumMod val="75000"/>
                </a:schemeClr>
              </a:gs>
            </a:gsLst>
            <a:lin ang="5400000" scaled="1"/>
          </a:gradFill>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23" name="Picture Placeholder 3">
            <a:extLst>
              <a:ext uri="{FF2B5EF4-FFF2-40B4-BE49-F238E27FC236}">
                <a16:creationId xmlns:a16="http://schemas.microsoft.com/office/drawing/2014/main" id="{68041D4A-709B-93D1-EB89-4F790E3DD7CA}"/>
              </a:ext>
            </a:extLst>
          </p:cNvPr>
          <p:cNvSpPr>
            <a:spLocks noGrp="1"/>
          </p:cNvSpPr>
          <p:nvPr>
            <p:ph type="pic" sz="quarter" idx="25"/>
          </p:nvPr>
        </p:nvSpPr>
        <p:spPr>
          <a:xfrm>
            <a:off x="507420" y="3408468"/>
            <a:ext cx="2294373" cy="1127093"/>
          </a:xfrm>
          <a:prstGeom prst="rect">
            <a:avLst/>
          </a:prstGeom>
          <a:gradFill>
            <a:gsLst>
              <a:gs pos="0">
                <a:schemeClr val="bg1">
                  <a:lumMod val="85000"/>
                </a:schemeClr>
              </a:gs>
              <a:gs pos="99000">
                <a:schemeClr val="bg1">
                  <a:lumMod val="75000"/>
                </a:schemeClr>
              </a:gs>
            </a:gsLst>
            <a:lin ang="5400000" scaled="1"/>
          </a:gradFill>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24" name="Picture Placeholder 3">
            <a:extLst>
              <a:ext uri="{FF2B5EF4-FFF2-40B4-BE49-F238E27FC236}">
                <a16:creationId xmlns:a16="http://schemas.microsoft.com/office/drawing/2014/main" id="{CFCCEB0C-9801-0CAA-3961-B3F8D40AD54B}"/>
              </a:ext>
            </a:extLst>
          </p:cNvPr>
          <p:cNvSpPr>
            <a:spLocks noGrp="1"/>
          </p:cNvSpPr>
          <p:nvPr>
            <p:ph type="pic" sz="quarter" idx="26"/>
          </p:nvPr>
        </p:nvSpPr>
        <p:spPr>
          <a:xfrm>
            <a:off x="2995755" y="3408468"/>
            <a:ext cx="2294373" cy="1127093"/>
          </a:xfrm>
          <a:prstGeom prst="rect">
            <a:avLst/>
          </a:prstGeom>
          <a:gradFill>
            <a:gsLst>
              <a:gs pos="0">
                <a:schemeClr val="bg1">
                  <a:lumMod val="85000"/>
                </a:schemeClr>
              </a:gs>
              <a:gs pos="99000">
                <a:schemeClr val="bg1">
                  <a:lumMod val="75000"/>
                </a:schemeClr>
              </a:gs>
            </a:gsLst>
            <a:lin ang="5400000" scaled="1"/>
          </a:gradFill>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25" name="Picture Placeholder 3">
            <a:extLst>
              <a:ext uri="{FF2B5EF4-FFF2-40B4-BE49-F238E27FC236}">
                <a16:creationId xmlns:a16="http://schemas.microsoft.com/office/drawing/2014/main" id="{03E0E43C-A112-6365-27EF-324A6D967B91}"/>
              </a:ext>
            </a:extLst>
          </p:cNvPr>
          <p:cNvSpPr>
            <a:spLocks noGrp="1"/>
          </p:cNvSpPr>
          <p:nvPr>
            <p:ph type="pic" sz="quarter" idx="27"/>
          </p:nvPr>
        </p:nvSpPr>
        <p:spPr>
          <a:xfrm>
            <a:off x="5484090" y="3408468"/>
            <a:ext cx="2294373" cy="1127093"/>
          </a:xfrm>
          <a:prstGeom prst="rect">
            <a:avLst/>
          </a:prstGeom>
          <a:gradFill>
            <a:gsLst>
              <a:gs pos="0">
                <a:schemeClr val="bg1">
                  <a:lumMod val="85000"/>
                </a:schemeClr>
              </a:gs>
              <a:gs pos="99000">
                <a:schemeClr val="bg1">
                  <a:lumMod val="75000"/>
                </a:schemeClr>
              </a:gs>
            </a:gsLst>
            <a:lin ang="5400000" scaled="1"/>
          </a:gradFill>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26" name="Picture Placeholder 3">
            <a:extLst>
              <a:ext uri="{FF2B5EF4-FFF2-40B4-BE49-F238E27FC236}">
                <a16:creationId xmlns:a16="http://schemas.microsoft.com/office/drawing/2014/main" id="{0410AA93-91EE-9C7C-7277-A49BF373C19B}"/>
              </a:ext>
            </a:extLst>
          </p:cNvPr>
          <p:cNvSpPr>
            <a:spLocks noGrp="1"/>
          </p:cNvSpPr>
          <p:nvPr>
            <p:ph type="pic" sz="quarter" idx="28"/>
          </p:nvPr>
        </p:nvSpPr>
        <p:spPr>
          <a:xfrm>
            <a:off x="7972425" y="3408468"/>
            <a:ext cx="2294373" cy="1127093"/>
          </a:xfrm>
          <a:prstGeom prst="rect">
            <a:avLst/>
          </a:prstGeom>
          <a:gradFill>
            <a:gsLst>
              <a:gs pos="0">
                <a:schemeClr val="bg1">
                  <a:lumMod val="85000"/>
                </a:schemeClr>
              </a:gs>
              <a:gs pos="99000">
                <a:schemeClr val="bg1">
                  <a:lumMod val="75000"/>
                </a:schemeClr>
              </a:gs>
            </a:gsLst>
            <a:lin ang="5400000" scaled="1"/>
          </a:gradFill>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27" name="Picture Placeholder 3">
            <a:extLst>
              <a:ext uri="{FF2B5EF4-FFF2-40B4-BE49-F238E27FC236}">
                <a16:creationId xmlns:a16="http://schemas.microsoft.com/office/drawing/2014/main" id="{360C61F6-BB71-7F90-6E1C-D739CF907885}"/>
              </a:ext>
            </a:extLst>
          </p:cNvPr>
          <p:cNvSpPr>
            <a:spLocks noGrp="1"/>
          </p:cNvSpPr>
          <p:nvPr>
            <p:ph type="pic" sz="quarter" idx="29"/>
          </p:nvPr>
        </p:nvSpPr>
        <p:spPr>
          <a:xfrm>
            <a:off x="507420" y="4802926"/>
            <a:ext cx="2294373" cy="1127093"/>
          </a:xfrm>
          <a:prstGeom prst="rect">
            <a:avLst/>
          </a:prstGeom>
          <a:gradFill>
            <a:gsLst>
              <a:gs pos="0">
                <a:schemeClr val="bg1">
                  <a:lumMod val="85000"/>
                </a:schemeClr>
              </a:gs>
              <a:gs pos="99000">
                <a:schemeClr val="bg1">
                  <a:lumMod val="75000"/>
                </a:schemeClr>
              </a:gs>
            </a:gsLst>
            <a:lin ang="5400000" scaled="1"/>
          </a:gradFill>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28" name="Picture Placeholder 3">
            <a:extLst>
              <a:ext uri="{FF2B5EF4-FFF2-40B4-BE49-F238E27FC236}">
                <a16:creationId xmlns:a16="http://schemas.microsoft.com/office/drawing/2014/main" id="{6B11246D-AAF1-8973-D130-6F3313F5F69A}"/>
              </a:ext>
            </a:extLst>
          </p:cNvPr>
          <p:cNvSpPr>
            <a:spLocks noGrp="1"/>
          </p:cNvSpPr>
          <p:nvPr>
            <p:ph type="pic" sz="quarter" idx="30"/>
          </p:nvPr>
        </p:nvSpPr>
        <p:spPr>
          <a:xfrm>
            <a:off x="2995755" y="4802926"/>
            <a:ext cx="2294373" cy="1127093"/>
          </a:xfrm>
          <a:prstGeom prst="rect">
            <a:avLst/>
          </a:prstGeom>
          <a:gradFill>
            <a:gsLst>
              <a:gs pos="0">
                <a:schemeClr val="bg1">
                  <a:lumMod val="85000"/>
                </a:schemeClr>
              </a:gs>
              <a:gs pos="99000">
                <a:schemeClr val="bg1">
                  <a:lumMod val="75000"/>
                </a:schemeClr>
              </a:gs>
            </a:gsLst>
            <a:lin ang="5400000" scaled="1"/>
          </a:gradFill>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29" name="Picture Placeholder 3">
            <a:extLst>
              <a:ext uri="{FF2B5EF4-FFF2-40B4-BE49-F238E27FC236}">
                <a16:creationId xmlns:a16="http://schemas.microsoft.com/office/drawing/2014/main" id="{D3CF73AE-B216-8F61-8C4B-AFA512B0E76D}"/>
              </a:ext>
            </a:extLst>
          </p:cNvPr>
          <p:cNvSpPr>
            <a:spLocks noGrp="1"/>
          </p:cNvSpPr>
          <p:nvPr>
            <p:ph type="pic" sz="quarter" idx="31"/>
          </p:nvPr>
        </p:nvSpPr>
        <p:spPr>
          <a:xfrm>
            <a:off x="5484090" y="4802926"/>
            <a:ext cx="2294373" cy="1127093"/>
          </a:xfrm>
          <a:prstGeom prst="rect">
            <a:avLst/>
          </a:prstGeom>
          <a:gradFill>
            <a:gsLst>
              <a:gs pos="0">
                <a:schemeClr val="bg1">
                  <a:lumMod val="85000"/>
                </a:schemeClr>
              </a:gs>
              <a:gs pos="99000">
                <a:schemeClr val="bg1">
                  <a:lumMod val="75000"/>
                </a:schemeClr>
              </a:gs>
            </a:gsLst>
            <a:lin ang="5400000" scaled="1"/>
          </a:gradFill>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30" name="Picture Placeholder 3">
            <a:extLst>
              <a:ext uri="{FF2B5EF4-FFF2-40B4-BE49-F238E27FC236}">
                <a16:creationId xmlns:a16="http://schemas.microsoft.com/office/drawing/2014/main" id="{4BC0A622-82B8-A87B-117E-B385EDC79E61}"/>
              </a:ext>
            </a:extLst>
          </p:cNvPr>
          <p:cNvSpPr>
            <a:spLocks noGrp="1"/>
          </p:cNvSpPr>
          <p:nvPr>
            <p:ph type="pic" sz="quarter" idx="32"/>
          </p:nvPr>
        </p:nvSpPr>
        <p:spPr>
          <a:xfrm>
            <a:off x="7972425" y="4802926"/>
            <a:ext cx="2294373" cy="1127093"/>
          </a:xfrm>
          <a:prstGeom prst="rect">
            <a:avLst/>
          </a:prstGeom>
          <a:gradFill>
            <a:gsLst>
              <a:gs pos="0">
                <a:schemeClr val="bg1">
                  <a:lumMod val="85000"/>
                </a:schemeClr>
              </a:gs>
              <a:gs pos="99000">
                <a:schemeClr val="bg1">
                  <a:lumMod val="75000"/>
                </a:schemeClr>
              </a:gs>
            </a:gsLst>
            <a:lin ang="5400000" scaled="1"/>
          </a:gradFill>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pic>
        <p:nvPicPr>
          <p:cNvPr id="4" name="Picture 3" descr="A blue and black circle with lines&#10;&#10;Description automatically generated">
            <a:extLst>
              <a:ext uri="{FF2B5EF4-FFF2-40B4-BE49-F238E27FC236}">
                <a16:creationId xmlns:a16="http://schemas.microsoft.com/office/drawing/2014/main" id="{3217CB9B-058C-AB40-13EC-B2063290CB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8130" y="52273"/>
            <a:ext cx="1612900" cy="1549400"/>
          </a:xfrm>
          <a:prstGeom prst="rect">
            <a:avLst/>
          </a:prstGeom>
        </p:spPr>
      </p:pic>
      <p:pic>
        <p:nvPicPr>
          <p:cNvPr id="7" name="Picture 6" descr="A blue circles and circles on a black background&#10;&#10;Description automatically generated">
            <a:extLst>
              <a:ext uri="{FF2B5EF4-FFF2-40B4-BE49-F238E27FC236}">
                <a16:creationId xmlns:a16="http://schemas.microsoft.com/office/drawing/2014/main" id="{5BBF355B-2001-40D6-68CA-41D2CEA666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8171" y="495797"/>
            <a:ext cx="920060" cy="662353"/>
          </a:xfrm>
          <a:prstGeom prst="rect">
            <a:avLst/>
          </a:prstGeom>
        </p:spPr>
      </p:pic>
    </p:spTree>
    <p:extLst>
      <p:ext uri="{BB962C8B-B14F-4D97-AF65-F5344CB8AC3E}">
        <p14:creationId xmlns:p14="http://schemas.microsoft.com/office/powerpoint/2010/main" val="21859034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375443" y="-1151684"/>
            <a:ext cx="5359399" cy="9161367"/>
          </a:xfrm>
          <a:prstGeom prst="rect">
            <a:avLst/>
          </a:prstGeom>
        </p:spPr>
      </p:pic>
      <p:sp>
        <p:nvSpPr>
          <p:cNvPr id="2" name="Title 1"/>
          <p:cNvSpPr>
            <a:spLocks noGrp="1"/>
          </p:cNvSpPr>
          <p:nvPr>
            <p:ph type="title"/>
          </p:nvPr>
        </p:nvSpPr>
        <p:spPr>
          <a:xfrm>
            <a:off x="509728" y="2330279"/>
            <a:ext cx="3847216" cy="1783443"/>
          </a:xfrm>
        </p:spPr>
        <p:txBody>
          <a:bodyPr/>
          <a:lstStyle>
            <a:lvl1pPr>
              <a:lnSpc>
                <a:spcPct val="100000"/>
              </a:lnSpc>
              <a:defRPr sz="3600">
                <a:latin typeface="Prometo Medium" panose="020B0704030203060203" pitchFamily="34" charset="0"/>
              </a:defRPr>
            </a:lvl1pPr>
          </a:lstStyle>
          <a:p>
            <a:r>
              <a:rPr lang="en-US" dirty="0"/>
              <a:t>Click to edit Master title style</a:t>
            </a:r>
          </a:p>
        </p:txBody>
      </p:sp>
      <p:sp>
        <p:nvSpPr>
          <p:cNvPr id="8" name="Picture Placeholder 4"/>
          <p:cNvSpPr>
            <a:spLocks noGrp="1"/>
          </p:cNvSpPr>
          <p:nvPr>
            <p:ph type="pic" sz="quarter" idx="14"/>
          </p:nvPr>
        </p:nvSpPr>
        <p:spPr>
          <a:xfrm>
            <a:off x="6117875" y="1133700"/>
            <a:ext cx="1915373" cy="3962400"/>
          </a:xfrm>
          <a:prstGeom prst="roundRect">
            <a:avLst>
              <a:gd name="adj" fmla="val 11979"/>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4" name="Footer Placeholder 3">
            <a:extLst>
              <a:ext uri="{FF2B5EF4-FFF2-40B4-BE49-F238E27FC236}">
                <a16:creationId xmlns:a16="http://schemas.microsoft.com/office/drawing/2014/main" id="{F56AC65B-910B-BC4D-BDF5-63469AFEDBFE}"/>
              </a:ext>
            </a:extLst>
          </p:cNvPr>
          <p:cNvSpPr>
            <a:spLocks noGrp="1"/>
          </p:cNvSpPr>
          <p:nvPr>
            <p:ph type="ftr" sz="quarter" idx="15"/>
          </p:nvPr>
        </p:nvSpPr>
        <p:spPr/>
        <p:txBody>
          <a:bodyPr/>
          <a:lstStyle>
            <a:lvl1pPr>
              <a:defRPr>
                <a:solidFill>
                  <a:schemeClr val="accent4"/>
                </a:solidFill>
              </a:defRPr>
            </a:lvl1pPr>
          </a:lstStyle>
          <a:p>
            <a:r>
              <a:rPr lang="en-US" dirty="0"/>
              <a:t>PRESENTATION TITLE (To customize: Insert &gt; Header Footer &gt; Edit Footer Text &gt; Apply to All)</a:t>
            </a:r>
          </a:p>
        </p:txBody>
      </p:sp>
      <p:sp>
        <p:nvSpPr>
          <p:cNvPr id="5" name="Rectangle 4">
            <a:extLst>
              <a:ext uri="{FF2B5EF4-FFF2-40B4-BE49-F238E27FC236}">
                <a16:creationId xmlns:a16="http://schemas.microsoft.com/office/drawing/2014/main" id="{B3DC1F43-0198-EB10-B340-C175B1F1A23B}"/>
              </a:ext>
            </a:extLst>
          </p:cNvPr>
          <p:cNvSpPr/>
          <p:nvPr userDrawn="1"/>
        </p:nvSpPr>
        <p:spPr>
          <a:xfrm>
            <a:off x="0" y="6107026"/>
            <a:ext cx="12192000" cy="752182"/>
          </a:xfrm>
          <a:prstGeom prst="rect">
            <a:avLst/>
          </a:prstGeom>
          <a:solidFill>
            <a:srgbClr val="21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Slide Number Placeholder 5">
            <a:extLst>
              <a:ext uri="{FF2B5EF4-FFF2-40B4-BE49-F238E27FC236}">
                <a16:creationId xmlns:a16="http://schemas.microsoft.com/office/drawing/2014/main" id="{5CBB6E80-42A6-E8DD-E97C-DA69C2032260}"/>
              </a:ext>
            </a:extLst>
          </p:cNvPr>
          <p:cNvSpPr>
            <a:spLocks noGrp="1"/>
          </p:cNvSpPr>
          <p:nvPr>
            <p:ph type="sldNum" sz="quarter" idx="4"/>
          </p:nvPr>
        </p:nvSpPr>
        <p:spPr>
          <a:xfrm>
            <a:off x="8723601" y="6373546"/>
            <a:ext cx="2727326" cy="219075"/>
          </a:xfrm>
          <a:prstGeom prst="rect">
            <a:avLst/>
          </a:prstGeom>
        </p:spPr>
        <p:txBody>
          <a:bodyPr vert="horz" lIns="0" tIns="0" rIns="0" bIns="0" rtlCol="0" anchor="t" anchorCtr="0"/>
          <a:lstStyle>
            <a:lvl1pPr algn="r">
              <a:defRPr sz="1100">
                <a:solidFill>
                  <a:schemeClr val="bg1"/>
                </a:solidFill>
              </a:defRPr>
            </a:lvl1pPr>
          </a:lstStyle>
          <a:p>
            <a:fld id="{CD018B5B-3FD1-43B0-9C50-E33EBAC66E22}" type="slidenum">
              <a:rPr lang="en-GB" smtClean="0"/>
              <a:pPr/>
              <a:t>‹#›</a:t>
            </a:fld>
            <a:endParaRPr lang="en-GB" dirty="0"/>
          </a:p>
        </p:txBody>
      </p:sp>
      <p:pic>
        <p:nvPicPr>
          <p:cNvPr id="16" name="Picture 15" descr="A group of colored crosses&#10;&#10;Description automatically generated">
            <a:extLst>
              <a:ext uri="{FF2B5EF4-FFF2-40B4-BE49-F238E27FC236}">
                <a16:creationId xmlns:a16="http://schemas.microsoft.com/office/drawing/2014/main" id="{9FB523AD-F304-A4D9-2D73-5CBD486A4D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0907060" y="502957"/>
            <a:ext cx="2367526" cy="2274316"/>
          </a:xfrm>
          <a:prstGeom prst="rect">
            <a:avLst/>
          </a:prstGeom>
        </p:spPr>
      </p:pic>
      <p:pic>
        <p:nvPicPr>
          <p:cNvPr id="3" name="Picture 2" descr="A white and green text on a black background&#10;&#10;Description automatically generated">
            <a:extLst>
              <a:ext uri="{FF2B5EF4-FFF2-40B4-BE49-F238E27FC236}">
                <a16:creationId xmlns:a16="http://schemas.microsoft.com/office/drawing/2014/main" id="{2D82BED9-9C7E-ED3F-7740-08AF573A163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8714" y="6107026"/>
            <a:ext cx="3406106" cy="757992"/>
          </a:xfrm>
          <a:prstGeom prst="rect">
            <a:avLst/>
          </a:prstGeom>
        </p:spPr>
      </p:pic>
      <p:pic>
        <p:nvPicPr>
          <p:cNvPr id="7" name="Picture 6" descr="A white letters on a black background&#10;&#10;Description automatically generated">
            <a:extLst>
              <a:ext uri="{FF2B5EF4-FFF2-40B4-BE49-F238E27FC236}">
                <a16:creationId xmlns:a16="http://schemas.microsoft.com/office/drawing/2014/main" id="{8D6BD1EC-DF2B-A2E8-36EC-CECA4647BF7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53843" y="6296822"/>
            <a:ext cx="1484314" cy="368605"/>
          </a:xfrm>
          <a:prstGeom prst="rect">
            <a:avLst/>
          </a:prstGeom>
        </p:spPr>
      </p:pic>
    </p:spTree>
    <p:extLst>
      <p:ext uri="{BB962C8B-B14F-4D97-AF65-F5344CB8AC3E}">
        <p14:creationId xmlns:p14="http://schemas.microsoft.com/office/powerpoint/2010/main" val="1401012805"/>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8" name="Picture Placeholder 4"/>
          <p:cNvSpPr>
            <a:spLocks noGrp="1"/>
          </p:cNvSpPr>
          <p:nvPr>
            <p:ph type="pic" sz="quarter" idx="14"/>
          </p:nvPr>
        </p:nvSpPr>
        <p:spPr>
          <a:xfrm>
            <a:off x="4778003" y="810002"/>
            <a:ext cx="2532888" cy="5321808"/>
          </a:xfrm>
          <a:prstGeom prst="roundRect">
            <a:avLst>
              <a:gd name="adj" fmla="val 0"/>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4"/>
          <p:cNvSpPr>
            <a:spLocks noGrp="1"/>
          </p:cNvSpPr>
          <p:nvPr>
            <p:ph type="pic" sz="quarter" idx="18"/>
          </p:nvPr>
        </p:nvSpPr>
        <p:spPr>
          <a:xfrm>
            <a:off x="1918893" y="811645"/>
            <a:ext cx="2528610" cy="5320145"/>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Footer Placeholder 1">
            <a:extLst>
              <a:ext uri="{FF2B5EF4-FFF2-40B4-BE49-F238E27FC236}">
                <a16:creationId xmlns:a16="http://schemas.microsoft.com/office/drawing/2014/main" id="{519437C4-20E4-D747-90E4-A20635A965EC}"/>
              </a:ext>
            </a:extLst>
          </p:cNvPr>
          <p:cNvSpPr>
            <a:spLocks noGrp="1"/>
          </p:cNvSpPr>
          <p:nvPr>
            <p:ph type="ftr" sz="quarter" idx="19"/>
          </p:nvPr>
        </p:nvSpPr>
        <p:spPr/>
        <p:txBody>
          <a:bodyPr/>
          <a:lstStyle>
            <a:lvl1pPr>
              <a:defRPr>
                <a:solidFill>
                  <a:schemeClr val="accent4"/>
                </a:solidFill>
              </a:defRPr>
            </a:lvl1pPr>
          </a:lstStyle>
          <a:p>
            <a:r>
              <a:rPr lang="en-US" dirty="0"/>
              <a:t>PRESENTATION TITLE (To customize: Insert &gt; Header Footer &gt; Edit Footer Text &gt; Apply to All)</a:t>
            </a:r>
          </a:p>
        </p:txBody>
      </p:sp>
      <p:sp>
        <p:nvSpPr>
          <p:cNvPr id="9" name="Picture Placeholder 4"/>
          <p:cNvSpPr>
            <a:spLocks noGrp="1"/>
          </p:cNvSpPr>
          <p:nvPr>
            <p:ph type="pic" sz="quarter" idx="15"/>
          </p:nvPr>
        </p:nvSpPr>
        <p:spPr>
          <a:xfrm>
            <a:off x="7641391" y="811645"/>
            <a:ext cx="2528610" cy="5320145"/>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Rectangle 2">
            <a:extLst>
              <a:ext uri="{FF2B5EF4-FFF2-40B4-BE49-F238E27FC236}">
                <a16:creationId xmlns:a16="http://schemas.microsoft.com/office/drawing/2014/main" id="{A08651B3-B85B-FDF6-2B86-C38D687104B5}"/>
              </a:ext>
            </a:extLst>
          </p:cNvPr>
          <p:cNvSpPr/>
          <p:nvPr userDrawn="1"/>
        </p:nvSpPr>
        <p:spPr>
          <a:xfrm>
            <a:off x="0" y="6107026"/>
            <a:ext cx="12192000" cy="752182"/>
          </a:xfrm>
          <a:prstGeom prst="rect">
            <a:avLst/>
          </a:prstGeom>
          <a:solidFill>
            <a:srgbClr val="21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Slide Number Placeholder 5">
            <a:extLst>
              <a:ext uri="{FF2B5EF4-FFF2-40B4-BE49-F238E27FC236}">
                <a16:creationId xmlns:a16="http://schemas.microsoft.com/office/drawing/2014/main" id="{9DD30396-230D-8441-340D-4AD98347E1A7}"/>
              </a:ext>
            </a:extLst>
          </p:cNvPr>
          <p:cNvSpPr>
            <a:spLocks noGrp="1"/>
          </p:cNvSpPr>
          <p:nvPr>
            <p:ph type="sldNum" sz="quarter" idx="4"/>
          </p:nvPr>
        </p:nvSpPr>
        <p:spPr>
          <a:xfrm>
            <a:off x="8723601" y="6373546"/>
            <a:ext cx="2727326" cy="219075"/>
          </a:xfrm>
          <a:prstGeom prst="rect">
            <a:avLst/>
          </a:prstGeom>
        </p:spPr>
        <p:txBody>
          <a:bodyPr vert="horz" lIns="0" tIns="0" rIns="0" bIns="0" rtlCol="0" anchor="t" anchorCtr="0"/>
          <a:lstStyle>
            <a:lvl1pPr algn="r">
              <a:defRPr sz="1100">
                <a:solidFill>
                  <a:schemeClr val="bg1"/>
                </a:solidFill>
              </a:defRPr>
            </a:lvl1pPr>
          </a:lstStyle>
          <a:p>
            <a:fld id="{CD018B5B-3FD1-43B0-9C50-E33EBAC66E22}" type="slidenum">
              <a:rPr lang="en-GB" smtClean="0"/>
              <a:pPr/>
              <a:t>‹#›</a:t>
            </a:fld>
            <a:endParaRPr lang="en-GB" dirty="0"/>
          </a:p>
        </p:txBody>
      </p:sp>
      <p:pic>
        <p:nvPicPr>
          <p:cNvPr id="16" name="Picture 15" descr="A blue and black circle with lines&#10;&#10;Description automatically generated">
            <a:extLst>
              <a:ext uri="{FF2B5EF4-FFF2-40B4-BE49-F238E27FC236}">
                <a16:creationId xmlns:a16="http://schemas.microsoft.com/office/drawing/2014/main" id="{ED795E04-F78C-CFB4-26EE-513BA8BDD4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8130" y="52273"/>
            <a:ext cx="1612900" cy="1549400"/>
          </a:xfrm>
          <a:prstGeom prst="rect">
            <a:avLst/>
          </a:prstGeom>
        </p:spPr>
      </p:pic>
      <p:pic>
        <p:nvPicPr>
          <p:cNvPr id="17" name="Picture 16" descr="A blue circles and circles on a black background&#10;&#10;Description automatically generated">
            <a:extLst>
              <a:ext uri="{FF2B5EF4-FFF2-40B4-BE49-F238E27FC236}">
                <a16:creationId xmlns:a16="http://schemas.microsoft.com/office/drawing/2014/main" id="{509BB85E-622E-EA8B-AF81-DED1C421369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8171" y="495797"/>
            <a:ext cx="920060" cy="662353"/>
          </a:xfrm>
          <a:prstGeom prst="rect">
            <a:avLst/>
          </a:prstGeom>
        </p:spPr>
      </p:pic>
      <p:pic>
        <p:nvPicPr>
          <p:cNvPr id="4" name="Picture 3" descr="A white and green text on a black background&#10;&#10;Description automatically generated">
            <a:extLst>
              <a:ext uri="{FF2B5EF4-FFF2-40B4-BE49-F238E27FC236}">
                <a16:creationId xmlns:a16="http://schemas.microsoft.com/office/drawing/2014/main" id="{70879824-14B0-D0F3-9E66-5C6B18CFAF7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8714" y="6107026"/>
            <a:ext cx="3406106" cy="757992"/>
          </a:xfrm>
          <a:prstGeom prst="rect">
            <a:avLst/>
          </a:prstGeom>
        </p:spPr>
      </p:pic>
      <p:pic>
        <p:nvPicPr>
          <p:cNvPr id="5" name="Picture 4" descr="A white letters on a black background&#10;&#10;Description automatically generated">
            <a:extLst>
              <a:ext uri="{FF2B5EF4-FFF2-40B4-BE49-F238E27FC236}">
                <a16:creationId xmlns:a16="http://schemas.microsoft.com/office/drawing/2014/main" id="{C17B1DBD-3A20-2CBB-1FC7-BA956BBF24D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53843" y="6296822"/>
            <a:ext cx="1484314" cy="368605"/>
          </a:xfrm>
          <a:prstGeom prst="rect">
            <a:avLst/>
          </a:prstGeom>
        </p:spPr>
      </p:pic>
    </p:spTree>
    <p:extLst>
      <p:ext uri="{BB962C8B-B14F-4D97-AF65-F5344CB8AC3E}">
        <p14:creationId xmlns:p14="http://schemas.microsoft.com/office/powerpoint/2010/main" val="3207664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20978" y="-7716539"/>
            <a:ext cx="2935516" cy="22532368"/>
          </a:xfrm>
          <a:prstGeom prst="rect">
            <a:avLst/>
          </a:prstGeom>
        </p:spPr>
      </p:pic>
      <p:sp>
        <p:nvSpPr>
          <p:cNvPr id="11" name="Picture Placeholder 4"/>
          <p:cNvSpPr>
            <a:spLocks noGrp="1"/>
          </p:cNvSpPr>
          <p:nvPr>
            <p:ph type="pic" sz="quarter" idx="14"/>
          </p:nvPr>
        </p:nvSpPr>
        <p:spPr>
          <a:xfrm>
            <a:off x="4967986" y="2389412"/>
            <a:ext cx="1829708" cy="2286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Title 1"/>
          <p:cNvSpPr>
            <a:spLocks noGrp="1"/>
          </p:cNvSpPr>
          <p:nvPr>
            <p:ph type="title"/>
          </p:nvPr>
        </p:nvSpPr>
        <p:spPr>
          <a:xfrm>
            <a:off x="509728" y="2330279"/>
            <a:ext cx="3053805" cy="2216200"/>
          </a:xfrm>
        </p:spPr>
        <p:txBody>
          <a:bodyPr/>
          <a:lstStyle>
            <a:lvl1pPr>
              <a:lnSpc>
                <a:spcPct val="100000"/>
              </a:lnSpc>
              <a:defRPr sz="3600">
                <a:latin typeface="Prometo Medium" panose="020B0704030203060203" pitchFamily="34" charset="0"/>
              </a:defRPr>
            </a:lvl1pPr>
          </a:lstStyle>
          <a:p>
            <a:r>
              <a:rPr lang="en-US" dirty="0"/>
              <a:t>Click to edit Master title style</a:t>
            </a:r>
          </a:p>
        </p:txBody>
      </p:sp>
      <p:sp>
        <p:nvSpPr>
          <p:cNvPr id="4" name="Footer Placeholder 3">
            <a:extLst>
              <a:ext uri="{FF2B5EF4-FFF2-40B4-BE49-F238E27FC236}">
                <a16:creationId xmlns:a16="http://schemas.microsoft.com/office/drawing/2014/main" id="{4D8058F0-D55B-4143-9C11-920593638A96}"/>
              </a:ext>
            </a:extLst>
          </p:cNvPr>
          <p:cNvSpPr>
            <a:spLocks noGrp="1"/>
          </p:cNvSpPr>
          <p:nvPr>
            <p:ph type="ftr" sz="quarter" idx="15"/>
          </p:nvPr>
        </p:nvSpPr>
        <p:spPr/>
        <p:txBody>
          <a:bodyPr/>
          <a:lstStyle>
            <a:lvl1pPr>
              <a:defRPr>
                <a:solidFill>
                  <a:schemeClr val="accent4"/>
                </a:solidFill>
              </a:defRPr>
            </a:lvl1pPr>
          </a:lstStyle>
          <a:p>
            <a:r>
              <a:rPr lang="en-US" dirty="0"/>
              <a:t>PRESENTATION TITLE (To customize: Insert &gt; Header Footer &gt; Edit Footer Text &gt; Apply to All)</a:t>
            </a:r>
          </a:p>
        </p:txBody>
      </p:sp>
      <p:pic>
        <p:nvPicPr>
          <p:cNvPr id="3" name="Picture 2" descr="A group of colored crosses&#10;&#10;Description automatically generated">
            <a:extLst>
              <a:ext uri="{FF2B5EF4-FFF2-40B4-BE49-F238E27FC236}">
                <a16:creationId xmlns:a16="http://schemas.microsoft.com/office/drawing/2014/main" id="{425FA48E-7893-A9F4-6ABF-2D042C35862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0818966" y="56706"/>
            <a:ext cx="1878154" cy="1804211"/>
          </a:xfrm>
          <a:prstGeom prst="rect">
            <a:avLst/>
          </a:prstGeom>
        </p:spPr>
      </p:pic>
      <p:pic>
        <p:nvPicPr>
          <p:cNvPr id="13" name="Picture 12" descr="A blue circles and circles on a black background&#10;&#10;Description automatically generated">
            <a:extLst>
              <a:ext uri="{FF2B5EF4-FFF2-40B4-BE49-F238E27FC236}">
                <a16:creationId xmlns:a16="http://schemas.microsoft.com/office/drawing/2014/main" id="{F7276A19-97C9-E318-3933-DFB35E5A88C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57114" y="531447"/>
            <a:ext cx="1272886" cy="916353"/>
          </a:xfrm>
          <a:prstGeom prst="rect">
            <a:avLst/>
          </a:prstGeom>
        </p:spPr>
      </p:pic>
      <p:sp>
        <p:nvSpPr>
          <p:cNvPr id="7" name="Rectangle 6">
            <a:extLst>
              <a:ext uri="{FF2B5EF4-FFF2-40B4-BE49-F238E27FC236}">
                <a16:creationId xmlns:a16="http://schemas.microsoft.com/office/drawing/2014/main" id="{3B8D82FC-7F2E-322F-88A6-62C92A6892F2}"/>
              </a:ext>
            </a:extLst>
          </p:cNvPr>
          <p:cNvSpPr/>
          <p:nvPr userDrawn="1"/>
        </p:nvSpPr>
        <p:spPr>
          <a:xfrm>
            <a:off x="0" y="6107026"/>
            <a:ext cx="12192000" cy="752182"/>
          </a:xfrm>
          <a:prstGeom prst="rect">
            <a:avLst/>
          </a:prstGeom>
          <a:solidFill>
            <a:srgbClr val="21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Slide Number Placeholder 5">
            <a:extLst>
              <a:ext uri="{FF2B5EF4-FFF2-40B4-BE49-F238E27FC236}">
                <a16:creationId xmlns:a16="http://schemas.microsoft.com/office/drawing/2014/main" id="{7EAC4155-428C-53AA-D9AC-17EE25E12CEC}"/>
              </a:ext>
            </a:extLst>
          </p:cNvPr>
          <p:cNvSpPr>
            <a:spLocks noGrp="1"/>
          </p:cNvSpPr>
          <p:nvPr>
            <p:ph type="sldNum" sz="quarter" idx="4"/>
          </p:nvPr>
        </p:nvSpPr>
        <p:spPr>
          <a:xfrm>
            <a:off x="8723601" y="6373546"/>
            <a:ext cx="2727326" cy="219075"/>
          </a:xfrm>
          <a:prstGeom prst="rect">
            <a:avLst/>
          </a:prstGeom>
        </p:spPr>
        <p:txBody>
          <a:bodyPr vert="horz" lIns="0" tIns="0" rIns="0" bIns="0" rtlCol="0" anchor="t" anchorCtr="0"/>
          <a:lstStyle>
            <a:lvl1pPr algn="r">
              <a:defRPr sz="1100">
                <a:solidFill>
                  <a:schemeClr val="bg1"/>
                </a:solidFill>
              </a:defRPr>
            </a:lvl1pPr>
          </a:lstStyle>
          <a:p>
            <a:fld id="{CD018B5B-3FD1-43B0-9C50-E33EBAC66E22}" type="slidenum">
              <a:rPr lang="en-GB" smtClean="0"/>
              <a:pPr/>
              <a:t>‹#›</a:t>
            </a:fld>
            <a:endParaRPr lang="en-GB" dirty="0"/>
          </a:p>
        </p:txBody>
      </p:sp>
      <p:pic>
        <p:nvPicPr>
          <p:cNvPr id="5" name="Picture 4" descr="A white and green text on a black background&#10;&#10;Description automatically generated">
            <a:extLst>
              <a:ext uri="{FF2B5EF4-FFF2-40B4-BE49-F238E27FC236}">
                <a16:creationId xmlns:a16="http://schemas.microsoft.com/office/drawing/2014/main" id="{69C582E6-1D83-B21C-D773-3FF058C638C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48714" y="6107026"/>
            <a:ext cx="3406106" cy="757992"/>
          </a:xfrm>
          <a:prstGeom prst="rect">
            <a:avLst/>
          </a:prstGeom>
        </p:spPr>
      </p:pic>
      <p:pic>
        <p:nvPicPr>
          <p:cNvPr id="6" name="Picture 5" descr="A white letters on a black background&#10;&#10;Description automatically generated">
            <a:extLst>
              <a:ext uri="{FF2B5EF4-FFF2-40B4-BE49-F238E27FC236}">
                <a16:creationId xmlns:a16="http://schemas.microsoft.com/office/drawing/2014/main" id="{E4D84712-48ED-CF76-4477-8B11230AB74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53843" y="6296822"/>
            <a:ext cx="1484314" cy="368605"/>
          </a:xfrm>
          <a:prstGeom prst="rect">
            <a:avLst/>
          </a:prstGeom>
        </p:spPr>
      </p:pic>
    </p:spTree>
    <p:extLst>
      <p:ext uri="{BB962C8B-B14F-4D97-AF65-F5344CB8AC3E}">
        <p14:creationId xmlns:p14="http://schemas.microsoft.com/office/powerpoint/2010/main" val="10643791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69B6C5-DEEB-5D4B-A903-DA4ADF5D8579}"/>
              </a:ext>
            </a:extLst>
          </p:cNvPr>
          <p:cNvSpPr>
            <a:spLocks noGrp="1"/>
          </p:cNvSpPr>
          <p:nvPr>
            <p:ph type="title" hasCustomPrompt="1"/>
          </p:nvPr>
        </p:nvSpPr>
        <p:spPr>
          <a:xfrm>
            <a:off x="509728" y="2343834"/>
            <a:ext cx="3791672" cy="1067186"/>
          </a:xfrm>
        </p:spPr>
        <p:txBody>
          <a:bodyPr/>
          <a:lstStyle>
            <a:lvl1pPr>
              <a:lnSpc>
                <a:spcPct val="100000"/>
              </a:lnSpc>
              <a:defRPr/>
            </a:lvl1pPr>
          </a:lstStyle>
          <a:p>
            <a:r>
              <a:rPr lang="en-US" dirty="0"/>
              <a:t>Click to Edit Master Title Style</a:t>
            </a:r>
          </a:p>
        </p:txBody>
      </p:sp>
      <p:sp>
        <p:nvSpPr>
          <p:cNvPr id="6" name="Text Placeholder 5">
            <a:extLst>
              <a:ext uri="{FF2B5EF4-FFF2-40B4-BE49-F238E27FC236}">
                <a16:creationId xmlns:a16="http://schemas.microsoft.com/office/drawing/2014/main" id="{5258F5F3-AEE6-854A-BE02-1B821FDEAD25}"/>
              </a:ext>
            </a:extLst>
          </p:cNvPr>
          <p:cNvSpPr>
            <a:spLocks noGrp="1"/>
          </p:cNvSpPr>
          <p:nvPr>
            <p:ph type="body" sz="quarter" idx="15"/>
          </p:nvPr>
        </p:nvSpPr>
        <p:spPr>
          <a:xfrm>
            <a:off x="509727" y="3538539"/>
            <a:ext cx="4208463" cy="22145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886C9055-F6AF-BA4A-A78F-FC82C6C7CDD8}"/>
              </a:ext>
            </a:extLst>
          </p:cNvPr>
          <p:cNvSpPr>
            <a:spLocks noGrp="1"/>
          </p:cNvSpPr>
          <p:nvPr>
            <p:ph type="ftr" sz="quarter" idx="16"/>
          </p:nvPr>
        </p:nvSpPr>
        <p:spPr/>
        <p:txBody>
          <a:bodyPr/>
          <a:lstStyle>
            <a:lvl1pPr>
              <a:defRPr>
                <a:solidFill>
                  <a:schemeClr val="accent4"/>
                </a:solidFill>
              </a:defRPr>
            </a:lvl1pPr>
          </a:lstStyle>
          <a:p>
            <a:r>
              <a:rPr lang="en-US" dirty="0"/>
              <a:t>PRESENTATION TITLE (To customize: Insert &gt; Header Footer &gt; Edit Footer Text &gt; Apply to All)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42394" y="1273756"/>
            <a:ext cx="5735736" cy="4822460"/>
          </a:xfrm>
          <a:prstGeom prst="rect">
            <a:avLst/>
          </a:prstGeom>
        </p:spPr>
      </p:pic>
      <p:sp>
        <p:nvSpPr>
          <p:cNvPr id="11" name="Picture Placeholder 4"/>
          <p:cNvSpPr>
            <a:spLocks noGrp="1"/>
          </p:cNvSpPr>
          <p:nvPr>
            <p:ph type="pic" sz="quarter" idx="14"/>
          </p:nvPr>
        </p:nvSpPr>
        <p:spPr>
          <a:xfrm>
            <a:off x="5356668" y="1548482"/>
            <a:ext cx="5315318" cy="2987753"/>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6" name="Slide Number Placeholder 5">
            <a:extLst>
              <a:ext uri="{FF2B5EF4-FFF2-40B4-BE49-F238E27FC236}">
                <a16:creationId xmlns:a16="http://schemas.microsoft.com/office/drawing/2014/main" id="{1B90CA9A-BC82-52A4-1E31-E9D0856B39AD}"/>
              </a:ext>
            </a:extLst>
          </p:cNvPr>
          <p:cNvSpPr>
            <a:spLocks noGrp="1"/>
          </p:cNvSpPr>
          <p:nvPr>
            <p:ph type="sldNum" sz="quarter" idx="4"/>
          </p:nvPr>
        </p:nvSpPr>
        <p:spPr>
          <a:xfrm>
            <a:off x="8723601" y="6373546"/>
            <a:ext cx="2727326" cy="219075"/>
          </a:xfrm>
          <a:prstGeom prst="rect">
            <a:avLst/>
          </a:prstGeom>
        </p:spPr>
        <p:txBody>
          <a:bodyPr vert="horz" lIns="0" tIns="0" rIns="0" bIns="0" rtlCol="0" anchor="t" anchorCtr="0"/>
          <a:lstStyle>
            <a:lvl1pPr algn="r">
              <a:defRPr sz="1100">
                <a:solidFill>
                  <a:schemeClr val="bg1"/>
                </a:solidFill>
              </a:defRPr>
            </a:lvl1pPr>
          </a:lstStyle>
          <a:p>
            <a:fld id="{CD018B5B-3FD1-43B0-9C50-E33EBAC66E22}" type="slidenum">
              <a:rPr lang="en-GB" smtClean="0"/>
              <a:pPr/>
              <a:t>‹#›</a:t>
            </a:fld>
            <a:endParaRPr lang="en-GB" dirty="0"/>
          </a:p>
        </p:txBody>
      </p:sp>
      <p:pic>
        <p:nvPicPr>
          <p:cNvPr id="17" name="Picture 16" descr="A blue and black circle with lines&#10;&#10;Description automatically generated">
            <a:extLst>
              <a:ext uri="{FF2B5EF4-FFF2-40B4-BE49-F238E27FC236}">
                <a16:creationId xmlns:a16="http://schemas.microsoft.com/office/drawing/2014/main" id="{F655A882-99CA-022B-2561-40AD523CCE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78130" y="52273"/>
            <a:ext cx="1612900" cy="1549400"/>
          </a:xfrm>
          <a:prstGeom prst="rect">
            <a:avLst/>
          </a:prstGeom>
        </p:spPr>
      </p:pic>
      <p:pic>
        <p:nvPicPr>
          <p:cNvPr id="18" name="Picture 17" descr="A blue circles and circles on a black background&#10;&#10;Description automatically generated">
            <a:extLst>
              <a:ext uri="{FF2B5EF4-FFF2-40B4-BE49-F238E27FC236}">
                <a16:creationId xmlns:a16="http://schemas.microsoft.com/office/drawing/2014/main" id="{DB384147-446E-9F6F-1B35-76CBD9CB717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18171" y="495797"/>
            <a:ext cx="920060" cy="662353"/>
          </a:xfrm>
          <a:prstGeom prst="rect">
            <a:avLst/>
          </a:prstGeom>
        </p:spPr>
      </p:pic>
    </p:spTree>
    <p:extLst>
      <p:ext uri="{BB962C8B-B14F-4D97-AF65-F5344CB8AC3E}">
        <p14:creationId xmlns:p14="http://schemas.microsoft.com/office/powerpoint/2010/main" val="16435245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AC6E2F5-516F-A44D-B464-9D7A095798B3}"/>
              </a:ext>
            </a:extLst>
          </p:cNvPr>
          <p:cNvSpPr>
            <a:spLocks noGrp="1"/>
          </p:cNvSpPr>
          <p:nvPr>
            <p:ph type="title"/>
          </p:nvPr>
        </p:nvSpPr>
        <p:spPr>
          <a:xfrm>
            <a:off x="522428" y="2330279"/>
            <a:ext cx="3788188" cy="1783443"/>
          </a:xfrm>
        </p:spPr>
        <p:txBody>
          <a:bodyPr/>
          <a:lstStyle>
            <a:lvl1pPr>
              <a:lnSpc>
                <a:spcPct val="100000"/>
              </a:lnSpc>
              <a:defRPr sz="3600">
                <a:latin typeface="Prometo Medium" panose="020B0704030203060203" pitchFamily="34" charset="0"/>
              </a:defRPr>
            </a:lvl1pPr>
          </a:lstStyle>
          <a:p>
            <a:r>
              <a:rPr lang="en-US" dirty="0"/>
              <a:t>Click to edit Master title style</a:t>
            </a:r>
          </a:p>
        </p:txBody>
      </p:sp>
      <p:sp>
        <p:nvSpPr>
          <p:cNvPr id="2" name="Footer Placeholder 1">
            <a:extLst>
              <a:ext uri="{FF2B5EF4-FFF2-40B4-BE49-F238E27FC236}">
                <a16:creationId xmlns:a16="http://schemas.microsoft.com/office/drawing/2014/main" id="{63DC7804-B0C1-B947-933A-E34E37C0AE6E}"/>
              </a:ext>
            </a:extLst>
          </p:cNvPr>
          <p:cNvSpPr>
            <a:spLocks noGrp="1"/>
          </p:cNvSpPr>
          <p:nvPr>
            <p:ph type="ftr" sz="quarter" idx="15"/>
          </p:nvPr>
        </p:nvSpPr>
        <p:spPr/>
        <p:txBody>
          <a:bodyPr/>
          <a:lstStyle>
            <a:lvl1pPr>
              <a:defRPr>
                <a:solidFill>
                  <a:schemeClr val="accent4"/>
                </a:solidFill>
              </a:defRPr>
            </a:lvl1pPr>
          </a:lstStyle>
          <a:p>
            <a:r>
              <a:rPr lang="en-US" dirty="0"/>
              <a:t>PRESENTATION TITLE (To customize: Insert &gt; Header Footer &gt; Edit Footer Text &gt; Apply to All)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8074" y="1447800"/>
            <a:ext cx="7470157" cy="4386036"/>
          </a:xfrm>
          <a:prstGeom prst="rect">
            <a:avLst/>
          </a:prstGeom>
        </p:spPr>
      </p:pic>
      <p:sp>
        <p:nvSpPr>
          <p:cNvPr id="11" name="Picture Placeholder 4"/>
          <p:cNvSpPr>
            <a:spLocks noGrp="1"/>
          </p:cNvSpPr>
          <p:nvPr>
            <p:ph type="pic" sz="quarter" idx="14"/>
          </p:nvPr>
        </p:nvSpPr>
        <p:spPr>
          <a:xfrm>
            <a:off x="4982906" y="1735302"/>
            <a:ext cx="5641445" cy="3573802"/>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5" name="Slide Number Placeholder 5">
            <a:extLst>
              <a:ext uri="{FF2B5EF4-FFF2-40B4-BE49-F238E27FC236}">
                <a16:creationId xmlns:a16="http://schemas.microsoft.com/office/drawing/2014/main" id="{3707B8CA-E2DC-1F56-837D-01F7AE3D3543}"/>
              </a:ext>
            </a:extLst>
          </p:cNvPr>
          <p:cNvSpPr>
            <a:spLocks noGrp="1"/>
          </p:cNvSpPr>
          <p:nvPr>
            <p:ph type="sldNum" sz="quarter" idx="4"/>
          </p:nvPr>
        </p:nvSpPr>
        <p:spPr>
          <a:xfrm>
            <a:off x="8723601" y="6373546"/>
            <a:ext cx="2727326" cy="219075"/>
          </a:xfrm>
          <a:prstGeom prst="rect">
            <a:avLst/>
          </a:prstGeom>
        </p:spPr>
        <p:txBody>
          <a:bodyPr vert="horz" lIns="0" tIns="0" rIns="0" bIns="0" rtlCol="0" anchor="t" anchorCtr="0"/>
          <a:lstStyle>
            <a:lvl1pPr algn="r">
              <a:defRPr sz="1100">
                <a:solidFill>
                  <a:schemeClr val="bg1"/>
                </a:solidFill>
              </a:defRPr>
            </a:lvl1pPr>
          </a:lstStyle>
          <a:p>
            <a:fld id="{CD018B5B-3FD1-43B0-9C50-E33EBAC66E22}" type="slidenum">
              <a:rPr lang="en-GB" smtClean="0"/>
              <a:pPr/>
              <a:t>‹#›</a:t>
            </a:fld>
            <a:endParaRPr lang="en-GB" dirty="0"/>
          </a:p>
        </p:txBody>
      </p:sp>
      <p:pic>
        <p:nvPicPr>
          <p:cNvPr id="16" name="Picture 15" descr="A blue and black circle with lines&#10;&#10;Description automatically generated">
            <a:extLst>
              <a:ext uri="{FF2B5EF4-FFF2-40B4-BE49-F238E27FC236}">
                <a16:creationId xmlns:a16="http://schemas.microsoft.com/office/drawing/2014/main" id="{B2B4EDAD-BF48-B641-D204-7256F720B28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78130" y="52273"/>
            <a:ext cx="1612900" cy="1549400"/>
          </a:xfrm>
          <a:prstGeom prst="rect">
            <a:avLst/>
          </a:prstGeom>
        </p:spPr>
      </p:pic>
      <p:pic>
        <p:nvPicPr>
          <p:cNvPr id="17" name="Picture 16" descr="A blue circles and circles on a black background&#10;&#10;Description automatically generated">
            <a:extLst>
              <a:ext uri="{FF2B5EF4-FFF2-40B4-BE49-F238E27FC236}">
                <a16:creationId xmlns:a16="http://schemas.microsoft.com/office/drawing/2014/main" id="{96CAA463-DBCC-9622-EE53-6ED813EE4B0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18171" y="495797"/>
            <a:ext cx="920060" cy="662353"/>
          </a:xfrm>
          <a:prstGeom prst="rect">
            <a:avLst/>
          </a:prstGeom>
        </p:spPr>
      </p:pic>
    </p:spTree>
    <p:extLst>
      <p:ext uri="{BB962C8B-B14F-4D97-AF65-F5344CB8AC3E}">
        <p14:creationId xmlns:p14="http://schemas.microsoft.com/office/powerpoint/2010/main" val="22236706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3AC0103-C813-EA42-943D-A7EB9354902F}"/>
              </a:ext>
            </a:extLst>
          </p:cNvPr>
          <p:cNvSpPr>
            <a:spLocks noGrp="1"/>
          </p:cNvSpPr>
          <p:nvPr>
            <p:ph type="title"/>
          </p:nvPr>
        </p:nvSpPr>
        <p:spPr>
          <a:xfrm>
            <a:off x="505632" y="2330279"/>
            <a:ext cx="3735179" cy="1783443"/>
          </a:xfrm>
        </p:spPr>
        <p:txBody>
          <a:bodyPr/>
          <a:lstStyle>
            <a:lvl1pPr>
              <a:lnSpc>
                <a:spcPct val="100000"/>
              </a:lnSpc>
              <a:defRPr sz="3600">
                <a:latin typeface="Prometo Medium" panose="020B0704030203060203" pitchFamily="34" charset="0"/>
              </a:defRPr>
            </a:lvl1pPr>
          </a:lstStyle>
          <a:p>
            <a:r>
              <a:rPr lang="en-US" dirty="0"/>
              <a:t>Click to edit Master title style</a:t>
            </a:r>
          </a:p>
        </p:txBody>
      </p:sp>
      <p:sp>
        <p:nvSpPr>
          <p:cNvPr id="2" name="Footer Placeholder 1">
            <a:extLst>
              <a:ext uri="{FF2B5EF4-FFF2-40B4-BE49-F238E27FC236}">
                <a16:creationId xmlns:a16="http://schemas.microsoft.com/office/drawing/2014/main" id="{4FC8F0EE-0EF6-D142-9738-28B17A8934CE}"/>
              </a:ext>
            </a:extLst>
          </p:cNvPr>
          <p:cNvSpPr>
            <a:spLocks noGrp="1"/>
          </p:cNvSpPr>
          <p:nvPr>
            <p:ph type="ftr" sz="quarter" idx="15"/>
          </p:nvPr>
        </p:nvSpPr>
        <p:spPr/>
        <p:txBody>
          <a:bodyPr/>
          <a:lstStyle>
            <a:lvl1pPr>
              <a:defRPr>
                <a:solidFill>
                  <a:schemeClr val="accent4"/>
                </a:solidFill>
              </a:defRPr>
            </a:lvl1pPr>
          </a:lstStyle>
          <a:p>
            <a:r>
              <a:rPr lang="en-US" dirty="0"/>
              <a:t>PRESENTATION TITLE (To customize: Insert &gt; Header Footer &gt; Edit Footer Text &gt; Apply to All)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0307" y="456352"/>
            <a:ext cx="5343632" cy="7508718"/>
          </a:xfrm>
          <a:prstGeom prst="rect">
            <a:avLst/>
          </a:prstGeom>
        </p:spPr>
      </p:pic>
      <p:sp>
        <p:nvSpPr>
          <p:cNvPr id="11" name="Picture Placeholder 4"/>
          <p:cNvSpPr>
            <a:spLocks noGrp="1"/>
          </p:cNvSpPr>
          <p:nvPr>
            <p:ph type="pic" sz="quarter" idx="14"/>
          </p:nvPr>
        </p:nvSpPr>
        <p:spPr>
          <a:xfrm>
            <a:off x="4714807" y="1233959"/>
            <a:ext cx="4453646" cy="59417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8" name="Rectangle 7">
            <a:extLst>
              <a:ext uri="{FF2B5EF4-FFF2-40B4-BE49-F238E27FC236}">
                <a16:creationId xmlns:a16="http://schemas.microsoft.com/office/drawing/2014/main" id="{CCDCDCC6-543C-D1A8-F95B-F72DABD56430}"/>
              </a:ext>
            </a:extLst>
          </p:cNvPr>
          <p:cNvSpPr/>
          <p:nvPr userDrawn="1"/>
        </p:nvSpPr>
        <p:spPr>
          <a:xfrm>
            <a:off x="0" y="6107026"/>
            <a:ext cx="12192000" cy="752182"/>
          </a:xfrm>
          <a:prstGeom prst="rect">
            <a:avLst/>
          </a:prstGeom>
          <a:solidFill>
            <a:srgbClr val="21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Slide Number Placeholder 5">
            <a:extLst>
              <a:ext uri="{FF2B5EF4-FFF2-40B4-BE49-F238E27FC236}">
                <a16:creationId xmlns:a16="http://schemas.microsoft.com/office/drawing/2014/main" id="{55D5AEEE-483F-121B-47C2-D1C9049232AC}"/>
              </a:ext>
            </a:extLst>
          </p:cNvPr>
          <p:cNvSpPr>
            <a:spLocks noGrp="1"/>
          </p:cNvSpPr>
          <p:nvPr>
            <p:ph type="sldNum" sz="quarter" idx="4"/>
          </p:nvPr>
        </p:nvSpPr>
        <p:spPr>
          <a:xfrm>
            <a:off x="8723601" y="6373546"/>
            <a:ext cx="2727326" cy="219075"/>
          </a:xfrm>
          <a:prstGeom prst="rect">
            <a:avLst/>
          </a:prstGeom>
        </p:spPr>
        <p:txBody>
          <a:bodyPr vert="horz" lIns="0" tIns="0" rIns="0" bIns="0" rtlCol="0" anchor="t" anchorCtr="0"/>
          <a:lstStyle>
            <a:lvl1pPr algn="r">
              <a:defRPr sz="1100">
                <a:solidFill>
                  <a:schemeClr val="bg1"/>
                </a:solidFill>
              </a:defRPr>
            </a:lvl1pPr>
          </a:lstStyle>
          <a:p>
            <a:fld id="{CD018B5B-3FD1-43B0-9C50-E33EBAC66E22}" type="slidenum">
              <a:rPr lang="en-GB" smtClean="0"/>
              <a:pPr/>
              <a:t>‹#›</a:t>
            </a:fld>
            <a:endParaRPr lang="en-GB" dirty="0"/>
          </a:p>
        </p:txBody>
      </p:sp>
      <p:pic>
        <p:nvPicPr>
          <p:cNvPr id="16" name="Picture 15" descr="A yellow and green cross&#10;&#10;Description automatically generated">
            <a:extLst>
              <a:ext uri="{FF2B5EF4-FFF2-40B4-BE49-F238E27FC236}">
                <a16:creationId xmlns:a16="http://schemas.microsoft.com/office/drawing/2014/main" id="{B618DDDF-F5E8-871B-4C89-570F5317F3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32854" y="158900"/>
            <a:ext cx="1810897" cy="1739602"/>
          </a:xfrm>
          <a:prstGeom prst="rect">
            <a:avLst/>
          </a:prstGeom>
        </p:spPr>
      </p:pic>
      <p:pic>
        <p:nvPicPr>
          <p:cNvPr id="18" name="Picture 17" descr="A blue circles and circles on a black background&#10;&#10;Description automatically generated">
            <a:extLst>
              <a:ext uri="{FF2B5EF4-FFF2-40B4-BE49-F238E27FC236}">
                <a16:creationId xmlns:a16="http://schemas.microsoft.com/office/drawing/2014/main" id="{2DCFB13A-7ABE-CCAC-E403-2DD91522F24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57114" y="531447"/>
            <a:ext cx="1272886" cy="916353"/>
          </a:xfrm>
          <a:prstGeom prst="rect">
            <a:avLst/>
          </a:prstGeom>
        </p:spPr>
      </p:pic>
      <p:pic>
        <p:nvPicPr>
          <p:cNvPr id="3" name="Picture 2" descr="A white and green text on a black background&#10;&#10;Description automatically generated">
            <a:extLst>
              <a:ext uri="{FF2B5EF4-FFF2-40B4-BE49-F238E27FC236}">
                <a16:creationId xmlns:a16="http://schemas.microsoft.com/office/drawing/2014/main" id="{2AA27F0C-95C5-A87B-E9D6-B7D316D697E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48714" y="6107026"/>
            <a:ext cx="3406106" cy="757992"/>
          </a:xfrm>
          <a:prstGeom prst="rect">
            <a:avLst/>
          </a:prstGeom>
        </p:spPr>
      </p:pic>
      <p:pic>
        <p:nvPicPr>
          <p:cNvPr id="4" name="Picture 3" descr="A white letters on a black background&#10;&#10;Description automatically generated">
            <a:extLst>
              <a:ext uri="{FF2B5EF4-FFF2-40B4-BE49-F238E27FC236}">
                <a16:creationId xmlns:a16="http://schemas.microsoft.com/office/drawing/2014/main" id="{13D72D6E-E901-AD90-7D84-1C4D86CC8A2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53843" y="6296822"/>
            <a:ext cx="1484314" cy="368605"/>
          </a:xfrm>
          <a:prstGeom prst="rect">
            <a:avLst/>
          </a:prstGeom>
        </p:spPr>
      </p:pic>
    </p:spTree>
    <p:extLst>
      <p:ext uri="{BB962C8B-B14F-4D97-AF65-F5344CB8AC3E}">
        <p14:creationId xmlns:p14="http://schemas.microsoft.com/office/powerpoint/2010/main" val="21052720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11" name="Picture Placeholder 4"/>
          <p:cNvSpPr>
            <a:spLocks noGrp="1"/>
          </p:cNvSpPr>
          <p:nvPr>
            <p:ph type="pic" sz="quarter" idx="14"/>
          </p:nvPr>
        </p:nvSpPr>
        <p:spPr>
          <a:xfrm>
            <a:off x="4148902" y="1136822"/>
            <a:ext cx="2161903" cy="4703805"/>
          </a:xfrm>
          <a:prstGeom prst="roundRect">
            <a:avLst>
              <a:gd name="adj" fmla="val 12258"/>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2" name="Picture Placeholder 4"/>
          <p:cNvSpPr>
            <a:spLocks noGrp="1"/>
          </p:cNvSpPr>
          <p:nvPr>
            <p:ph type="pic" sz="quarter" idx="15"/>
          </p:nvPr>
        </p:nvSpPr>
        <p:spPr>
          <a:xfrm>
            <a:off x="6712419" y="1136822"/>
            <a:ext cx="2157984" cy="4700016"/>
          </a:xfrm>
          <a:prstGeom prst="roundRect">
            <a:avLst>
              <a:gd name="adj" fmla="val 10494"/>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4" name="Title 1">
            <a:extLst>
              <a:ext uri="{FF2B5EF4-FFF2-40B4-BE49-F238E27FC236}">
                <a16:creationId xmlns:a16="http://schemas.microsoft.com/office/drawing/2014/main" id="{CCE815C3-EA89-EF43-83E5-6BC3E05D4F7A}"/>
              </a:ext>
            </a:extLst>
          </p:cNvPr>
          <p:cNvSpPr>
            <a:spLocks noGrp="1"/>
          </p:cNvSpPr>
          <p:nvPr>
            <p:ph type="title"/>
          </p:nvPr>
        </p:nvSpPr>
        <p:spPr>
          <a:xfrm>
            <a:off x="520880" y="2330279"/>
            <a:ext cx="3667110" cy="1783443"/>
          </a:xfrm>
        </p:spPr>
        <p:txBody>
          <a:bodyPr/>
          <a:lstStyle>
            <a:lvl1pPr>
              <a:lnSpc>
                <a:spcPct val="100000"/>
              </a:lnSpc>
              <a:defRPr sz="3600">
                <a:latin typeface="Prometo Medium" panose="020B0704030203060203" pitchFamily="34" charset="0"/>
              </a:defRPr>
            </a:lvl1pPr>
          </a:lstStyle>
          <a:p>
            <a:r>
              <a:rPr lang="en-US" dirty="0"/>
              <a:t>Click to edit Master title style</a:t>
            </a:r>
          </a:p>
        </p:txBody>
      </p:sp>
      <p:sp>
        <p:nvSpPr>
          <p:cNvPr id="2" name="Footer Placeholder 1">
            <a:extLst>
              <a:ext uri="{FF2B5EF4-FFF2-40B4-BE49-F238E27FC236}">
                <a16:creationId xmlns:a16="http://schemas.microsoft.com/office/drawing/2014/main" id="{357C4E10-6706-1045-ACDB-435AD49DB119}"/>
              </a:ext>
            </a:extLst>
          </p:cNvPr>
          <p:cNvSpPr>
            <a:spLocks noGrp="1"/>
          </p:cNvSpPr>
          <p:nvPr>
            <p:ph type="ftr" sz="quarter" idx="17"/>
          </p:nvPr>
        </p:nvSpPr>
        <p:spPr/>
        <p:txBody>
          <a:bodyPr/>
          <a:lstStyle>
            <a:lvl1pPr>
              <a:defRPr>
                <a:solidFill>
                  <a:schemeClr val="accent4"/>
                </a:solidFill>
              </a:defRPr>
            </a:lvl1pPr>
          </a:lstStyle>
          <a:p>
            <a:r>
              <a:rPr lang="en-US" dirty="0"/>
              <a:t>PRESENTATION TITLE (To customize: Insert &gt; Header Footer &gt; Edit Footer Text &gt; Apply to All)</a:t>
            </a:r>
          </a:p>
        </p:txBody>
      </p:sp>
      <p:pic>
        <p:nvPicPr>
          <p:cNvPr id="3" name="Picture 2" descr="A group of colored crosses&#10;&#10;Description automatically generated">
            <a:extLst>
              <a:ext uri="{FF2B5EF4-FFF2-40B4-BE49-F238E27FC236}">
                <a16:creationId xmlns:a16="http://schemas.microsoft.com/office/drawing/2014/main" id="{9EC29ADB-CE60-A7F7-3436-AEDA81B362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0818966" y="56706"/>
            <a:ext cx="1878154" cy="1804211"/>
          </a:xfrm>
          <a:prstGeom prst="rect">
            <a:avLst/>
          </a:prstGeom>
        </p:spPr>
      </p:pic>
      <p:pic>
        <p:nvPicPr>
          <p:cNvPr id="10" name="Picture 9" descr="A blue circles and circles on a black background&#10;&#10;Description automatically generated">
            <a:extLst>
              <a:ext uri="{FF2B5EF4-FFF2-40B4-BE49-F238E27FC236}">
                <a16:creationId xmlns:a16="http://schemas.microsoft.com/office/drawing/2014/main" id="{7110C44C-81AC-54E5-82FA-76BC6FF4EF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57114" y="531447"/>
            <a:ext cx="1272886" cy="916353"/>
          </a:xfrm>
          <a:prstGeom prst="rect">
            <a:avLst/>
          </a:prstGeom>
        </p:spPr>
      </p:pic>
      <p:sp>
        <p:nvSpPr>
          <p:cNvPr id="13" name="Picture Placeholder 4"/>
          <p:cNvSpPr>
            <a:spLocks noGrp="1"/>
          </p:cNvSpPr>
          <p:nvPr>
            <p:ph type="pic" sz="quarter" idx="16"/>
          </p:nvPr>
        </p:nvSpPr>
        <p:spPr>
          <a:xfrm>
            <a:off x="9272016" y="1136822"/>
            <a:ext cx="2157984" cy="4700016"/>
          </a:xfrm>
          <a:prstGeom prst="roundRect">
            <a:avLst>
              <a:gd name="adj" fmla="val 10763"/>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6" name="Slide Number Placeholder 5">
            <a:extLst>
              <a:ext uri="{FF2B5EF4-FFF2-40B4-BE49-F238E27FC236}">
                <a16:creationId xmlns:a16="http://schemas.microsoft.com/office/drawing/2014/main" id="{73CD5CEA-20C1-A9ED-26CF-D295C1EBE0C8}"/>
              </a:ext>
            </a:extLst>
          </p:cNvPr>
          <p:cNvSpPr>
            <a:spLocks noGrp="1"/>
          </p:cNvSpPr>
          <p:nvPr>
            <p:ph type="sldNum" sz="quarter" idx="4"/>
          </p:nvPr>
        </p:nvSpPr>
        <p:spPr>
          <a:xfrm>
            <a:off x="8723601" y="6373546"/>
            <a:ext cx="2727326" cy="219075"/>
          </a:xfrm>
          <a:prstGeom prst="rect">
            <a:avLst/>
          </a:prstGeom>
        </p:spPr>
        <p:txBody>
          <a:bodyPr vert="horz" lIns="0" tIns="0" rIns="0" bIns="0" rtlCol="0" anchor="t" anchorCtr="0"/>
          <a:lstStyle>
            <a:lvl1pPr algn="r">
              <a:defRPr sz="1100">
                <a:solidFill>
                  <a:schemeClr val="bg1"/>
                </a:solidFill>
              </a:defRPr>
            </a:lvl1pPr>
          </a:lstStyle>
          <a:p>
            <a:fld id="{CD018B5B-3FD1-43B0-9C50-E33EBAC66E22}" type="slidenum">
              <a:rPr lang="en-GB" smtClean="0"/>
              <a:pPr/>
              <a:t>‹#›</a:t>
            </a:fld>
            <a:endParaRPr lang="en-GB" dirty="0"/>
          </a:p>
        </p:txBody>
      </p:sp>
    </p:spTree>
    <p:extLst>
      <p:ext uri="{BB962C8B-B14F-4D97-AF65-F5344CB8AC3E}">
        <p14:creationId xmlns:p14="http://schemas.microsoft.com/office/powerpoint/2010/main" val="11374956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FAE0ACF-EA39-CF1C-E614-A1B060A31391}"/>
              </a:ext>
            </a:extLst>
          </p:cNvPr>
          <p:cNvSpPr/>
          <p:nvPr userDrawn="1"/>
        </p:nvSpPr>
        <p:spPr>
          <a:xfrm>
            <a:off x="0" y="503525"/>
            <a:ext cx="3703782" cy="60649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7420" y="1222157"/>
            <a:ext cx="2108550" cy="4298758"/>
          </a:xfrm>
          <a:prstGeom prst="rect">
            <a:avLst/>
          </a:prstGeom>
        </p:spPr>
      </p:pic>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06184" y="1222157"/>
            <a:ext cx="2108550" cy="4298758"/>
          </a:xfrm>
          <a:prstGeom prst="rect">
            <a:avLst/>
          </a:prstGeom>
        </p:spPr>
      </p:pic>
      <p:sp>
        <p:nvSpPr>
          <p:cNvPr id="16" name="Picture Placeholder 4"/>
          <p:cNvSpPr>
            <a:spLocks noGrp="1"/>
          </p:cNvSpPr>
          <p:nvPr>
            <p:ph type="pic" sz="quarter" idx="15"/>
          </p:nvPr>
        </p:nvSpPr>
        <p:spPr>
          <a:xfrm>
            <a:off x="636608" y="1700621"/>
            <a:ext cx="1839061" cy="3387771"/>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7" name="Picture Placeholder 4"/>
          <p:cNvSpPr>
            <a:spLocks noGrp="1"/>
          </p:cNvSpPr>
          <p:nvPr>
            <p:ph type="pic" sz="quarter" idx="16"/>
          </p:nvPr>
        </p:nvSpPr>
        <p:spPr>
          <a:xfrm>
            <a:off x="2846485" y="1700621"/>
            <a:ext cx="1841262" cy="3387771"/>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5" name="Footer Placeholder 4">
            <a:extLst>
              <a:ext uri="{FF2B5EF4-FFF2-40B4-BE49-F238E27FC236}">
                <a16:creationId xmlns:a16="http://schemas.microsoft.com/office/drawing/2014/main" id="{29B7C6C6-2D8F-0D4E-9012-8B309C3666C1}"/>
              </a:ext>
            </a:extLst>
          </p:cNvPr>
          <p:cNvSpPr>
            <a:spLocks noGrp="1"/>
          </p:cNvSpPr>
          <p:nvPr>
            <p:ph type="ftr" sz="quarter" idx="18"/>
          </p:nvPr>
        </p:nvSpPr>
        <p:spPr/>
        <p:txBody>
          <a:bodyPr/>
          <a:lstStyle>
            <a:lvl1pPr>
              <a:defRPr>
                <a:solidFill>
                  <a:schemeClr val="accent4"/>
                </a:solidFill>
              </a:defRPr>
            </a:lvl1pPr>
          </a:lstStyle>
          <a:p>
            <a:r>
              <a:rPr lang="en-US" dirty="0"/>
              <a:t>PRESENTATION TITLE (To customize: Insert &gt; Header Footer &gt; Edit Footer Text &gt; Apply to All)</a:t>
            </a:r>
          </a:p>
        </p:txBody>
      </p:sp>
      <p:sp>
        <p:nvSpPr>
          <p:cNvPr id="2" name="Title 1">
            <a:extLst>
              <a:ext uri="{FF2B5EF4-FFF2-40B4-BE49-F238E27FC236}">
                <a16:creationId xmlns:a16="http://schemas.microsoft.com/office/drawing/2014/main" id="{EB463401-E173-4A44-B82E-2F6AD66138CF}"/>
              </a:ext>
            </a:extLst>
          </p:cNvPr>
          <p:cNvSpPr>
            <a:spLocks noGrp="1"/>
          </p:cNvSpPr>
          <p:nvPr>
            <p:ph type="title"/>
          </p:nvPr>
        </p:nvSpPr>
        <p:spPr>
          <a:xfrm>
            <a:off x="5000943" y="1222157"/>
            <a:ext cx="6064625" cy="999994"/>
          </a:xfrm>
        </p:spPr>
        <p:txBody>
          <a:bodyPr/>
          <a:lstStyle/>
          <a:p>
            <a:r>
              <a:rPr lang="en-US" dirty="0"/>
              <a:t>Click to edit Master title style</a:t>
            </a:r>
          </a:p>
        </p:txBody>
      </p:sp>
      <p:sp>
        <p:nvSpPr>
          <p:cNvPr id="6" name="Content Placeholder 5">
            <a:extLst>
              <a:ext uri="{FF2B5EF4-FFF2-40B4-BE49-F238E27FC236}">
                <a16:creationId xmlns:a16="http://schemas.microsoft.com/office/drawing/2014/main" id="{598F5EB1-48F3-834A-BCC6-E7EB81657C8B}"/>
              </a:ext>
            </a:extLst>
          </p:cNvPr>
          <p:cNvSpPr>
            <a:spLocks noGrp="1"/>
          </p:cNvSpPr>
          <p:nvPr>
            <p:ph sz="quarter" idx="17"/>
          </p:nvPr>
        </p:nvSpPr>
        <p:spPr>
          <a:xfrm>
            <a:off x="5000943" y="2196005"/>
            <a:ext cx="6104965" cy="3011860"/>
          </a:xfrm>
          <a:prstGeom prst="rect">
            <a:avLst/>
          </a:prstGeom>
        </p:spPr>
        <p:txBody>
          <a:bodyPr/>
          <a:lstStyle>
            <a:lvl1pPr>
              <a:defRPr>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F51F329E-B431-1FFC-4DDB-126413F563BA}"/>
              </a:ext>
            </a:extLst>
          </p:cNvPr>
          <p:cNvSpPr/>
          <p:nvPr userDrawn="1"/>
        </p:nvSpPr>
        <p:spPr>
          <a:xfrm>
            <a:off x="0" y="6107026"/>
            <a:ext cx="12192000" cy="752182"/>
          </a:xfrm>
          <a:prstGeom prst="rect">
            <a:avLst/>
          </a:prstGeom>
          <a:solidFill>
            <a:srgbClr val="21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Slide Number Placeholder 5">
            <a:extLst>
              <a:ext uri="{FF2B5EF4-FFF2-40B4-BE49-F238E27FC236}">
                <a16:creationId xmlns:a16="http://schemas.microsoft.com/office/drawing/2014/main" id="{0A8822DE-1F3E-2339-7928-F6F40AEA7A3A}"/>
              </a:ext>
            </a:extLst>
          </p:cNvPr>
          <p:cNvSpPr>
            <a:spLocks noGrp="1"/>
          </p:cNvSpPr>
          <p:nvPr>
            <p:ph type="sldNum" sz="quarter" idx="4"/>
          </p:nvPr>
        </p:nvSpPr>
        <p:spPr>
          <a:xfrm>
            <a:off x="8723601" y="6373546"/>
            <a:ext cx="2727326" cy="219075"/>
          </a:xfrm>
          <a:prstGeom prst="rect">
            <a:avLst/>
          </a:prstGeom>
        </p:spPr>
        <p:txBody>
          <a:bodyPr vert="horz" lIns="0" tIns="0" rIns="0" bIns="0" rtlCol="0" anchor="t" anchorCtr="0"/>
          <a:lstStyle>
            <a:lvl1pPr algn="r">
              <a:defRPr sz="1100">
                <a:solidFill>
                  <a:schemeClr val="bg1"/>
                </a:solidFill>
              </a:defRPr>
            </a:lvl1pPr>
          </a:lstStyle>
          <a:p>
            <a:fld id="{CD018B5B-3FD1-43B0-9C50-E33EBAC66E22}" type="slidenum">
              <a:rPr lang="en-GB" smtClean="0"/>
              <a:pPr/>
              <a:t>‹#›</a:t>
            </a:fld>
            <a:endParaRPr lang="en-GB" dirty="0"/>
          </a:p>
        </p:txBody>
      </p:sp>
      <p:pic>
        <p:nvPicPr>
          <p:cNvPr id="21" name="Picture 20" descr="A yellow and green cross&#10;&#10;Description automatically generated">
            <a:extLst>
              <a:ext uri="{FF2B5EF4-FFF2-40B4-BE49-F238E27FC236}">
                <a16:creationId xmlns:a16="http://schemas.microsoft.com/office/drawing/2014/main" id="{055AC452-B573-692B-57A0-D7C80751E2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32854" y="158900"/>
            <a:ext cx="1810897" cy="1739602"/>
          </a:xfrm>
          <a:prstGeom prst="rect">
            <a:avLst/>
          </a:prstGeom>
        </p:spPr>
      </p:pic>
      <p:pic>
        <p:nvPicPr>
          <p:cNvPr id="24" name="Picture 23" descr="A blue circles and circles on a black background&#10;&#10;Description automatically generated">
            <a:extLst>
              <a:ext uri="{FF2B5EF4-FFF2-40B4-BE49-F238E27FC236}">
                <a16:creationId xmlns:a16="http://schemas.microsoft.com/office/drawing/2014/main" id="{5C048C0B-2EF5-0812-A0D5-4A705417C94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57114" y="531447"/>
            <a:ext cx="1272886" cy="916353"/>
          </a:xfrm>
          <a:prstGeom prst="rect">
            <a:avLst/>
          </a:prstGeom>
        </p:spPr>
      </p:pic>
      <p:pic>
        <p:nvPicPr>
          <p:cNvPr id="3" name="Picture 2" descr="A white and green text on a black background&#10;&#10;Description automatically generated">
            <a:extLst>
              <a:ext uri="{FF2B5EF4-FFF2-40B4-BE49-F238E27FC236}">
                <a16:creationId xmlns:a16="http://schemas.microsoft.com/office/drawing/2014/main" id="{4CCAC070-EED8-C657-86AA-4382F03CFDB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48714" y="6107026"/>
            <a:ext cx="3406106" cy="757992"/>
          </a:xfrm>
          <a:prstGeom prst="rect">
            <a:avLst/>
          </a:prstGeom>
        </p:spPr>
      </p:pic>
      <p:pic>
        <p:nvPicPr>
          <p:cNvPr id="4" name="Picture 3" descr="A white letters on a black background&#10;&#10;Description automatically generated">
            <a:extLst>
              <a:ext uri="{FF2B5EF4-FFF2-40B4-BE49-F238E27FC236}">
                <a16:creationId xmlns:a16="http://schemas.microsoft.com/office/drawing/2014/main" id="{E8E1C3A7-D471-F940-CD44-1DA00CEC88E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53843" y="6296822"/>
            <a:ext cx="1484314" cy="368605"/>
          </a:xfrm>
          <a:prstGeom prst="rect">
            <a:avLst/>
          </a:prstGeom>
        </p:spPr>
      </p:pic>
    </p:spTree>
    <p:extLst>
      <p:ext uri="{BB962C8B-B14F-4D97-AF65-F5344CB8AC3E}">
        <p14:creationId xmlns:p14="http://schemas.microsoft.com/office/powerpoint/2010/main" val="210481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5_Custom Layout">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BCD67E3-9E32-94AF-6006-CD9E4ACFD212}"/>
              </a:ext>
            </a:extLst>
          </p:cNvPr>
          <p:cNvSpPr/>
          <p:nvPr userDrawn="1"/>
        </p:nvSpPr>
        <p:spPr>
          <a:xfrm>
            <a:off x="0" y="0"/>
            <a:ext cx="12192000" cy="427038"/>
          </a:xfrm>
          <a:prstGeom prst="rect">
            <a:avLst/>
          </a:prstGeom>
          <a:solidFill>
            <a:srgbClr val="21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p:cNvSpPr>
            <a:spLocks noGrp="1"/>
          </p:cNvSpPr>
          <p:nvPr>
            <p:ph type="title" hasCustomPrompt="1"/>
          </p:nvPr>
        </p:nvSpPr>
        <p:spPr>
          <a:xfrm>
            <a:off x="516444" y="1046296"/>
            <a:ext cx="7896036" cy="555302"/>
          </a:xfrm>
        </p:spPr>
        <p:txBody>
          <a:bodyPr/>
          <a:lstStyle>
            <a:lvl1pPr>
              <a:lnSpc>
                <a:spcPct val="100000"/>
              </a:lnSpc>
              <a:defRPr sz="3600">
                <a:solidFill>
                  <a:schemeClr val="tx2"/>
                </a:solidFill>
                <a:latin typeface="Prometo Medium" panose="020B0704030203060203" pitchFamily="34" charset="0"/>
              </a:defRPr>
            </a:lvl1pPr>
          </a:lstStyle>
          <a:p>
            <a:r>
              <a:rPr lang="en-US" dirty="0"/>
              <a:t>Thank You to Our Sponsor</a:t>
            </a:r>
          </a:p>
        </p:txBody>
      </p:sp>
      <p:sp>
        <p:nvSpPr>
          <p:cNvPr id="2" name="Footer Placeholder 1">
            <a:extLst>
              <a:ext uri="{FF2B5EF4-FFF2-40B4-BE49-F238E27FC236}">
                <a16:creationId xmlns:a16="http://schemas.microsoft.com/office/drawing/2014/main" id="{65B6C233-3C8D-B348-B4B1-A1FFAC2449F4}"/>
              </a:ext>
            </a:extLst>
          </p:cNvPr>
          <p:cNvSpPr>
            <a:spLocks noGrp="1"/>
          </p:cNvSpPr>
          <p:nvPr>
            <p:ph type="ftr" sz="quarter" idx="14"/>
          </p:nvPr>
        </p:nvSpPr>
        <p:spPr/>
        <p:txBody>
          <a:bodyPr/>
          <a:lstStyle>
            <a:lvl1pPr>
              <a:defRPr>
                <a:solidFill>
                  <a:schemeClr val="bg1"/>
                </a:solidFill>
              </a:defRPr>
            </a:lvl1pPr>
          </a:lstStyle>
          <a:p>
            <a:r>
              <a:rPr lang="en-US"/>
              <a:t>PRESENTATION TITLE (To customize: Insert &gt; Header Footer &gt; Edit Footer Text &gt; Apply to All)</a:t>
            </a:r>
          </a:p>
        </p:txBody>
      </p:sp>
      <p:sp>
        <p:nvSpPr>
          <p:cNvPr id="4" name="Picture Placeholder 7">
            <a:extLst>
              <a:ext uri="{FF2B5EF4-FFF2-40B4-BE49-F238E27FC236}">
                <a16:creationId xmlns:a16="http://schemas.microsoft.com/office/drawing/2014/main" id="{99A6FF21-CD8A-F687-E9D9-4A992FDB2B10}"/>
              </a:ext>
            </a:extLst>
          </p:cNvPr>
          <p:cNvSpPr>
            <a:spLocks noGrp="1"/>
          </p:cNvSpPr>
          <p:nvPr>
            <p:ph type="pic" sz="quarter" idx="12" hasCustomPrompt="1"/>
          </p:nvPr>
        </p:nvSpPr>
        <p:spPr>
          <a:xfrm>
            <a:off x="507420" y="1788168"/>
            <a:ext cx="3902664" cy="39026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r>
              <a:rPr lang="en-US" dirty="0"/>
              <a:t>Sponsor Logo</a:t>
            </a:r>
          </a:p>
        </p:txBody>
      </p:sp>
      <p:sp>
        <p:nvSpPr>
          <p:cNvPr id="14" name="Rectangle 13">
            <a:extLst>
              <a:ext uri="{FF2B5EF4-FFF2-40B4-BE49-F238E27FC236}">
                <a16:creationId xmlns:a16="http://schemas.microsoft.com/office/drawing/2014/main" id="{EC62493F-1B2A-E3E5-731F-295C00C5E279}"/>
              </a:ext>
            </a:extLst>
          </p:cNvPr>
          <p:cNvSpPr/>
          <p:nvPr userDrawn="1"/>
        </p:nvSpPr>
        <p:spPr>
          <a:xfrm>
            <a:off x="0" y="6107026"/>
            <a:ext cx="12192000" cy="752182"/>
          </a:xfrm>
          <a:prstGeom prst="rect">
            <a:avLst/>
          </a:prstGeom>
          <a:solidFill>
            <a:srgbClr val="21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Slide Number Placeholder 5">
            <a:extLst>
              <a:ext uri="{FF2B5EF4-FFF2-40B4-BE49-F238E27FC236}">
                <a16:creationId xmlns:a16="http://schemas.microsoft.com/office/drawing/2014/main" id="{E9A06DFE-FAF1-41AD-5189-410896CD9D6A}"/>
              </a:ext>
            </a:extLst>
          </p:cNvPr>
          <p:cNvSpPr>
            <a:spLocks noGrp="1"/>
          </p:cNvSpPr>
          <p:nvPr>
            <p:ph type="sldNum" sz="quarter" idx="4"/>
          </p:nvPr>
        </p:nvSpPr>
        <p:spPr>
          <a:xfrm>
            <a:off x="8723601" y="6373546"/>
            <a:ext cx="2727326" cy="219075"/>
          </a:xfrm>
          <a:prstGeom prst="rect">
            <a:avLst/>
          </a:prstGeom>
        </p:spPr>
        <p:txBody>
          <a:bodyPr vert="horz" lIns="0" tIns="0" rIns="0" bIns="0" rtlCol="0" anchor="t" anchorCtr="0"/>
          <a:lstStyle>
            <a:lvl1pPr algn="r">
              <a:defRPr sz="1100">
                <a:solidFill>
                  <a:schemeClr val="bg1"/>
                </a:solidFill>
              </a:defRPr>
            </a:lvl1pPr>
          </a:lstStyle>
          <a:p>
            <a:fld id="{CD018B5B-3FD1-43B0-9C50-E33EBAC66E22}" type="slidenum">
              <a:rPr lang="en-GB" smtClean="0"/>
              <a:pPr/>
              <a:t>‹#›</a:t>
            </a:fld>
            <a:endParaRPr lang="en-GB" dirty="0"/>
          </a:p>
        </p:txBody>
      </p:sp>
      <p:pic>
        <p:nvPicPr>
          <p:cNvPr id="20" name="Picture 19" descr="A group of colored crosses&#10;&#10;Description automatically generated">
            <a:extLst>
              <a:ext uri="{FF2B5EF4-FFF2-40B4-BE49-F238E27FC236}">
                <a16:creationId xmlns:a16="http://schemas.microsoft.com/office/drawing/2014/main" id="{3C92CF9B-6BB9-A921-C1C4-701309BB7A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0907060" y="502957"/>
            <a:ext cx="2367526" cy="2274316"/>
          </a:xfrm>
          <a:prstGeom prst="rect">
            <a:avLst/>
          </a:prstGeom>
        </p:spPr>
      </p:pic>
      <p:pic>
        <p:nvPicPr>
          <p:cNvPr id="3" name="Picture 2" descr="A white and green text on a black background&#10;&#10;Description automatically generated">
            <a:extLst>
              <a:ext uri="{FF2B5EF4-FFF2-40B4-BE49-F238E27FC236}">
                <a16:creationId xmlns:a16="http://schemas.microsoft.com/office/drawing/2014/main" id="{029B7089-8C52-9FB6-40B6-DDD87523A25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8714" y="6107026"/>
            <a:ext cx="3406106" cy="757992"/>
          </a:xfrm>
          <a:prstGeom prst="rect">
            <a:avLst/>
          </a:prstGeom>
        </p:spPr>
      </p:pic>
      <p:pic>
        <p:nvPicPr>
          <p:cNvPr id="6" name="Picture 5" descr="A white letters on a black background&#10;&#10;Description automatically generated">
            <a:extLst>
              <a:ext uri="{FF2B5EF4-FFF2-40B4-BE49-F238E27FC236}">
                <a16:creationId xmlns:a16="http://schemas.microsoft.com/office/drawing/2014/main" id="{563AC62F-43D0-7B6B-45BC-27AB7FFAA2A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53843" y="6296822"/>
            <a:ext cx="1484314" cy="368605"/>
          </a:xfrm>
          <a:prstGeom prst="rect">
            <a:avLst/>
          </a:prstGeom>
        </p:spPr>
      </p:pic>
    </p:spTree>
    <p:extLst>
      <p:ext uri="{BB962C8B-B14F-4D97-AF65-F5344CB8AC3E}">
        <p14:creationId xmlns:p14="http://schemas.microsoft.com/office/powerpoint/2010/main" val="751651688"/>
      </p:ext>
    </p:extLst>
  </p:cSld>
  <p:clrMapOvr>
    <a:masterClrMapping/>
  </p:clrMapOvr>
  <p:extLst>
    <p:ext uri="{DCECCB84-F9BA-43D5-87BE-67443E8EF086}">
      <p15:sldGuideLst xmlns:p15="http://schemas.microsoft.com/office/powerpoint/2012/main">
        <p15:guide id="1" orient="horz" pos="172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1"/>
        </a:solidFill>
        <a:effectLst/>
      </p:bgPr>
    </p:bg>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45E8BB64-51E7-3F5A-7760-2E340A9A528C}"/>
              </a:ext>
            </a:extLst>
          </p:cNvPr>
          <p:cNvSpPr>
            <a:spLocks noGrp="1"/>
          </p:cNvSpPr>
          <p:nvPr>
            <p:ph type="ftr" sz="quarter" idx="11"/>
          </p:nvPr>
        </p:nvSpPr>
        <p:spPr>
          <a:xfrm>
            <a:off x="507420" y="91227"/>
            <a:ext cx="10570781" cy="365125"/>
          </a:xfrm>
        </p:spPr>
        <p:txBody>
          <a:bodyPr/>
          <a:lstStyle>
            <a:lvl1pPr>
              <a:defRPr>
                <a:solidFill>
                  <a:schemeClr val="accent4"/>
                </a:solidFill>
              </a:defRPr>
            </a:lvl1pPr>
          </a:lstStyle>
          <a:p>
            <a:r>
              <a:rPr lang="en-US" dirty="0"/>
              <a:t>PRESENTATION TITLE (To customize: Insert &gt; Header Footer &gt; Edit Footer Text &gt; Apply to All)</a:t>
            </a:r>
          </a:p>
        </p:txBody>
      </p:sp>
      <p:sp>
        <p:nvSpPr>
          <p:cNvPr id="9" name="Slide Number Placeholder 5">
            <a:extLst>
              <a:ext uri="{FF2B5EF4-FFF2-40B4-BE49-F238E27FC236}">
                <a16:creationId xmlns:a16="http://schemas.microsoft.com/office/drawing/2014/main" id="{340E488C-C5A2-94CE-EB16-0D794C6B489A}"/>
              </a:ext>
            </a:extLst>
          </p:cNvPr>
          <p:cNvSpPr>
            <a:spLocks noGrp="1"/>
          </p:cNvSpPr>
          <p:nvPr>
            <p:ph type="sldNum" sz="quarter" idx="4"/>
          </p:nvPr>
        </p:nvSpPr>
        <p:spPr>
          <a:xfrm>
            <a:off x="8723601" y="6373546"/>
            <a:ext cx="2727326" cy="219075"/>
          </a:xfrm>
          <a:prstGeom prst="rect">
            <a:avLst/>
          </a:prstGeom>
        </p:spPr>
        <p:txBody>
          <a:bodyPr vert="horz" lIns="0" tIns="0" rIns="0" bIns="0" rtlCol="0" anchor="t" anchorCtr="0"/>
          <a:lstStyle>
            <a:lvl1pPr algn="r">
              <a:defRPr sz="1100">
                <a:solidFill>
                  <a:schemeClr val="bg1"/>
                </a:solidFill>
              </a:defRPr>
            </a:lvl1pPr>
          </a:lstStyle>
          <a:p>
            <a:fld id="{CD018B5B-3FD1-43B0-9C50-E33EBAC66E22}" type="slidenum">
              <a:rPr lang="en-GB" smtClean="0"/>
              <a:pPr/>
              <a:t>‹#›</a:t>
            </a:fld>
            <a:endParaRPr lang="en-GB" dirty="0"/>
          </a:p>
        </p:txBody>
      </p:sp>
      <p:pic>
        <p:nvPicPr>
          <p:cNvPr id="11" name="Picture 10" descr="A blue and black circle with lines&#10;&#10;Description automatically generated">
            <a:extLst>
              <a:ext uri="{FF2B5EF4-FFF2-40B4-BE49-F238E27FC236}">
                <a16:creationId xmlns:a16="http://schemas.microsoft.com/office/drawing/2014/main" id="{71AA36D4-813C-EE90-E11B-8494BE39A6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9909" y="-205242"/>
            <a:ext cx="2658772" cy="2554096"/>
          </a:xfrm>
          <a:prstGeom prst="rect">
            <a:avLst/>
          </a:prstGeom>
        </p:spPr>
      </p:pic>
      <p:pic>
        <p:nvPicPr>
          <p:cNvPr id="12" name="Picture 11" descr="A blue circles and circles on a black background&#10;&#10;Description automatically generated">
            <a:extLst>
              <a:ext uri="{FF2B5EF4-FFF2-40B4-BE49-F238E27FC236}">
                <a16:creationId xmlns:a16="http://schemas.microsoft.com/office/drawing/2014/main" id="{27F597AB-8059-A716-ECAE-C5D6FFED02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15279" y="664266"/>
            <a:ext cx="1637739" cy="1179012"/>
          </a:xfrm>
          <a:prstGeom prst="rect">
            <a:avLst/>
          </a:prstGeom>
        </p:spPr>
      </p:pic>
    </p:spTree>
    <p:extLst>
      <p:ext uri="{BB962C8B-B14F-4D97-AF65-F5344CB8AC3E}">
        <p14:creationId xmlns:p14="http://schemas.microsoft.com/office/powerpoint/2010/main" val="3896419999"/>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Sid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7420" y="714384"/>
            <a:ext cx="8758500" cy="1783443"/>
          </a:xfrm>
        </p:spPr>
        <p:txBody>
          <a:bodyPr wrap="square" anchor="ctr" anchorCtr="0"/>
          <a:lstStyle>
            <a:lvl1pPr>
              <a:lnSpc>
                <a:spcPct val="100000"/>
              </a:lnSpc>
              <a:defRPr sz="3600" b="0" i="0">
                <a:latin typeface="Prometo Medium" panose="020B0704030203060203" pitchFamily="34" charset="0"/>
              </a:defRPr>
            </a:lvl1pPr>
          </a:lstStyle>
          <a:p>
            <a:r>
              <a:rPr lang="en-US" dirty="0"/>
              <a:t>Click to Edit Master Title Style</a:t>
            </a:r>
          </a:p>
        </p:txBody>
      </p:sp>
      <p:sp>
        <p:nvSpPr>
          <p:cNvPr id="4" name="Footer Placeholder 3">
            <a:extLst>
              <a:ext uri="{FF2B5EF4-FFF2-40B4-BE49-F238E27FC236}">
                <a16:creationId xmlns:a16="http://schemas.microsoft.com/office/drawing/2014/main" id="{2E51EBB1-6778-A844-B9B4-3D7DB8F9916E}"/>
              </a:ext>
            </a:extLst>
          </p:cNvPr>
          <p:cNvSpPr>
            <a:spLocks noGrp="1"/>
          </p:cNvSpPr>
          <p:nvPr>
            <p:ph type="ftr" sz="quarter" idx="11"/>
          </p:nvPr>
        </p:nvSpPr>
        <p:spPr/>
        <p:txBody>
          <a:bodyPr/>
          <a:lstStyle>
            <a:lvl1pPr>
              <a:defRPr>
                <a:solidFill>
                  <a:schemeClr val="accent4"/>
                </a:solidFill>
              </a:defRPr>
            </a:lvl1pPr>
          </a:lstStyle>
          <a:p>
            <a:r>
              <a:rPr lang="en-US" dirty="0"/>
              <a:t>PRESENTATION TITLE (To customize: Insert &gt; Header Footer &gt; Edit Footer Text &gt; Apply to All)</a:t>
            </a:r>
          </a:p>
        </p:txBody>
      </p:sp>
      <p:sp>
        <p:nvSpPr>
          <p:cNvPr id="15" name="Slide Number Placeholder 5">
            <a:extLst>
              <a:ext uri="{FF2B5EF4-FFF2-40B4-BE49-F238E27FC236}">
                <a16:creationId xmlns:a16="http://schemas.microsoft.com/office/drawing/2014/main" id="{99939E56-E699-2D18-E4C4-CB5718B80066}"/>
              </a:ext>
            </a:extLst>
          </p:cNvPr>
          <p:cNvSpPr>
            <a:spLocks noGrp="1"/>
          </p:cNvSpPr>
          <p:nvPr>
            <p:ph type="sldNum" sz="quarter" idx="4"/>
          </p:nvPr>
        </p:nvSpPr>
        <p:spPr>
          <a:xfrm>
            <a:off x="8723601" y="6373546"/>
            <a:ext cx="2727326" cy="219075"/>
          </a:xfrm>
          <a:prstGeom prst="rect">
            <a:avLst/>
          </a:prstGeom>
        </p:spPr>
        <p:txBody>
          <a:bodyPr vert="horz" lIns="0" tIns="0" rIns="0" bIns="0" rtlCol="0" anchor="t" anchorCtr="0"/>
          <a:lstStyle>
            <a:lvl1pPr algn="r">
              <a:defRPr sz="1100">
                <a:solidFill>
                  <a:schemeClr val="bg1"/>
                </a:solidFill>
              </a:defRPr>
            </a:lvl1pPr>
          </a:lstStyle>
          <a:p>
            <a:fld id="{CD018B5B-3FD1-43B0-9C50-E33EBAC66E22}" type="slidenum">
              <a:rPr lang="en-GB" smtClean="0"/>
              <a:pPr/>
              <a:t>‹#›</a:t>
            </a:fld>
            <a:endParaRPr lang="en-GB" dirty="0"/>
          </a:p>
        </p:txBody>
      </p:sp>
      <p:pic>
        <p:nvPicPr>
          <p:cNvPr id="19" name="Picture 18" descr="A blue and black circle with lines&#10;&#10;Description automatically generated">
            <a:extLst>
              <a:ext uri="{FF2B5EF4-FFF2-40B4-BE49-F238E27FC236}">
                <a16:creationId xmlns:a16="http://schemas.microsoft.com/office/drawing/2014/main" id="{D55B3DBD-6E1B-AD0C-184E-518ED47484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8130" y="52273"/>
            <a:ext cx="1612900" cy="1549400"/>
          </a:xfrm>
          <a:prstGeom prst="rect">
            <a:avLst/>
          </a:prstGeom>
        </p:spPr>
      </p:pic>
      <p:pic>
        <p:nvPicPr>
          <p:cNvPr id="20" name="Picture 19" descr="A blue circles and circles on a black background&#10;&#10;Description automatically generated">
            <a:extLst>
              <a:ext uri="{FF2B5EF4-FFF2-40B4-BE49-F238E27FC236}">
                <a16:creationId xmlns:a16="http://schemas.microsoft.com/office/drawing/2014/main" id="{6DA32DEF-FFCC-5F67-9B7A-6A2252BDF5A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8171" y="495797"/>
            <a:ext cx="920060" cy="662353"/>
          </a:xfrm>
          <a:prstGeom prst="rect">
            <a:avLst/>
          </a:prstGeom>
        </p:spPr>
      </p:pic>
    </p:spTree>
    <p:extLst>
      <p:ext uri="{BB962C8B-B14F-4D97-AF65-F5344CB8AC3E}">
        <p14:creationId xmlns:p14="http://schemas.microsoft.com/office/powerpoint/2010/main" val="3956790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_Sid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6656" y="2339984"/>
            <a:ext cx="4187371" cy="1783443"/>
          </a:xfrm>
        </p:spPr>
        <p:txBody>
          <a:bodyPr wrap="square" anchor="ctr" anchorCtr="0"/>
          <a:lstStyle>
            <a:lvl1pPr>
              <a:lnSpc>
                <a:spcPct val="100000"/>
              </a:lnSpc>
              <a:defRPr sz="3600" b="0" i="0">
                <a:latin typeface="Prometo Medium" panose="020B0704030203060203" pitchFamily="34" charset="0"/>
              </a:defRPr>
            </a:lvl1pPr>
          </a:lstStyle>
          <a:p>
            <a:r>
              <a:rPr lang="en-US" dirty="0"/>
              <a:t>Click to Edit Master Title Style</a:t>
            </a:r>
          </a:p>
        </p:txBody>
      </p:sp>
      <p:sp>
        <p:nvSpPr>
          <p:cNvPr id="4" name="Footer Placeholder 3">
            <a:extLst>
              <a:ext uri="{FF2B5EF4-FFF2-40B4-BE49-F238E27FC236}">
                <a16:creationId xmlns:a16="http://schemas.microsoft.com/office/drawing/2014/main" id="{2E51EBB1-6778-A844-B9B4-3D7DB8F9916E}"/>
              </a:ext>
            </a:extLst>
          </p:cNvPr>
          <p:cNvSpPr>
            <a:spLocks noGrp="1"/>
          </p:cNvSpPr>
          <p:nvPr>
            <p:ph type="ftr" sz="quarter" idx="11"/>
          </p:nvPr>
        </p:nvSpPr>
        <p:spPr/>
        <p:txBody>
          <a:bodyPr/>
          <a:lstStyle>
            <a:lvl1pPr>
              <a:defRPr>
                <a:solidFill>
                  <a:schemeClr val="accent4"/>
                </a:solidFill>
              </a:defRPr>
            </a:lvl1pPr>
          </a:lstStyle>
          <a:p>
            <a:r>
              <a:rPr lang="en-US" dirty="0"/>
              <a:t>PRESENTATION TITLE (To customize: Insert &gt; Header Footer &gt; Edit Footer Text &gt; Apply to All)</a:t>
            </a:r>
          </a:p>
        </p:txBody>
      </p:sp>
      <p:sp>
        <p:nvSpPr>
          <p:cNvPr id="13" name="Slide Number Placeholder 5">
            <a:extLst>
              <a:ext uri="{FF2B5EF4-FFF2-40B4-BE49-F238E27FC236}">
                <a16:creationId xmlns:a16="http://schemas.microsoft.com/office/drawing/2014/main" id="{6177DB3F-73AD-7609-95D8-88222CB9B08A}"/>
              </a:ext>
            </a:extLst>
          </p:cNvPr>
          <p:cNvSpPr>
            <a:spLocks noGrp="1"/>
          </p:cNvSpPr>
          <p:nvPr>
            <p:ph type="sldNum" sz="quarter" idx="4"/>
          </p:nvPr>
        </p:nvSpPr>
        <p:spPr>
          <a:xfrm>
            <a:off x="8723601" y="6373546"/>
            <a:ext cx="2727326" cy="219075"/>
          </a:xfrm>
          <a:prstGeom prst="rect">
            <a:avLst/>
          </a:prstGeom>
        </p:spPr>
        <p:txBody>
          <a:bodyPr vert="horz" lIns="0" tIns="0" rIns="0" bIns="0" rtlCol="0" anchor="t" anchorCtr="0"/>
          <a:lstStyle>
            <a:lvl1pPr algn="r">
              <a:defRPr sz="1100">
                <a:solidFill>
                  <a:schemeClr val="bg1"/>
                </a:solidFill>
              </a:defRPr>
            </a:lvl1pPr>
          </a:lstStyle>
          <a:p>
            <a:fld id="{CD018B5B-3FD1-43B0-9C50-E33EBAC66E22}" type="slidenum">
              <a:rPr lang="en-GB" smtClean="0"/>
              <a:pPr/>
              <a:t>‹#›</a:t>
            </a:fld>
            <a:endParaRPr lang="en-GB" dirty="0"/>
          </a:p>
        </p:txBody>
      </p:sp>
      <p:pic>
        <p:nvPicPr>
          <p:cNvPr id="14" name="Picture 13" descr="A heart with lines on it&#10;&#10;Description automatically generated">
            <a:extLst>
              <a:ext uri="{FF2B5EF4-FFF2-40B4-BE49-F238E27FC236}">
                <a16:creationId xmlns:a16="http://schemas.microsoft.com/office/drawing/2014/main" id="{7E4A091A-611F-3AFF-A938-C52FA0106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3702" y="4407043"/>
            <a:ext cx="2412539" cy="2317557"/>
          </a:xfrm>
          <a:prstGeom prst="rect">
            <a:avLst/>
          </a:prstGeom>
        </p:spPr>
      </p:pic>
      <p:pic>
        <p:nvPicPr>
          <p:cNvPr id="11" name="Picture 10" descr="A blue circles and circles on a black background&#10;&#10;Description automatically generated">
            <a:extLst>
              <a:ext uri="{FF2B5EF4-FFF2-40B4-BE49-F238E27FC236}">
                <a16:creationId xmlns:a16="http://schemas.microsoft.com/office/drawing/2014/main" id="{95A57EBC-FD34-E8BA-C859-E4160C5BC7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09630" y="4806810"/>
            <a:ext cx="1272886" cy="916353"/>
          </a:xfrm>
          <a:prstGeom prst="rect">
            <a:avLst/>
          </a:prstGeom>
        </p:spPr>
      </p:pic>
    </p:spTree>
    <p:extLst>
      <p:ext uri="{BB962C8B-B14F-4D97-AF65-F5344CB8AC3E}">
        <p14:creationId xmlns:p14="http://schemas.microsoft.com/office/powerpoint/2010/main" val="184549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tent_Sid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6656" y="2339984"/>
            <a:ext cx="4187371" cy="1783443"/>
          </a:xfrm>
        </p:spPr>
        <p:txBody>
          <a:bodyPr wrap="square" anchor="ctr" anchorCtr="0"/>
          <a:lstStyle>
            <a:lvl1pPr>
              <a:lnSpc>
                <a:spcPct val="100000"/>
              </a:lnSpc>
              <a:defRPr sz="3600" b="0" i="0">
                <a:latin typeface="Prometo Medium" panose="020B0704030203060203" pitchFamily="34" charset="0"/>
              </a:defRPr>
            </a:lvl1pPr>
          </a:lstStyle>
          <a:p>
            <a:r>
              <a:rPr lang="en-US" dirty="0"/>
              <a:t>Click to Edit Master Title Style</a:t>
            </a:r>
          </a:p>
        </p:txBody>
      </p:sp>
      <p:sp>
        <p:nvSpPr>
          <p:cNvPr id="4" name="Footer Placeholder 3">
            <a:extLst>
              <a:ext uri="{FF2B5EF4-FFF2-40B4-BE49-F238E27FC236}">
                <a16:creationId xmlns:a16="http://schemas.microsoft.com/office/drawing/2014/main" id="{2E51EBB1-6778-A844-B9B4-3D7DB8F9916E}"/>
              </a:ext>
            </a:extLst>
          </p:cNvPr>
          <p:cNvSpPr>
            <a:spLocks noGrp="1"/>
          </p:cNvSpPr>
          <p:nvPr>
            <p:ph type="ftr" sz="quarter" idx="11"/>
          </p:nvPr>
        </p:nvSpPr>
        <p:spPr/>
        <p:txBody>
          <a:bodyPr/>
          <a:lstStyle>
            <a:lvl1pPr>
              <a:defRPr>
                <a:solidFill>
                  <a:schemeClr val="accent4"/>
                </a:solidFill>
              </a:defRPr>
            </a:lvl1pPr>
          </a:lstStyle>
          <a:p>
            <a:r>
              <a:rPr lang="en-US" dirty="0"/>
              <a:t>PRESENTATION TITLE (To customize: Insert &gt; Header Footer &gt; Edit Footer Text &gt; Apply to All)</a:t>
            </a:r>
          </a:p>
        </p:txBody>
      </p:sp>
      <p:sp>
        <p:nvSpPr>
          <p:cNvPr id="11" name="Slide Number Placeholder 5">
            <a:extLst>
              <a:ext uri="{FF2B5EF4-FFF2-40B4-BE49-F238E27FC236}">
                <a16:creationId xmlns:a16="http://schemas.microsoft.com/office/drawing/2014/main" id="{8A1E6F27-8901-C288-8C73-3D0909FAB2D8}"/>
              </a:ext>
            </a:extLst>
          </p:cNvPr>
          <p:cNvSpPr>
            <a:spLocks noGrp="1"/>
          </p:cNvSpPr>
          <p:nvPr>
            <p:ph type="sldNum" sz="quarter" idx="4"/>
          </p:nvPr>
        </p:nvSpPr>
        <p:spPr>
          <a:xfrm>
            <a:off x="8723601" y="6373546"/>
            <a:ext cx="2727326" cy="219075"/>
          </a:xfrm>
          <a:prstGeom prst="rect">
            <a:avLst/>
          </a:prstGeom>
        </p:spPr>
        <p:txBody>
          <a:bodyPr vert="horz" lIns="0" tIns="0" rIns="0" bIns="0" rtlCol="0" anchor="t" anchorCtr="0"/>
          <a:lstStyle>
            <a:lvl1pPr algn="r">
              <a:defRPr sz="1100">
                <a:solidFill>
                  <a:schemeClr val="bg1"/>
                </a:solidFill>
              </a:defRPr>
            </a:lvl1pPr>
          </a:lstStyle>
          <a:p>
            <a:fld id="{CD018B5B-3FD1-43B0-9C50-E33EBAC66E22}" type="slidenum">
              <a:rPr lang="en-GB" smtClean="0"/>
              <a:pPr/>
              <a:t>‹#›</a:t>
            </a:fld>
            <a:endParaRPr lang="en-GB" dirty="0"/>
          </a:p>
        </p:txBody>
      </p:sp>
      <p:pic>
        <p:nvPicPr>
          <p:cNvPr id="17" name="Picture 16" descr="A group of colored crosses&#10;&#10;Description automatically generated">
            <a:extLst>
              <a:ext uri="{FF2B5EF4-FFF2-40B4-BE49-F238E27FC236}">
                <a16:creationId xmlns:a16="http://schemas.microsoft.com/office/drawing/2014/main" id="{32951A32-7A91-3561-F536-D51E287E11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0907060" y="502957"/>
            <a:ext cx="2367526" cy="2274316"/>
          </a:xfrm>
          <a:prstGeom prst="rect">
            <a:avLst/>
          </a:prstGeom>
        </p:spPr>
      </p:pic>
    </p:spTree>
    <p:extLst>
      <p:ext uri="{BB962C8B-B14F-4D97-AF65-F5344CB8AC3E}">
        <p14:creationId xmlns:p14="http://schemas.microsoft.com/office/powerpoint/2010/main" val="272279579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2B168A-D38C-7A90-0164-91F337E65951}"/>
              </a:ext>
            </a:extLst>
          </p:cNvPr>
          <p:cNvSpPr/>
          <p:nvPr userDrawn="1"/>
        </p:nvSpPr>
        <p:spPr>
          <a:xfrm>
            <a:off x="-165100" y="-249444"/>
            <a:ext cx="12611100" cy="752182"/>
          </a:xfrm>
          <a:prstGeom prst="rect">
            <a:avLst/>
          </a:prstGeom>
          <a:solidFill>
            <a:srgbClr val="21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Заголовок 1"/>
          <p:cNvSpPr>
            <a:spLocks noGrp="1"/>
          </p:cNvSpPr>
          <p:nvPr>
            <p:ph type="title"/>
          </p:nvPr>
        </p:nvSpPr>
        <p:spPr>
          <a:xfrm>
            <a:off x="514110" y="1088044"/>
            <a:ext cx="10591800" cy="999994"/>
          </a:xfrm>
          <a:prstGeom prst="rect">
            <a:avLst/>
          </a:prstGeom>
          <a:effectLst/>
        </p:spPr>
        <p:txBody>
          <a:bodyPr vert="horz" wrap="square" lIns="0" tIns="0" rIns="0" bIns="0" rtlCol="0" anchor="t" anchorCtr="0">
            <a:noAutofit/>
          </a:bodyPr>
          <a:lstStyle/>
          <a:p>
            <a:r>
              <a:rPr lang="en-US" dirty="0"/>
              <a:t>Your Title Here</a:t>
            </a:r>
          </a:p>
        </p:txBody>
      </p:sp>
      <p:sp>
        <p:nvSpPr>
          <p:cNvPr id="4" name="Text Placeholder 3">
            <a:extLst>
              <a:ext uri="{FF2B5EF4-FFF2-40B4-BE49-F238E27FC236}">
                <a16:creationId xmlns:a16="http://schemas.microsoft.com/office/drawing/2014/main" id="{A2DAA89A-6C82-3544-ADB9-0812022BAB80}"/>
              </a:ext>
            </a:extLst>
          </p:cNvPr>
          <p:cNvSpPr>
            <a:spLocks noGrp="1"/>
          </p:cNvSpPr>
          <p:nvPr>
            <p:ph type="body" idx="1"/>
          </p:nvPr>
        </p:nvSpPr>
        <p:spPr>
          <a:xfrm>
            <a:off x="526301" y="1745055"/>
            <a:ext cx="10591800" cy="4351338"/>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FBC3790B-ADBB-8843-938C-061678CFD769}"/>
              </a:ext>
            </a:extLst>
          </p:cNvPr>
          <p:cNvSpPr>
            <a:spLocks noGrp="1"/>
          </p:cNvSpPr>
          <p:nvPr>
            <p:ph type="ftr" sz="quarter" idx="3"/>
          </p:nvPr>
        </p:nvSpPr>
        <p:spPr>
          <a:xfrm>
            <a:off x="507420" y="91227"/>
            <a:ext cx="10570781" cy="365125"/>
          </a:xfrm>
          <a:prstGeom prst="rect">
            <a:avLst/>
          </a:prstGeom>
        </p:spPr>
        <p:txBody>
          <a:bodyPr vert="horz" lIns="0" tIns="0" rIns="0" bIns="0" rtlCol="0" anchor="ctr"/>
          <a:lstStyle>
            <a:lvl1pPr algn="l">
              <a:defRPr lang="en-US" sz="1000" b="0" i="0" kern="1200" spc="0" baseline="0" dirty="0">
                <a:solidFill>
                  <a:schemeClr val="accent2"/>
                </a:solidFill>
                <a:latin typeface="Century Gothic" panose="020B0502020202020204" pitchFamily="34" charset="0"/>
                <a:ea typeface="+mj-ea"/>
                <a:cs typeface="+mj-cs"/>
              </a:defRPr>
            </a:lvl1pPr>
          </a:lstStyle>
          <a:p>
            <a:r>
              <a:rPr lang="en-US" dirty="0"/>
              <a:t>PRESENTATION TITLE (To customize: Insert &gt; Header Footer &gt; Edit Footer Text &gt; Apply to All)</a:t>
            </a:r>
          </a:p>
        </p:txBody>
      </p:sp>
      <p:sp>
        <p:nvSpPr>
          <p:cNvPr id="6" name="Rectangle 5">
            <a:extLst>
              <a:ext uri="{FF2B5EF4-FFF2-40B4-BE49-F238E27FC236}">
                <a16:creationId xmlns:a16="http://schemas.microsoft.com/office/drawing/2014/main" id="{3FC1813E-A06F-173D-7644-1071DC912F19}"/>
              </a:ext>
            </a:extLst>
          </p:cNvPr>
          <p:cNvSpPr/>
          <p:nvPr userDrawn="1"/>
        </p:nvSpPr>
        <p:spPr>
          <a:xfrm>
            <a:off x="0" y="6107026"/>
            <a:ext cx="12192000" cy="752182"/>
          </a:xfrm>
          <a:prstGeom prst="rect">
            <a:avLst/>
          </a:prstGeom>
          <a:solidFill>
            <a:srgbClr val="21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Slide Number Placeholder 5">
            <a:extLst>
              <a:ext uri="{FF2B5EF4-FFF2-40B4-BE49-F238E27FC236}">
                <a16:creationId xmlns:a16="http://schemas.microsoft.com/office/drawing/2014/main" id="{9AC7980D-2191-F523-17C3-CE5B4212B032}"/>
              </a:ext>
            </a:extLst>
          </p:cNvPr>
          <p:cNvSpPr>
            <a:spLocks noGrp="1"/>
          </p:cNvSpPr>
          <p:nvPr>
            <p:ph type="sldNum" sz="quarter" idx="4"/>
          </p:nvPr>
        </p:nvSpPr>
        <p:spPr>
          <a:xfrm>
            <a:off x="8723601" y="6373546"/>
            <a:ext cx="2727326" cy="219075"/>
          </a:xfrm>
          <a:prstGeom prst="rect">
            <a:avLst/>
          </a:prstGeom>
        </p:spPr>
        <p:txBody>
          <a:bodyPr vert="horz" lIns="0" tIns="0" rIns="0" bIns="0" rtlCol="0" anchor="t" anchorCtr="0"/>
          <a:lstStyle>
            <a:lvl1pPr algn="r">
              <a:defRPr sz="1100">
                <a:solidFill>
                  <a:schemeClr val="bg1"/>
                </a:solidFill>
              </a:defRPr>
            </a:lvl1pPr>
          </a:lstStyle>
          <a:p>
            <a:fld id="{CD018B5B-3FD1-43B0-9C50-E33EBAC66E22}" type="slidenum">
              <a:rPr lang="en-GB" smtClean="0"/>
              <a:pPr/>
              <a:t>‹#›</a:t>
            </a:fld>
            <a:endParaRPr lang="en-GB" dirty="0"/>
          </a:p>
        </p:txBody>
      </p:sp>
      <p:pic>
        <p:nvPicPr>
          <p:cNvPr id="5" name="Picture 4" descr="A white and green text on a black background&#10;&#10;Description automatically generated">
            <a:extLst>
              <a:ext uri="{FF2B5EF4-FFF2-40B4-BE49-F238E27FC236}">
                <a16:creationId xmlns:a16="http://schemas.microsoft.com/office/drawing/2014/main" id="{4A1BA9B8-B150-EC9E-CF9D-70C18E95B990}"/>
              </a:ext>
            </a:extLst>
          </p:cNvPr>
          <p:cNvPicPr>
            <a:picLocks noChangeAspect="1"/>
          </p:cNvPicPr>
          <p:nvPr userDrawn="1"/>
        </p:nvPicPr>
        <p:blipFill>
          <a:blip r:embed="rId49">
            <a:extLst>
              <a:ext uri="{28A0092B-C50C-407E-A947-70E740481C1C}">
                <a14:useLocalDpi xmlns:a14="http://schemas.microsoft.com/office/drawing/2010/main" val="0"/>
              </a:ext>
            </a:extLst>
          </a:blip>
          <a:stretch>
            <a:fillRect/>
          </a:stretch>
        </p:blipFill>
        <p:spPr>
          <a:xfrm>
            <a:off x="348714" y="6107026"/>
            <a:ext cx="3406106" cy="757992"/>
          </a:xfrm>
          <a:prstGeom prst="rect">
            <a:avLst/>
          </a:prstGeom>
        </p:spPr>
      </p:pic>
      <p:pic>
        <p:nvPicPr>
          <p:cNvPr id="8" name="Picture 7" descr="A white letters on a black background&#10;&#10;Description automatically generated">
            <a:extLst>
              <a:ext uri="{FF2B5EF4-FFF2-40B4-BE49-F238E27FC236}">
                <a16:creationId xmlns:a16="http://schemas.microsoft.com/office/drawing/2014/main" id="{D97A4B2A-38AC-6B56-F3C3-11891D70593B}"/>
              </a:ext>
            </a:extLst>
          </p:cNvPr>
          <p:cNvPicPr>
            <a:picLocks noChangeAspect="1"/>
          </p:cNvPicPr>
          <p:nvPr userDrawn="1"/>
        </p:nvPicPr>
        <p:blipFill>
          <a:blip r:embed="rId50">
            <a:extLst>
              <a:ext uri="{28A0092B-C50C-407E-A947-70E740481C1C}">
                <a14:useLocalDpi xmlns:a14="http://schemas.microsoft.com/office/drawing/2010/main" val="0"/>
              </a:ext>
            </a:extLst>
          </a:blip>
          <a:stretch>
            <a:fillRect/>
          </a:stretch>
        </p:blipFill>
        <p:spPr>
          <a:xfrm>
            <a:off x="5353843" y="6296822"/>
            <a:ext cx="1484314" cy="368605"/>
          </a:xfrm>
          <a:prstGeom prst="rect">
            <a:avLst/>
          </a:prstGeom>
        </p:spPr>
      </p:pic>
    </p:spTree>
    <p:extLst>
      <p:ext uri="{BB962C8B-B14F-4D97-AF65-F5344CB8AC3E}">
        <p14:creationId xmlns:p14="http://schemas.microsoft.com/office/powerpoint/2010/main" val="3047552151"/>
      </p:ext>
    </p:extLst>
  </p:cSld>
  <p:clrMap bg1="lt1" tx1="dk1" bg2="lt2" tx2="dk2" accent1="accent1" accent2="accent2" accent3="accent3" accent4="accent4" accent5="accent5" accent6="accent6" hlink="hlink" folHlink="folHlink"/>
  <p:sldLayoutIdLst>
    <p:sldLayoutId id="2147483690" r:id="rId1"/>
    <p:sldLayoutId id="2147483705" r:id="rId2"/>
    <p:sldLayoutId id="2147483706" r:id="rId3"/>
    <p:sldLayoutId id="2147483715" r:id="rId4"/>
    <p:sldLayoutId id="2147483717" r:id="rId5"/>
    <p:sldLayoutId id="2147483708" r:id="rId6"/>
    <p:sldLayoutId id="2147483654" r:id="rId7"/>
    <p:sldLayoutId id="2147483716" r:id="rId8"/>
    <p:sldLayoutId id="2147483707" r:id="rId9"/>
    <p:sldLayoutId id="2147483655" r:id="rId10"/>
    <p:sldLayoutId id="2147483709" r:id="rId11"/>
    <p:sldLayoutId id="2147483656" r:id="rId12"/>
    <p:sldLayoutId id="2147483657" r:id="rId13"/>
    <p:sldLayoutId id="2147483710" r:id="rId14"/>
    <p:sldLayoutId id="2147483658" r:id="rId15"/>
    <p:sldLayoutId id="2147483711" r:id="rId16"/>
    <p:sldLayoutId id="2147483659" r:id="rId17"/>
    <p:sldLayoutId id="2147483660" r:id="rId18"/>
    <p:sldLayoutId id="2147483661" r:id="rId19"/>
    <p:sldLayoutId id="2147483675" r:id="rId20"/>
    <p:sldLayoutId id="2147483666" r:id="rId21"/>
    <p:sldLayoutId id="2147483667" r:id="rId22"/>
    <p:sldLayoutId id="2147483712" r:id="rId23"/>
    <p:sldLayoutId id="2147483671" r:id="rId24"/>
    <p:sldLayoutId id="2147483668" r:id="rId25"/>
    <p:sldLayoutId id="2147483674" r:id="rId26"/>
    <p:sldLayoutId id="2147483669" r:id="rId27"/>
    <p:sldLayoutId id="2147483670" r:id="rId28"/>
    <p:sldLayoutId id="2147483689" r:id="rId29"/>
    <p:sldLayoutId id="2147483694" r:id="rId30"/>
    <p:sldLayoutId id="2147483696" r:id="rId31"/>
    <p:sldLayoutId id="2147483702" r:id="rId32"/>
    <p:sldLayoutId id="2147483703" r:id="rId33"/>
    <p:sldLayoutId id="2147483695" r:id="rId34"/>
    <p:sldLayoutId id="2147483691" r:id="rId35"/>
    <p:sldLayoutId id="2147483692" r:id="rId36"/>
    <p:sldLayoutId id="2147483673" r:id="rId37"/>
    <p:sldLayoutId id="2147483677" r:id="rId38"/>
    <p:sldLayoutId id="2147483678" r:id="rId39"/>
    <p:sldLayoutId id="2147483679" r:id="rId40"/>
    <p:sldLayoutId id="2147483680" r:id="rId41"/>
    <p:sldLayoutId id="2147483681" r:id="rId42"/>
    <p:sldLayoutId id="2147483682" r:id="rId43"/>
    <p:sldLayoutId id="2147483683" r:id="rId44"/>
    <p:sldLayoutId id="2147483684" r:id="rId45"/>
    <p:sldLayoutId id="2147483685" r:id="rId46"/>
    <p:sldLayoutId id="2147483686" r:id="rId47"/>
  </p:sldLayoutIdLst>
  <p:hf hdr="0" dt="0"/>
  <p:txStyles>
    <p:titleStyle>
      <a:lvl1pPr algn="l" defTabSz="914318" rtl="0" eaLnBrk="1" latinLnBrk="0" hangingPunct="1">
        <a:lnSpc>
          <a:spcPct val="90000"/>
        </a:lnSpc>
        <a:spcBef>
          <a:spcPct val="0"/>
        </a:spcBef>
        <a:buNone/>
        <a:defRPr sz="3600" b="0" i="0" kern="1200" spc="0" baseline="0">
          <a:solidFill>
            <a:schemeClr val="tx2"/>
          </a:solidFill>
          <a:latin typeface="Prometo Medium" panose="020B0704030203060203" pitchFamily="34" charset="0"/>
          <a:ea typeface="+mj-ea"/>
          <a:cs typeface="+mj-cs"/>
        </a:defRPr>
      </a:lvl1pPr>
    </p:titleStyle>
    <p:bodyStyle>
      <a:lvl1pPr marL="185738" marR="0" indent="-185738" algn="l" defTabSz="914318" rtl="0" eaLnBrk="1" fontAlgn="auto" latinLnBrk="0" hangingPunct="1">
        <a:lnSpc>
          <a:spcPct val="110000"/>
        </a:lnSpc>
        <a:spcBef>
          <a:spcPts val="1000"/>
        </a:spcBef>
        <a:spcAft>
          <a:spcPts val="500"/>
        </a:spcAft>
        <a:buClr>
          <a:schemeClr val="accent4"/>
        </a:buClr>
        <a:buSzTx/>
        <a:buFont typeface="Arial" panose="020B0604020202020204" pitchFamily="34" charset="0"/>
        <a:buChar char="•"/>
        <a:tabLst/>
        <a:defRPr sz="1800" b="0" i="0" kern="1200">
          <a:solidFill>
            <a:schemeClr val="tx1"/>
          </a:solidFill>
          <a:latin typeface="Century Gothic" panose="020B0502020202020204" pitchFamily="34" charset="0"/>
          <a:ea typeface="+mn-ea"/>
          <a:cs typeface="+mn-cs"/>
        </a:defRPr>
      </a:lvl1pPr>
      <a:lvl2pPr marL="406400" indent="-177800" algn="l" defTabSz="914318" rtl="0" eaLnBrk="1" latinLnBrk="0" hangingPunct="1">
        <a:lnSpc>
          <a:spcPct val="110000"/>
        </a:lnSpc>
        <a:spcBef>
          <a:spcPts val="499"/>
        </a:spcBef>
        <a:spcAft>
          <a:spcPts val="500"/>
        </a:spcAft>
        <a:buClr>
          <a:schemeClr val="accent1"/>
        </a:buClr>
        <a:buFont typeface="Arial" panose="020B0604020202020204" pitchFamily="34" charset="0"/>
        <a:buChar char="•"/>
        <a:tabLst/>
        <a:defRPr sz="1800" kern="1200">
          <a:solidFill>
            <a:schemeClr val="tx1"/>
          </a:solidFill>
          <a:latin typeface="Century Gothic" panose="020B0502020202020204" pitchFamily="34" charset="0"/>
          <a:ea typeface="+mn-ea"/>
          <a:cs typeface="+mn-cs"/>
        </a:defRPr>
      </a:lvl2pPr>
      <a:lvl3pPr marL="635000" indent="-177800" algn="l" defTabSz="914318" rtl="0" eaLnBrk="1" latinLnBrk="0" hangingPunct="1">
        <a:lnSpc>
          <a:spcPct val="110000"/>
        </a:lnSpc>
        <a:spcBef>
          <a:spcPts val="499"/>
        </a:spcBef>
        <a:spcAft>
          <a:spcPts val="500"/>
        </a:spcAft>
        <a:buClr>
          <a:schemeClr val="accent2"/>
        </a:buClr>
        <a:buFont typeface="Arial" panose="020B0604020202020204" pitchFamily="34" charset="0"/>
        <a:buChar char="•"/>
        <a:tabLst/>
        <a:defRPr sz="1800" b="0" i="0" kern="1200">
          <a:solidFill>
            <a:schemeClr val="tx1"/>
          </a:solidFill>
          <a:latin typeface="Century Gothic" panose="020B0502020202020204" pitchFamily="34" charset="0"/>
          <a:ea typeface="+mn-ea"/>
          <a:cs typeface="+mn-cs"/>
        </a:defRPr>
      </a:lvl3pPr>
      <a:lvl4pPr marL="922338" indent="-177800" algn="l" defTabSz="914318" rtl="0" eaLnBrk="1" latinLnBrk="0" hangingPunct="1">
        <a:lnSpc>
          <a:spcPct val="110000"/>
        </a:lnSpc>
        <a:spcBef>
          <a:spcPts val="499"/>
        </a:spcBef>
        <a:spcAft>
          <a:spcPts val="500"/>
        </a:spcAft>
        <a:buClr>
          <a:schemeClr val="accent4"/>
        </a:buClr>
        <a:buFont typeface="Arial" panose="020B0604020202020204" pitchFamily="34" charset="0"/>
        <a:buChar char="•"/>
        <a:tabLst/>
        <a:defRPr sz="1800" b="0" i="0" kern="1200">
          <a:solidFill>
            <a:schemeClr val="tx1"/>
          </a:solidFill>
          <a:latin typeface="Century Gothic" panose="020B0502020202020204" pitchFamily="34" charset="0"/>
          <a:ea typeface="+mn-ea"/>
          <a:cs typeface="+mn-cs"/>
        </a:defRPr>
      </a:lvl4pPr>
      <a:lvl5pPr marL="1150938" indent="-177800" algn="l" defTabSz="914318" rtl="0" eaLnBrk="1" latinLnBrk="0" hangingPunct="1">
        <a:lnSpc>
          <a:spcPct val="110000"/>
        </a:lnSpc>
        <a:spcBef>
          <a:spcPts val="499"/>
        </a:spcBef>
        <a:spcAft>
          <a:spcPts val="500"/>
        </a:spcAft>
        <a:buClr>
          <a:schemeClr val="tx2"/>
        </a:buClr>
        <a:buFont typeface="Arial" panose="020B0604020202020204" pitchFamily="34" charset="0"/>
        <a:buChar char="•"/>
        <a:tabLst/>
        <a:defRPr sz="1800" b="0" i="0" kern="1200" baseline="0">
          <a:solidFill>
            <a:schemeClr val="tx1"/>
          </a:solidFill>
          <a:latin typeface="Century Gothic" panose="020B0502020202020204" pitchFamily="34" charset="0"/>
          <a:ea typeface="+mn-ea"/>
          <a:cs typeface="+mn-cs"/>
        </a:defRPr>
      </a:lvl5pPr>
      <a:lvl6pPr marL="688975" indent="-169863" algn="l" defTabSz="914318" rtl="0" eaLnBrk="1" latinLnBrk="0" hangingPunct="1">
        <a:lnSpc>
          <a:spcPct val="90000"/>
        </a:lnSpc>
        <a:spcBef>
          <a:spcPts val="499"/>
        </a:spcBef>
        <a:buClr>
          <a:schemeClr val="accent3"/>
        </a:buClr>
        <a:buFont typeface="Arial" panose="020B0604020202020204" pitchFamily="34" charset="0"/>
        <a:buChar char="•"/>
        <a:tabLst/>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296" userDrawn="1">
          <p15:clr>
            <a:srgbClr val="F26B43"/>
          </p15:clr>
        </p15:guide>
        <p15:guide id="29" pos="7200">
          <p15:clr>
            <a:srgbClr val="F26B43"/>
          </p15:clr>
        </p15:guide>
        <p15:guide id="48" pos="312" userDrawn="1">
          <p15:clr>
            <a:srgbClr val="F26B43"/>
          </p15:clr>
        </p15:guide>
        <p15:guide id="51" orient="horz" pos="91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16.xml"/><Relationship Id="rId4" Type="http://schemas.openxmlformats.org/officeDocument/2006/relationships/chart" Target="../charts/chart14.xml"/></Relationships>
</file>

<file path=ppt/slides/_rels/slide5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2.xml"/><Relationship Id="rId4" Type="http://schemas.openxmlformats.org/officeDocument/2006/relationships/chart" Target="../charts/chart17.xml"/></Relationships>
</file>

<file path=ppt/slides/_rels/slide5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26" Type="http://schemas.openxmlformats.org/officeDocument/2006/relationships/image" Target="../media/image45.png"/><Relationship Id="rId117" Type="http://schemas.openxmlformats.org/officeDocument/2006/relationships/image" Target="../media/image136.svg"/><Relationship Id="rId21" Type="http://schemas.openxmlformats.org/officeDocument/2006/relationships/image" Target="../media/image40.svg"/><Relationship Id="rId42" Type="http://schemas.openxmlformats.org/officeDocument/2006/relationships/image" Target="../media/image61.png"/><Relationship Id="rId47" Type="http://schemas.openxmlformats.org/officeDocument/2006/relationships/image" Target="../media/image66.svg"/><Relationship Id="rId63" Type="http://schemas.openxmlformats.org/officeDocument/2006/relationships/image" Target="../media/image82.svg"/><Relationship Id="rId68" Type="http://schemas.openxmlformats.org/officeDocument/2006/relationships/image" Target="../media/image87.png"/><Relationship Id="rId84" Type="http://schemas.openxmlformats.org/officeDocument/2006/relationships/image" Target="../media/image103.png"/><Relationship Id="rId89" Type="http://schemas.openxmlformats.org/officeDocument/2006/relationships/image" Target="../media/image108.svg"/><Relationship Id="rId112" Type="http://schemas.openxmlformats.org/officeDocument/2006/relationships/image" Target="../media/image131.png"/><Relationship Id="rId16" Type="http://schemas.openxmlformats.org/officeDocument/2006/relationships/image" Target="../media/image35.png"/><Relationship Id="rId107" Type="http://schemas.openxmlformats.org/officeDocument/2006/relationships/image" Target="../media/image126.svg"/><Relationship Id="rId11" Type="http://schemas.openxmlformats.org/officeDocument/2006/relationships/image" Target="../media/image30.svg"/><Relationship Id="rId32" Type="http://schemas.openxmlformats.org/officeDocument/2006/relationships/image" Target="../media/image51.png"/><Relationship Id="rId37" Type="http://schemas.openxmlformats.org/officeDocument/2006/relationships/image" Target="../media/image56.svg"/><Relationship Id="rId53" Type="http://schemas.openxmlformats.org/officeDocument/2006/relationships/image" Target="../media/image72.svg"/><Relationship Id="rId58" Type="http://schemas.openxmlformats.org/officeDocument/2006/relationships/image" Target="../media/image77.png"/><Relationship Id="rId74" Type="http://schemas.openxmlformats.org/officeDocument/2006/relationships/image" Target="../media/image93.png"/><Relationship Id="rId79" Type="http://schemas.openxmlformats.org/officeDocument/2006/relationships/image" Target="../media/image98.svg"/><Relationship Id="rId102" Type="http://schemas.openxmlformats.org/officeDocument/2006/relationships/image" Target="../media/image121.png"/><Relationship Id="rId5" Type="http://schemas.openxmlformats.org/officeDocument/2006/relationships/image" Target="../media/image24.svg"/><Relationship Id="rId90" Type="http://schemas.openxmlformats.org/officeDocument/2006/relationships/image" Target="../media/image109.png"/><Relationship Id="rId95" Type="http://schemas.openxmlformats.org/officeDocument/2006/relationships/image" Target="../media/image114.svg"/><Relationship Id="rId22" Type="http://schemas.openxmlformats.org/officeDocument/2006/relationships/image" Target="../media/image41.png"/><Relationship Id="rId27" Type="http://schemas.openxmlformats.org/officeDocument/2006/relationships/image" Target="../media/image46.svg"/><Relationship Id="rId43" Type="http://schemas.openxmlformats.org/officeDocument/2006/relationships/image" Target="../media/image62.svg"/><Relationship Id="rId48" Type="http://schemas.openxmlformats.org/officeDocument/2006/relationships/image" Target="../media/image67.png"/><Relationship Id="rId64" Type="http://schemas.openxmlformats.org/officeDocument/2006/relationships/image" Target="../media/image83.png"/><Relationship Id="rId69" Type="http://schemas.openxmlformats.org/officeDocument/2006/relationships/image" Target="../media/image88.svg"/><Relationship Id="rId113" Type="http://schemas.openxmlformats.org/officeDocument/2006/relationships/image" Target="../media/image132.svg"/><Relationship Id="rId118" Type="http://schemas.openxmlformats.org/officeDocument/2006/relationships/image" Target="../media/image137.png"/><Relationship Id="rId80" Type="http://schemas.openxmlformats.org/officeDocument/2006/relationships/image" Target="../media/image99.png"/><Relationship Id="rId85" Type="http://schemas.openxmlformats.org/officeDocument/2006/relationships/image" Target="../media/image104.svg"/><Relationship Id="rId12" Type="http://schemas.openxmlformats.org/officeDocument/2006/relationships/image" Target="../media/image31.png"/><Relationship Id="rId17" Type="http://schemas.openxmlformats.org/officeDocument/2006/relationships/image" Target="../media/image36.svg"/><Relationship Id="rId33" Type="http://schemas.openxmlformats.org/officeDocument/2006/relationships/image" Target="../media/image52.svg"/><Relationship Id="rId38" Type="http://schemas.openxmlformats.org/officeDocument/2006/relationships/image" Target="../media/image57.png"/><Relationship Id="rId59" Type="http://schemas.openxmlformats.org/officeDocument/2006/relationships/image" Target="../media/image78.svg"/><Relationship Id="rId103" Type="http://schemas.openxmlformats.org/officeDocument/2006/relationships/image" Target="../media/image122.svg"/><Relationship Id="rId108" Type="http://schemas.openxmlformats.org/officeDocument/2006/relationships/image" Target="../media/image127.png"/><Relationship Id="rId54" Type="http://schemas.openxmlformats.org/officeDocument/2006/relationships/image" Target="../media/image73.png"/><Relationship Id="rId70" Type="http://schemas.openxmlformats.org/officeDocument/2006/relationships/image" Target="../media/image89.png"/><Relationship Id="rId75" Type="http://schemas.openxmlformats.org/officeDocument/2006/relationships/image" Target="../media/image94.svg"/><Relationship Id="rId91" Type="http://schemas.openxmlformats.org/officeDocument/2006/relationships/image" Target="../media/image110.svg"/><Relationship Id="rId96" Type="http://schemas.openxmlformats.org/officeDocument/2006/relationships/image" Target="../media/image115.png"/><Relationship Id="rId1" Type="http://schemas.openxmlformats.org/officeDocument/2006/relationships/slideLayout" Target="../slideLayouts/slideLayout13.xml"/><Relationship Id="rId6" Type="http://schemas.openxmlformats.org/officeDocument/2006/relationships/image" Target="../media/image25.png"/><Relationship Id="rId23" Type="http://schemas.openxmlformats.org/officeDocument/2006/relationships/image" Target="../media/image42.svg"/><Relationship Id="rId28" Type="http://schemas.openxmlformats.org/officeDocument/2006/relationships/image" Target="../media/image47.png"/><Relationship Id="rId49" Type="http://schemas.openxmlformats.org/officeDocument/2006/relationships/image" Target="../media/image68.svg"/><Relationship Id="rId114" Type="http://schemas.openxmlformats.org/officeDocument/2006/relationships/image" Target="../media/image133.png"/><Relationship Id="rId119" Type="http://schemas.openxmlformats.org/officeDocument/2006/relationships/image" Target="../media/image138.svg"/><Relationship Id="rId44" Type="http://schemas.openxmlformats.org/officeDocument/2006/relationships/image" Target="../media/image63.png"/><Relationship Id="rId60" Type="http://schemas.openxmlformats.org/officeDocument/2006/relationships/image" Target="../media/image79.png"/><Relationship Id="rId65" Type="http://schemas.openxmlformats.org/officeDocument/2006/relationships/image" Target="../media/image84.svg"/><Relationship Id="rId81" Type="http://schemas.openxmlformats.org/officeDocument/2006/relationships/image" Target="../media/image100.svg"/><Relationship Id="rId86" Type="http://schemas.openxmlformats.org/officeDocument/2006/relationships/image" Target="../media/image105.png"/><Relationship Id="rId4" Type="http://schemas.openxmlformats.org/officeDocument/2006/relationships/image" Target="../media/image23.png"/><Relationship Id="rId9" Type="http://schemas.openxmlformats.org/officeDocument/2006/relationships/image" Target="../media/image28.svg"/><Relationship Id="rId13" Type="http://schemas.openxmlformats.org/officeDocument/2006/relationships/image" Target="../media/image32.svg"/><Relationship Id="rId18" Type="http://schemas.openxmlformats.org/officeDocument/2006/relationships/image" Target="../media/image37.png"/><Relationship Id="rId39" Type="http://schemas.openxmlformats.org/officeDocument/2006/relationships/image" Target="../media/image58.svg"/><Relationship Id="rId109" Type="http://schemas.openxmlformats.org/officeDocument/2006/relationships/image" Target="../media/image128.svg"/><Relationship Id="rId34" Type="http://schemas.openxmlformats.org/officeDocument/2006/relationships/image" Target="../media/image53.png"/><Relationship Id="rId50" Type="http://schemas.openxmlformats.org/officeDocument/2006/relationships/image" Target="../media/image69.png"/><Relationship Id="rId55" Type="http://schemas.openxmlformats.org/officeDocument/2006/relationships/image" Target="../media/image74.svg"/><Relationship Id="rId76" Type="http://schemas.openxmlformats.org/officeDocument/2006/relationships/image" Target="../media/image95.png"/><Relationship Id="rId97" Type="http://schemas.openxmlformats.org/officeDocument/2006/relationships/image" Target="../media/image116.svg"/><Relationship Id="rId104" Type="http://schemas.openxmlformats.org/officeDocument/2006/relationships/image" Target="../media/image123.png"/><Relationship Id="rId120" Type="http://schemas.openxmlformats.org/officeDocument/2006/relationships/image" Target="../media/image139.png"/><Relationship Id="rId7" Type="http://schemas.openxmlformats.org/officeDocument/2006/relationships/image" Target="../media/image26.svg"/><Relationship Id="rId71" Type="http://schemas.openxmlformats.org/officeDocument/2006/relationships/image" Target="../media/image90.svg"/><Relationship Id="rId92" Type="http://schemas.openxmlformats.org/officeDocument/2006/relationships/image" Target="../media/image111.png"/><Relationship Id="rId2" Type="http://schemas.openxmlformats.org/officeDocument/2006/relationships/image" Target="../media/image21.png"/><Relationship Id="rId29" Type="http://schemas.openxmlformats.org/officeDocument/2006/relationships/image" Target="../media/image48.svg"/><Relationship Id="rId24" Type="http://schemas.openxmlformats.org/officeDocument/2006/relationships/image" Target="../media/image43.png"/><Relationship Id="rId40" Type="http://schemas.openxmlformats.org/officeDocument/2006/relationships/image" Target="../media/image59.png"/><Relationship Id="rId45" Type="http://schemas.openxmlformats.org/officeDocument/2006/relationships/image" Target="../media/image64.svg"/><Relationship Id="rId66" Type="http://schemas.openxmlformats.org/officeDocument/2006/relationships/image" Target="../media/image85.png"/><Relationship Id="rId87" Type="http://schemas.openxmlformats.org/officeDocument/2006/relationships/image" Target="../media/image106.svg"/><Relationship Id="rId110" Type="http://schemas.openxmlformats.org/officeDocument/2006/relationships/image" Target="../media/image129.png"/><Relationship Id="rId115" Type="http://schemas.openxmlformats.org/officeDocument/2006/relationships/image" Target="../media/image134.svg"/><Relationship Id="rId61" Type="http://schemas.openxmlformats.org/officeDocument/2006/relationships/image" Target="../media/image80.svg"/><Relationship Id="rId82" Type="http://schemas.openxmlformats.org/officeDocument/2006/relationships/image" Target="../media/image101.png"/><Relationship Id="rId19" Type="http://schemas.openxmlformats.org/officeDocument/2006/relationships/image" Target="../media/image38.svg"/><Relationship Id="rId14" Type="http://schemas.openxmlformats.org/officeDocument/2006/relationships/image" Target="../media/image33.png"/><Relationship Id="rId30" Type="http://schemas.openxmlformats.org/officeDocument/2006/relationships/image" Target="../media/image49.png"/><Relationship Id="rId35" Type="http://schemas.openxmlformats.org/officeDocument/2006/relationships/image" Target="../media/image54.svg"/><Relationship Id="rId56" Type="http://schemas.openxmlformats.org/officeDocument/2006/relationships/image" Target="../media/image75.png"/><Relationship Id="rId77" Type="http://schemas.openxmlformats.org/officeDocument/2006/relationships/image" Target="../media/image96.svg"/><Relationship Id="rId100" Type="http://schemas.openxmlformats.org/officeDocument/2006/relationships/image" Target="../media/image119.png"/><Relationship Id="rId105" Type="http://schemas.openxmlformats.org/officeDocument/2006/relationships/image" Target="../media/image124.svg"/><Relationship Id="rId8" Type="http://schemas.openxmlformats.org/officeDocument/2006/relationships/image" Target="../media/image27.png"/><Relationship Id="rId51" Type="http://schemas.openxmlformats.org/officeDocument/2006/relationships/image" Target="../media/image70.svg"/><Relationship Id="rId72" Type="http://schemas.openxmlformats.org/officeDocument/2006/relationships/image" Target="../media/image91.png"/><Relationship Id="rId93" Type="http://schemas.openxmlformats.org/officeDocument/2006/relationships/image" Target="../media/image112.svg"/><Relationship Id="rId98" Type="http://schemas.openxmlformats.org/officeDocument/2006/relationships/image" Target="../media/image117.png"/><Relationship Id="rId121" Type="http://schemas.openxmlformats.org/officeDocument/2006/relationships/image" Target="../media/image140.svg"/><Relationship Id="rId3" Type="http://schemas.openxmlformats.org/officeDocument/2006/relationships/image" Target="../media/image22.svg"/><Relationship Id="rId25" Type="http://schemas.openxmlformats.org/officeDocument/2006/relationships/image" Target="../media/image44.svg"/><Relationship Id="rId46" Type="http://schemas.openxmlformats.org/officeDocument/2006/relationships/image" Target="../media/image65.png"/><Relationship Id="rId67" Type="http://schemas.openxmlformats.org/officeDocument/2006/relationships/image" Target="../media/image86.svg"/><Relationship Id="rId116" Type="http://schemas.openxmlformats.org/officeDocument/2006/relationships/image" Target="../media/image135.png"/><Relationship Id="rId20" Type="http://schemas.openxmlformats.org/officeDocument/2006/relationships/image" Target="../media/image39.png"/><Relationship Id="rId41" Type="http://schemas.openxmlformats.org/officeDocument/2006/relationships/image" Target="../media/image60.svg"/><Relationship Id="rId62" Type="http://schemas.openxmlformats.org/officeDocument/2006/relationships/image" Target="../media/image81.png"/><Relationship Id="rId83" Type="http://schemas.openxmlformats.org/officeDocument/2006/relationships/image" Target="../media/image102.svg"/><Relationship Id="rId88" Type="http://schemas.openxmlformats.org/officeDocument/2006/relationships/image" Target="../media/image107.png"/><Relationship Id="rId111" Type="http://schemas.openxmlformats.org/officeDocument/2006/relationships/image" Target="../media/image130.svg"/><Relationship Id="rId15" Type="http://schemas.openxmlformats.org/officeDocument/2006/relationships/image" Target="../media/image34.svg"/><Relationship Id="rId36" Type="http://schemas.openxmlformats.org/officeDocument/2006/relationships/image" Target="../media/image55.png"/><Relationship Id="rId57" Type="http://schemas.openxmlformats.org/officeDocument/2006/relationships/image" Target="../media/image76.svg"/><Relationship Id="rId106" Type="http://schemas.openxmlformats.org/officeDocument/2006/relationships/image" Target="../media/image125.png"/><Relationship Id="rId10" Type="http://schemas.openxmlformats.org/officeDocument/2006/relationships/image" Target="../media/image29.png"/><Relationship Id="rId31" Type="http://schemas.openxmlformats.org/officeDocument/2006/relationships/image" Target="../media/image50.svg"/><Relationship Id="rId52" Type="http://schemas.openxmlformats.org/officeDocument/2006/relationships/image" Target="../media/image71.png"/><Relationship Id="rId73" Type="http://schemas.openxmlformats.org/officeDocument/2006/relationships/image" Target="../media/image92.svg"/><Relationship Id="rId78" Type="http://schemas.openxmlformats.org/officeDocument/2006/relationships/image" Target="../media/image97.png"/><Relationship Id="rId94" Type="http://schemas.openxmlformats.org/officeDocument/2006/relationships/image" Target="../media/image113.png"/><Relationship Id="rId99" Type="http://schemas.openxmlformats.org/officeDocument/2006/relationships/image" Target="../media/image118.svg"/><Relationship Id="rId101" Type="http://schemas.openxmlformats.org/officeDocument/2006/relationships/image" Target="../media/image120.svg"/></Relationships>
</file>

<file path=ppt/slides/_rels/slide62.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4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7.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4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9.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hyperlink" Target="https://urldefense.proofpoint.com/v2/url?u=https-3A__himss.zendesk.com_attachments_token_s8EQrul2yOlWNv1dBShKCVAQ9_-3Fname-3DPrometo-5Ffamily-5Ffont.zip&amp;d=DwMFaQ&amp;c=JHHkSQuaqwDHGORnIQuaBw&amp;r=S1JgzfTy2yAR3lLiNbXrwBJ8cyajVvjrnpgnXFBWziM&amp;m=fJT8NhsVVlB9RTnpXGm6jYF-arTND6MEm9wU7_TzFvc&amp;s=e3vSVqYftjF_l_mjbSo5UHSE1rqG_bqiOneUNOO8llk&amp;e="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D41121-356A-87CF-A08B-2999BB6115C2}"/>
              </a:ext>
            </a:extLst>
          </p:cNvPr>
          <p:cNvSpPr/>
          <p:nvPr/>
        </p:nvSpPr>
        <p:spPr>
          <a:xfrm>
            <a:off x="-2034072" y="6112291"/>
            <a:ext cx="15507476" cy="74570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Заголовок 1">
            <a:extLst>
              <a:ext uri="{FF2B5EF4-FFF2-40B4-BE49-F238E27FC236}">
                <a16:creationId xmlns:a16="http://schemas.microsoft.com/office/drawing/2014/main" id="{5E7708E1-0C06-B172-D008-16E76E27048D}"/>
              </a:ext>
            </a:extLst>
          </p:cNvPr>
          <p:cNvSpPr txBox="1">
            <a:spLocks/>
          </p:cNvSpPr>
          <p:nvPr/>
        </p:nvSpPr>
        <p:spPr>
          <a:xfrm>
            <a:off x="504435" y="6112291"/>
            <a:ext cx="10944226" cy="745709"/>
          </a:xfrm>
          <a:prstGeom prst="rect">
            <a:avLst/>
          </a:prstGeom>
          <a:effectLst/>
        </p:spPr>
        <p:txBody>
          <a:bodyPr vert="horz" wrap="square" lIns="0" tIns="0" rIns="0" bIns="0" rtlCol="0" anchor="ctr" anchorCtr="0">
            <a:noAutofit/>
          </a:bodyPr>
          <a:lstStyle>
            <a:lvl1pPr algn="l" defTabSz="914318" rtl="0" eaLnBrk="1" latinLnBrk="0" hangingPunct="1">
              <a:lnSpc>
                <a:spcPct val="90000"/>
              </a:lnSpc>
              <a:spcBef>
                <a:spcPct val="0"/>
              </a:spcBef>
              <a:buNone/>
              <a:defRPr sz="2400" b="0" i="0" kern="1200" spc="0" baseline="0">
                <a:solidFill>
                  <a:schemeClr val="bg1"/>
                </a:solidFill>
                <a:latin typeface="Prometo Medium" panose="020B0704030203060203" pitchFamily="34" charset="0"/>
                <a:ea typeface="+mj-ea"/>
                <a:cs typeface="+mj-cs"/>
              </a:defRPr>
            </a:lvl1pPr>
          </a:lstStyle>
          <a:p>
            <a:pPr algn="ctr">
              <a:lnSpc>
                <a:spcPct val="120000"/>
              </a:lnSpc>
            </a:pPr>
            <a:r>
              <a:rPr lang="en-US" dirty="0"/>
              <a:t>Discover Brands Before They Breakthrough</a:t>
            </a:r>
            <a:endParaRPr lang="en-US" sz="1800" dirty="0">
              <a:solidFill>
                <a:srgbClr val="3CD5AF"/>
              </a:solidFill>
              <a:latin typeface="+mn-lt"/>
            </a:endParaRPr>
          </a:p>
        </p:txBody>
      </p:sp>
    </p:spTree>
    <p:extLst>
      <p:ext uri="{BB962C8B-B14F-4D97-AF65-F5344CB8AC3E}">
        <p14:creationId xmlns:p14="http://schemas.microsoft.com/office/powerpoint/2010/main" val="1984147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128539D-20E1-FD4E-87EB-C0ADEB07EF3F}"/>
              </a:ext>
            </a:extLst>
          </p:cNvPr>
          <p:cNvSpPr>
            <a:spLocks noGrp="1"/>
          </p:cNvSpPr>
          <p:nvPr>
            <p:ph type="ftr" sz="quarter" idx="14"/>
          </p:nvPr>
        </p:nvSpPr>
        <p:spPr/>
        <p:txBody>
          <a:bodyPr/>
          <a:lstStyle/>
          <a:p>
            <a:r>
              <a:rPr lang="en-US"/>
              <a:t>PRESENTATION TITLE (To customize: Insert &gt; Header Footer &gt; Edit Footer Text &gt; Apply to All)</a:t>
            </a:r>
            <a:endParaRPr lang="en-US" dirty="0"/>
          </a:p>
        </p:txBody>
      </p:sp>
      <p:sp>
        <p:nvSpPr>
          <p:cNvPr id="3" name="Title 2">
            <a:extLst>
              <a:ext uri="{FF2B5EF4-FFF2-40B4-BE49-F238E27FC236}">
                <a16:creationId xmlns:a16="http://schemas.microsoft.com/office/drawing/2014/main" id="{F2F7BC07-ABB1-A041-AF7A-4F188313201A}"/>
              </a:ext>
            </a:extLst>
          </p:cNvPr>
          <p:cNvSpPr>
            <a:spLocks noGrp="1"/>
          </p:cNvSpPr>
          <p:nvPr>
            <p:ph type="title" idx="4294967295"/>
          </p:nvPr>
        </p:nvSpPr>
        <p:spPr>
          <a:xfrm>
            <a:off x="486401" y="1087438"/>
            <a:ext cx="10591800" cy="1000125"/>
          </a:xfrm>
        </p:spPr>
        <p:txBody>
          <a:bodyPr/>
          <a:lstStyle/>
          <a:p>
            <a:r>
              <a:rPr lang="en-US" dirty="0"/>
              <a:t>Standard Bullet Slides </a:t>
            </a:r>
          </a:p>
        </p:txBody>
      </p:sp>
      <p:sp>
        <p:nvSpPr>
          <p:cNvPr id="4" name="Content Placeholder 3">
            <a:extLst>
              <a:ext uri="{FF2B5EF4-FFF2-40B4-BE49-F238E27FC236}">
                <a16:creationId xmlns:a16="http://schemas.microsoft.com/office/drawing/2014/main" id="{82003A9B-ECDF-6640-A170-826D147C03F9}"/>
              </a:ext>
            </a:extLst>
          </p:cNvPr>
          <p:cNvSpPr>
            <a:spLocks noGrp="1"/>
          </p:cNvSpPr>
          <p:nvPr>
            <p:ph sz="quarter" idx="4294967295"/>
          </p:nvPr>
        </p:nvSpPr>
        <p:spPr>
          <a:xfrm>
            <a:off x="486401" y="1800225"/>
            <a:ext cx="10591800" cy="4210050"/>
          </a:xfrm>
        </p:spPr>
        <p:txBody>
          <a:bodyPr/>
          <a:lstStyle/>
          <a:p>
            <a:pPr marL="0" indent="0">
              <a:buNone/>
            </a:pPr>
            <a:r>
              <a:rPr lang="en-US" dirty="0"/>
              <a:t>Lorem ipsum dolor sit </a:t>
            </a:r>
            <a:r>
              <a:rPr lang="en-US" dirty="0" err="1"/>
              <a:t>amet</a:t>
            </a:r>
            <a:endParaRPr lang="en-US" dirty="0"/>
          </a:p>
          <a:p>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br>
              <a:rPr lang="en-US" dirty="0"/>
            </a:br>
            <a:r>
              <a:rPr lang="en-US" dirty="0" err="1"/>
              <a:t>ut</a:t>
            </a:r>
            <a:r>
              <a:rPr lang="en-US" dirty="0"/>
              <a:t> </a:t>
            </a:r>
            <a:r>
              <a:rPr lang="en-US" dirty="0" err="1"/>
              <a:t>labore</a:t>
            </a:r>
            <a:r>
              <a:rPr lang="en-US" dirty="0"/>
              <a:t> et dolore magna </a:t>
            </a:r>
            <a:r>
              <a:rPr lang="en-US" dirty="0" err="1"/>
              <a:t>aliqua</a:t>
            </a:r>
            <a:r>
              <a:rPr lang="en-US" dirty="0"/>
              <a:t>. </a:t>
            </a:r>
          </a:p>
          <a:p>
            <a:pPr lvl="1"/>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p>
          <a:p>
            <a:r>
              <a:rPr lang="en-US" dirty="0"/>
              <a:t>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a:t>
            </a:r>
            <a:r>
              <a:rPr lang="en-US" dirty="0" err="1"/>
              <a:t>consequat</a:t>
            </a:r>
            <a:r>
              <a:rPr lang="en-US" dirty="0"/>
              <a:t>.</a:t>
            </a:r>
          </a:p>
        </p:txBody>
      </p:sp>
      <p:sp>
        <p:nvSpPr>
          <p:cNvPr id="2" name="Slide Number Placeholder 1">
            <a:extLst>
              <a:ext uri="{FF2B5EF4-FFF2-40B4-BE49-F238E27FC236}">
                <a16:creationId xmlns:a16="http://schemas.microsoft.com/office/drawing/2014/main" id="{5EE294AD-AB03-CC53-E678-5825686FBFB9}"/>
              </a:ext>
            </a:extLst>
          </p:cNvPr>
          <p:cNvSpPr>
            <a:spLocks noGrp="1"/>
          </p:cNvSpPr>
          <p:nvPr>
            <p:ph type="sldNum" sz="quarter" idx="4"/>
          </p:nvPr>
        </p:nvSpPr>
        <p:spPr>
          <a:xfrm>
            <a:off x="8723601" y="6373546"/>
            <a:ext cx="2727326" cy="219075"/>
          </a:xfrm>
          <a:prstGeom prst="rect">
            <a:avLst/>
          </a:prstGeom>
        </p:spPr>
        <p:txBody>
          <a:bodyPr/>
          <a:lstStyle/>
          <a:p>
            <a:fld id="{2F8AF2E6-64A8-0F46-AF27-0A96D82A033B}" type="slidenum">
              <a:rPr lang="en-US" smtClean="0"/>
              <a:pPr/>
              <a:t>10</a:t>
            </a:fld>
            <a:endParaRPr lang="en-US" dirty="0"/>
          </a:p>
        </p:txBody>
      </p:sp>
    </p:spTree>
    <p:extLst>
      <p:ext uri="{BB962C8B-B14F-4D97-AF65-F5344CB8AC3E}">
        <p14:creationId xmlns:p14="http://schemas.microsoft.com/office/powerpoint/2010/main" val="3191502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56B8D3F-2F0A-0943-9E3E-37A70A358987}"/>
              </a:ext>
            </a:extLst>
          </p:cNvPr>
          <p:cNvSpPr>
            <a:spLocks noGrp="1"/>
          </p:cNvSpPr>
          <p:nvPr>
            <p:ph type="pic" sz="quarter" idx="11"/>
          </p:nvPr>
        </p:nvSpPr>
        <p:spPr>
          <a:xfrm>
            <a:off x="5997212" y="1466326"/>
            <a:ext cx="5687367" cy="4324874"/>
          </a:xfrm>
        </p:spPr>
        <p:txBody>
          <a:bodyPr/>
          <a:lstStyle/>
          <a:p>
            <a:endParaRPr lang="en-US"/>
          </a:p>
        </p:txBody>
      </p:sp>
      <p:sp>
        <p:nvSpPr>
          <p:cNvPr id="3" name="Content Placeholder 2">
            <a:extLst>
              <a:ext uri="{FF2B5EF4-FFF2-40B4-BE49-F238E27FC236}">
                <a16:creationId xmlns:a16="http://schemas.microsoft.com/office/drawing/2014/main" id="{4E7F5A21-D8E2-9A40-AF30-595E8B356A83}"/>
              </a:ext>
            </a:extLst>
          </p:cNvPr>
          <p:cNvSpPr>
            <a:spLocks noGrp="1"/>
          </p:cNvSpPr>
          <p:nvPr>
            <p:ph sz="quarter" idx="12"/>
          </p:nvPr>
        </p:nvSpPr>
        <p:spPr/>
        <p:txBody>
          <a:bodyPr/>
          <a:lstStyle/>
          <a:p>
            <a:r>
              <a:rPr lang="en-US" dirty="0"/>
              <a:t>Lorem ipsum dolor sit </a:t>
            </a:r>
            <a:r>
              <a:rPr lang="en-US" dirty="0" err="1"/>
              <a:t>amet</a:t>
            </a:r>
            <a:endParaRPr lang="en-US" dirty="0"/>
          </a:p>
          <a:p>
            <a:pPr lvl="1"/>
            <a:r>
              <a:rPr lang="en-US" dirty="0" err="1"/>
              <a:t>Consectetur</a:t>
            </a:r>
            <a:r>
              <a:rPr lang="en-US" dirty="0"/>
              <a:t> </a:t>
            </a:r>
            <a:r>
              <a:rPr lang="en-US" dirty="0" err="1"/>
              <a:t>adipiscing</a:t>
            </a:r>
            <a:r>
              <a:rPr lang="en-US" dirty="0"/>
              <a:t> </a:t>
            </a:r>
            <a:r>
              <a:rPr lang="en-US" dirty="0" err="1"/>
              <a:t>elit</a:t>
            </a:r>
            <a:r>
              <a:rPr lang="en-US" dirty="0"/>
              <a:t>, </a:t>
            </a:r>
            <a:br>
              <a:rPr lang="en-US" dirty="0"/>
            </a:br>
            <a:r>
              <a:rPr lang="en-US" dirty="0"/>
              <a:t>sed do </a:t>
            </a:r>
            <a:r>
              <a:rPr lang="en-US" dirty="0" err="1"/>
              <a:t>eiusmod</a:t>
            </a:r>
            <a:r>
              <a:rPr lang="en-US" dirty="0"/>
              <a:t>. </a:t>
            </a:r>
          </a:p>
          <a:p>
            <a:pPr lvl="2"/>
            <a:r>
              <a:rPr lang="en-US" dirty="0"/>
              <a:t>Ut </a:t>
            </a:r>
            <a:r>
              <a:rPr lang="en-US" dirty="0" err="1"/>
              <a:t>enim</a:t>
            </a:r>
            <a:r>
              <a:rPr lang="en-US" dirty="0"/>
              <a:t> ad minim </a:t>
            </a:r>
            <a:r>
              <a:rPr lang="en-US" dirty="0" err="1"/>
              <a:t>veniam</a:t>
            </a:r>
            <a:r>
              <a:rPr lang="en-US" dirty="0"/>
              <a:t>, </a:t>
            </a:r>
          </a:p>
          <a:p>
            <a:pPr marL="185738" lvl="2" indent="-185738">
              <a:spcBef>
                <a:spcPts val="1000"/>
              </a:spcBef>
              <a:buClr>
                <a:schemeClr val="accent4"/>
              </a:buClr>
            </a:pP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5" name="Title 4">
            <a:extLst>
              <a:ext uri="{FF2B5EF4-FFF2-40B4-BE49-F238E27FC236}">
                <a16:creationId xmlns:a16="http://schemas.microsoft.com/office/drawing/2014/main" id="{480BE41C-0286-C54C-8D2C-6F974AA81AF4}"/>
              </a:ext>
            </a:extLst>
          </p:cNvPr>
          <p:cNvSpPr>
            <a:spLocks noGrp="1"/>
          </p:cNvSpPr>
          <p:nvPr>
            <p:ph type="title"/>
          </p:nvPr>
        </p:nvSpPr>
        <p:spPr/>
        <p:txBody>
          <a:bodyPr/>
          <a:lstStyle/>
          <a:p>
            <a:r>
              <a:rPr lang="en-US" dirty="0"/>
              <a:t>Standard </a:t>
            </a:r>
            <a:br>
              <a:rPr lang="en-US" dirty="0"/>
            </a:br>
            <a:r>
              <a:rPr lang="en-US" dirty="0"/>
              <a:t>Bullet Slides</a:t>
            </a:r>
          </a:p>
        </p:txBody>
      </p:sp>
      <p:sp>
        <p:nvSpPr>
          <p:cNvPr id="6" name="Footer Placeholder 5">
            <a:extLst>
              <a:ext uri="{FF2B5EF4-FFF2-40B4-BE49-F238E27FC236}">
                <a16:creationId xmlns:a16="http://schemas.microsoft.com/office/drawing/2014/main" id="{1236E90F-231C-9C45-ABCD-0A7315DA01F4}"/>
              </a:ext>
            </a:extLst>
          </p:cNvPr>
          <p:cNvSpPr>
            <a:spLocks noGrp="1"/>
          </p:cNvSpPr>
          <p:nvPr>
            <p:ph type="ftr" sz="quarter" idx="13"/>
          </p:nvPr>
        </p:nvSpPr>
        <p:spPr/>
        <p:txBody>
          <a:bodyPr/>
          <a:lstStyle/>
          <a:p>
            <a:r>
              <a:rPr lang="en-US"/>
              <a:t>PRESENTATION TITLE (To customize: Insert &gt; Header Footer &gt; Edit Footer Text &gt; Apply to All)</a:t>
            </a:r>
            <a:endParaRPr lang="en-US" dirty="0"/>
          </a:p>
        </p:txBody>
      </p:sp>
      <p:sp>
        <p:nvSpPr>
          <p:cNvPr id="7" name="Slide Number Placeholder 1">
            <a:extLst>
              <a:ext uri="{FF2B5EF4-FFF2-40B4-BE49-F238E27FC236}">
                <a16:creationId xmlns:a16="http://schemas.microsoft.com/office/drawing/2014/main" id="{7C4BFC96-A9D3-E2C3-B84E-1351505C9E18}"/>
              </a:ext>
            </a:extLst>
          </p:cNvPr>
          <p:cNvSpPr>
            <a:spLocks noGrp="1"/>
          </p:cNvSpPr>
          <p:nvPr>
            <p:ph type="sldNum" sz="quarter" idx="4"/>
          </p:nvPr>
        </p:nvSpPr>
        <p:spPr>
          <a:xfrm>
            <a:off x="8723601" y="6373546"/>
            <a:ext cx="2727326" cy="219075"/>
          </a:xfrm>
          <a:prstGeom prst="rect">
            <a:avLst/>
          </a:prstGeom>
        </p:spPr>
        <p:txBody>
          <a:bodyPr/>
          <a:lstStyle/>
          <a:p>
            <a:fld id="{2F8AF2E6-64A8-0F46-AF27-0A96D82A033B}" type="slidenum">
              <a:rPr lang="en-US" smtClean="0"/>
              <a:pPr/>
              <a:t>11</a:t>
            </a:fld>
            <a:endParaRPr lang="en-US" dirty="0"/>
          </a:p>
        </p:txBody>
      </p:sp>
    </p:spTree>
    <p:extLst>
      <p:ext uri="{BB962C8B-B14F-4D97-AF65-F5344CB8AC3E}">
        <p14:creationId xmlns:p14="http://schemas.microsoft.com/office/powerpoint/2010/main" val="4547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059A249-6C22-1D97-256B-2EE3F850479B}"/>
              </a:ext>
            </a:extLst>
          </p:cNvPr>
          <p:cNvSpPr txBox="1">
            <a:spLocks/>
          </p:cNvSpPr>
          <p:nvPr/>
        </p:nvSpPr>
        <p:spPr>
          <a:xfrm>
            <a:off x="495300" y="2233958"/>
            <a:ext cx="8895229" cy="1974247"/>
          </a:xfrm>
          <a:prstGeom prst="rect">
            <a:avLst/>
          </a:prstGeom>
        </p:spPr>
        <p:txBody>
          <a:bodyPr lIns="0" rIns="0"/>
          <a:lstStyle>
            <a:lvl1pPr algn="l" defTabSz="914318" rtl="0" eaLnBrk="1" latinLnBrk="0" hangingPunct="1">
              <a:lnSpc>
                <a:spcPct val="90000"/>
              </a:lnSpc>
              <a:spcBef>
                <a:spcPct val="0"/>
              </a:spcBef>
              <a:buNone/>
              <a:defRPr sz="3600" b="0" i="1" kern="1200" spc="0" baseline="0">
                <a:solidFill>
                  <a:srgbClr val="1E22AA"/>
                </a:solidFill>
                <a:latin typeface="Prometo Medium" panose="020B0704030203060203" pitchFamily="34" charset="0"/>
                <a:ea typeface="+mj-ea"/>
                <a:cs typeface="+mj-cs"/>
              </a:defRPr>
            </a:lvl1pPr>
          </a:lstStyle>
          <a:p>
            <a:pPr>
              <a:lnSpc>
                <a:spcPct val="100000"/>
              </a:lnSpc>
            </a:pPr>
            <a:r>
              <a:rPr lang="en-US" i="0" dirty="0">
                <a:solidFill>
                  <a:schemeClr val="accent4"/>
                </a:solidFill>
              </a:rPr>
              <a:t>Lorem ipsum dolor sit </a:t>
            </a:r>
            <a:r>
              <a:rPr lang="en-US" i="0" dirty="0" err="1">
                <a:solidFill>
                  <a:schemeClr val="accent4"/>
                </a:solidFill>
              </a:rPr>
              <a:t>amet</a:t>
            </a:r>
            <a:r>
              <a:rPr lang="en-US" i="0" dirty="0">
                <a:solidFill>
                  <a:schemeClr val="accent4"/>
                </a:solidFill>
              </a:rPr>
              <a:t>, </a:t>
            </a:r>
            <a:br>
              <a:rPr lang="en-US" i="0" dirty="0">
                <a:solidFill>
                  <a:schemeClr val="accent4"/>
                </a:solidFill>
              </a:rPr>
            </a:br>
            <a:r>
              <a:rPr lang="en-US" i="0" dirty="0" err="1">
                <a:solidFill>
                  <a:schemeClr val="accent4"/>
                </a:solidFill>
              </a:rPr>
              <a:t>consectetur</a:t>
            </a:r>
            <a:r>
              <a:rPr lang="en-US" i="0" dirty="0">
                <a:solidFill>
                  <a:schemeClr val="accent4"/>
                </a:solidFill>
              </a:rPr>
              <a:t> </a:t>
            </a:r>
            <a:r>
              <a:rPr lang="en-US" i="0" dirty="0" err="1">
                <a:solidFill>
                  <a:schemeClr val="accent4"/>
                </a:solidFill>
              </a:rPr>
              <a:t>adipiscing</a:t>
            </a:r>
            <a:r>
              <a:rPr lang="en-US" i="0" dirty="0">
                <a:solidFill>
                  <a:schemeClr val="accent4"/>
                </a:solidFill>
              </a:rPr>
              <a:t> </a:t>
            </a:r>
            <a:r>
              <a:rPr lang="en-US" i="0" dirty="0" err="1">
                <a:solidFill>
                  <a:schemeClr val="accent4"/>
                </a:solidFill>
              </a:rPr>
              <a:t>elit</a:t>
            </a:r>
            <a:r>
              <a:rPr lang="en-US" i="0" dirty="0">
                <a:solidFill>
                  <a:schemeClr val="accent4"/>
                </a:solidFill>
              </a:rPr>
              <a:t>. Sed et </a:t>
            </a:r>
            <a:r>
              <a:rPr lang="en-US" i="0" dirty="0" err="1">
                <a:solidFill>
                  <a:schemeClr val="accent4"/>
                </a:solidFill>
              </a:rPr>
              <a:t>tellus</a:t>
            </a:r>
            <a:r>
              <a:rPr lang="en-US" i="0" dirty="0">
                <a:solidFill>
                  <a:schemeClr val="accent4"/>
                </a:solidFill>
              </a:rPr>
              <a:t> </a:t>
            </a:r>
            <a:r>
              <a:rPr lang="en-US" i="0" dirty="0" err="1">
                <a:solidFill>
                  <a:schemeClr val="accent4"/>
                </a:solidFill>
              </a:rPr>
              <a:t>dapibus</a:t>
            </a:r>
            <a:r>
              <a:rPr lang="en-US" i="0" dirty="0">
                <a:solidFill>
                  <a:schemeClr val="accent4"/>
                </a:solidFill>
              </a:rPr>
              <a:t>, </a:t>
            </a:r>
            <a:r>
              <a:rPr lang="en-US" i="0" dirty="0" err="1">
                <a:solidFill>
                  <a:schemeClr val="accent4"/>
                </a:solidFill>
              </a:rPr>
              <a:t>venenatis</a:t>
            </a:r>
            <a:r>
              <a:rPr lang="en-US" i="0" dirty="0">
                <a:solidFill>
                  <a:schemeClr val="accent4"/>
                </a:solidFill>
              </a:rPr>
              <a:t> </a:t>
            </a:r>
            <a:r>
              <a:rPr lang="en-US" i="0" dirty="0" err="1">
                <a:solidFill>
                  <a:schemeClr val="accent4"/>
                </a:solidFill>
              </a:rPr>
              <a:t>purus</a:t>
            </a:r>
            <a:r>
              <a:rPr lang="en-US" i="0" dirty="0">
                <a:solidFill>
                  <a:schemeClr val="accent4"/>
                </a:solidFill>
              </a:rPr>
              <a:t> </a:t>
            </a:r>
            <a:r>
              <a:rPr lang="en-US" i="0" dirty="0" err="1">
                <a:solidFill>
                  <a:schemeClr val="accent4"/>
                </a:solidFill>
              </a:rPr>
              <a:t>eget</a:t>
            </a:r>
            <a:r>
              <a:rPr lang="en-US" i="0" dirty="0">
                <a:solidFill>
                  <a:schemeClr val="accent4"/>
                </a:solidFill>
              </a:rPr>
              <a:t>, </a:t>
            </a:r>
            <a:r>
              <a:rPr lang="en-US" i="0" dirty="0" err="1">
                <a:solidFill>
                  <a:schemeClr val="accent4"/>
                </a:solidFill>
              </a:rPr>
              <a:t>dignissim</a:t>
            </a:r>
            <a:r>
              <a:rPr lang="en-US" i="0" dirty="0">
                <a:solidFill>
                  <a:schemeClr val="accent4"/>
                </a:solidFill>
              </a:rPr>
              <a:t>.</a:t>
            </a:r>
          </a:p>
        </p:txBody>
      </p:sp>
      <p:sp>
        <p:nvSpPr>
          <p:cNvPr id="4" name="Title 1">
            <a:extLst>
              <a:ext uri="{FF2B5EF4-FFF2-40B4-BE49-F238E27FC236}">
                <a16:creationId xmlns:a16="http://schemas.microsoft.com/office/drawing/2014/main" id="{19AEE850-B3F2-8D54-7B58-8850E8D8D6CE}"/>
              </a:ext>
            </a:extLst>
          </p:cNvPr>
          <p:cNvSpPr txBox="1">
            <a:spLocks/>
          </p:cNvSpPr>
          <p:nvPr/>
        </p:nvSpPr>
        <p:spPr>
          <a:xfrm>
            <a:off x="495300" y="1089349"/>
            <a:ext cx="8895229" cy="1028700"/>
          </a:xfrm>
          <a:prstGeom prst="rect">
            <a:avLst/>
          </a:prstGeom>
          <a:effectLst/>
        </p:spPr>
        <p:txBody>
          <a:bodyPr vert="horz" wrap="square" lIns="0" tIns="0" rIns="0" bIns="0" rtlCol="0" anchor="t" anchorCtr="0">
            <a:noAutofit/>
          </a:bodyPr>
          <a:lst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a:lstStyle>
          <a:p>
            <a:pPr>
              <a:lnSpc>
                <a:spcPct val="100000"/>
              </a:lnSpc>
            </a:pPr>
            <a:r>
              <a:rPr lang="en-US" sz="10000" dirty="0">
                <a:solidFill>
                  <a:schemeClr val="tx2"/>
                </a:solidFill>
              </a:rPr>
              <a:t>“</a:t>
            </a:r>
          </a:p>
        </p:txBody>
      </p:sp>
      <p:sp>
        <p:nvSpPr>
          <p:cNvPr id="5" name="Title 1">
            <a:extLst>
              <a:ext uri="{FF2B5EF4-FFF2-40B4-BE49-F238E27FC236}">
                <a16:creationId xmlns:a16="http://schemas.microsoft.com/office/drawing/2014/main" id="{9E7D8117-FDBC-8D9A-4904-AD89FD252561}"/>
              </a:ext>
            </a:extLst>
          </p:cNvPr>
          <p:cNvSpPr txBox="1">
            <a:spLocks/>
          </p:cNvSpPr>
          <p:nvPr/>
        </p:nvSpPr>
        <p:spPr>
          <a:xfrm>
            <a:off x="495299" y="4440666"/>
            <a:ext cx="8895229" cy="1028700"/>
          </a:xfrm>
          <a:prstGeom prst="rect">
            <a:avLst/>
          </a:prstGeom>
          <a:effectLst/>
        </p:spPr>
        <p:txBody>
          <a:bodyPr vert="horz" wrap="square" lIns="0" tIns="0" rIns="0" bIns="0" rtlCol="0" anchor="t" anchorCtr="0">
            <a:noAutofit/>
          </a:bodyPr>
          <a:lst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a:lstStyle>
          <a:p>
            <a:pPr>
              <a:lnSpc>
                <a:spcPct val="150000"/>
              </a:lnSpc>
            </a:pPr>
            <a:r>
              <a:rPr lang="en-US" sz="1800" b="1" i="0" dirty="0">
                <a:solidFill>
                  <a:schemeClr val="tx2"/>
                </a:solidFill>
                <a:latin typeface="Century Gothic" panose="020B0502020202020204" pitchFamily="34" charset="0"/>
              </a:rPr>
              <a:t>Speaker Name</a:t>
            </a:r>
          </a:p>
          <a:p>
            <a:pPr>
              <a:lnSpc>
                <a:spcPct val="150000"/>
              </a:lnSpc>
            </a:pPr>
            <a:r>
              <a:rPr lang="en-US" sz="1400" dirty="0">
                <a:solidFill>
                  <a:schemeClr val="tx2"/>
                </a:solidFill>
                <a:latin typeface="Century Gothic" panose="020B0502020202020204" pitchFamily="34" charset="0"/>
              </a:rPr>
              <a:t>Title, Company</a:t>
            </a:r>
          </a:p>
        </p:txBody>
      </p:sp>
      <p:sp>
        <p:nvSpPr>
          <p:cNvPr id="6" name="Slide Number Placeholder 1">
            <a:extLst>
              <a:ext uri="{FF2B5EF4-FFF2-40B4-BE49-F238E27FC236}">
                <a16:creationId xmlns:a16="http://schemas.microsoft.com/office/drawing/2014/main" id="{1DE0F84D-B432-015F-DDAD-0FD1D62E905A}"/>
              </a:ext>
            </a:extLst>
          </p:cNvPr>
          <p:cNvSpPr>
            <a:spLocks noGrp="1"/>
          </p:cNvSpPr>
          <p:nvPr>
            <p:ph type="sldNum" sz="quarter" idx="4"/>
          </p:nvPr>
        </p:nvSpPr>
        <p:spPr>
          <a:xfrm>
            <a:off x="8723601" y="6373546"/>
            <a:ext cx="2727326" cy="219075"/>
          </a:xfrm>
          <a:prstGeom prst="rect">
            <a:avLst/>
          </a:prstGeom>
        </p:spPr>
        <p:txBody>
          <a:bodyPr/>
          <a:lstStyle/>
          <a:p>
            <a:fld id="{2F8AF2E6-64A8-0F46-AF27-0A96D82A033B}" type="slidenum">
              <a:rPr lang="en-US" smtClean="0"/>
              <a:pPr/>
              <a:t>12</a:t>
            </a:fld>
            <a:endParaRPr lang="en-US" dirty="0"/>
          </a:p>
        </p:txBody>
      </p:sp>
      <p:sp>
        <p:nvSpPr>
          <p:cNvPr id="8" name="Footer Placeholder 3">
            <a:extLst>
              <a:ext uri="{FF2B5EF4-FFF2-40B4-BE49-F238E27FC236}">
                <a16:creationId xmlns:a16="http://schemas.microsoft.com/office/drawing/2014/main" id="{72F377BD-22C2-5A83-0683-692543E66CE8}"/>
              </a:ext>
            </a:extLst>
          </p:cNvPr>
          <p:cNvSpPr>
            <a:spLocks noGrp="1"/>
          </p:cNvSpPr>
          <p:nvPr>
            <p:ph type="ftr" sz="quarter" idx="14"/>
          </p:nvPr>
        </p:nvSpPr>
        <p:spPr>
          <a:xfrm>
            <a:off x="507420" y="91227"/>
            <a:ext cx="10570781" cy="365125"/>
          </a:xfrm>
        </p:spPr>
        <p:txBody>
          <a:bodyPr/>
          <a:lstStyle/>
          <a:p>
            <a:r>
              <a:rPr lang="en-US" dirty="0"/>
              <a:t>PRESENTATION TITLE (To customize: Insert &gt; Header Footer &gt; Edit Footer Text &gt; Apply to All)</a:t>
            </a:r>
          </a:p>
        </p:txBody>
      </p:sp>
    </p:spTree>
    <p:extLst>
      <p:ext uri="{BB962C8B-B14F-4D97-AF65-F5344CB8AC3E}">
        <p14:creationId xmlns:p14="http://schemas.microsoft.com/office/powerpoint/2010/main" val="188958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lstStyle/>
          <a:p>
            <a:r>
              <a:rPr lang="en-US" dirty="0"/>
              <a:t>Two Columns Text</a:t>
            </a:r>
          </a:p>
        </p:txBody>
      </p:sp>
      <p:sp>
        <p:nvSpPr>
          <p:cNvPr id="6" name="Footer Placeholder 5">
            <a:extLst>
              <a:ext uri="{FF2B5EF4-FFF2-40B4-BE49-F238E27FC236}">
                <a16:creationId xmlns:a16="http://schemas.microsoft.com/office/drawing/2014/main" id="{5C937B76-9666-004A-89B8-CAE4EAB75E84}"/>
              </a:ext>
            </a:extLst>
          </p:cNvPr>
          <p:cNvSpPr>
            <a:spLocks noGrp="1"/>
          </p:cNvSpPr>
          <p:nvPr>
            <p:ph type="ftr" sz="quarter" idx="11"/>
          </p:nvPr>
        </p:nvSpPr>
        <p:spPr/>
        <p:txBody>
          <a:bodyPr/>
          <a:lstStyle/>
          <a:p>
            <a:r>
              <a:rPr lang="en-US" dirty="0"/>
              <a:t>PRESENTATION TITLE (To customize: Insert &gt; Header Footer &gt; Edit Footer Text &gt; Apply to All)</a:t>
            </a:r>
          </a:p>
        </p:txBody>
      </p:sp>
      <p:sp>
        <p:nvSpPr>
          <p:cNvPr id="3" name="Slide Number Placeholder 2"/>
          <p:cNvSpPr>
            <a:spLocks noGrp="1"/>
          </p:cNvSpPr>
          <p:nvPr>
            <p:ph type="sldNum" sz="quarter" idx="4"/>
          </p:nvPr>
        </p:nvSpPr>
        <p:spPr>
          <a:prstGeom prst="rect">
            <a:avLst/>
          </a:prstGeom>
        </p:spPr>
        <p:txBody>
          <a:bodyPr/>
          <a:lstStyle/>
          <a:p>
            <a:fld id="{D8D877B3-D348-4611-9BDB-C5374591D951}" type="slidenum">
              <a:rPr lang="en-US" smtClean="0"/>
              <a:pPr/>
              <a:t>13</a:t>
            </a:fld>
            <a:endParaRPr lang="en-US" dirty="0"/>
          </a:p>
        </p:txBody>
      </p:sp>
      <p:sp>
        <p:nvSpPr>
          <p:cNvPr id="4" name="Content Placeholder 3">
            <a:extLst>
              <a:ext uri="{FF2B5EF4-FFF2-40B4-BE49-F238E27FC236}">
                <a16:creationId xmlns:a16="http://schemas.microsoft.com/office/drawing/2014/main" id="{BD084C3A-5BC8-1B44-9578-218043619A9E}"/>
              </a:ext>
            </a:extLst>
          </p:cNvPr>
          <p:cNvSpPr>
            <a:spLocks noGrp="1"/>
          </p:cNvSpPr>
          <p:nvPr>
            <p:ph sz="quarter" idx="4294967295"/>
          </p:nvPr>
        </p:nvSpPr>
        <p:spPr>
          <a:xfrm>
            <a:off x="495300" y="2238735"/>
            <a:ext cx="10579100" cy="3098800"/>
          </a:xfrm>
        </p:spPr>
        <p:txBody>
          <a:bodyPr numCol="2" spcCol="502920">
            <a:noAutofit/>
          </a:bodyPr>
          <a:lstStyle/>
          <a:p>
            <a:pPr marL="0" indent="0">
              <a:lnSpc>
                <a:spcPct val="110000"/>
              </a:lnSpc>
              <a:spcBef>
                <a:spcPts val="0"/>
              </a:spcBef>
              <a:buNone/>
            </a:pPr>
            <a:r>
              <a:rPr lang="en-US" sz="1600" dirty="0"/>
              <a:t>Lorem ipsum dolor sit </a:t>
            </a:r>
            <a:r>
              <a:rPr lang="en-US" sz="1600" dirty="0" err="1"/>
              <a:t>amet</a:t>
            </a:r>
            <a:r>
              <a:rPr lang="en-US" sz="1600" dirty="0"/>
              <a:t>, </a:t>
            </a:r>
            <a:r>
              <a:rPr lang="en-US" sz="1600" dirty="0" err="1"/>
              <a:t>consectetur</a:t>
            </a:r>
            <a:r>
              <a:rPr lang="en-US" sz="1600" dirty="0"/>
              <a:t> </a:t>
            </a:r>
            <a:r>
              <a:rPr lang="en-US" sz="1600" dirty="0" err="1"/>
              <a:t>adipiscing</a:t>
            </a:r>
            <a:r>
              <a:rPr lang="en-US" sz="1600" dirty="0"/>
              <a:t> </a:t>
            </a:r>
            <a:r>
              <a:rPr lang="en-US" sz="1600" dirty="0" err="1"/>
              <a:t>elit</a:t>
            </a:r>
            <a:r>
              <a:rPr lang="en-US" sz="1600" dirty="0"/>
              <a:t>. Sed et </a:t>
            </a:r>
            <a:r>
              <a:rPr lang="en-US" sz="1600" dirty="0" err="1"/>
              <a:t>tellus</a:t>
            </a:r>
            <a:r>
              <a:rPr lang="en-US" sz="1600" dirty="0"/>
              <a:t> </a:t>
            </a:r>
            <a:r>
              <a:rPr lang="en-US" sz="1600" dirty="0" err="1"/>
              <a:t>dapibus</a:t>
            </a:r>
            <a:r>
              <a:rPr lang="en-US" sz="1600" dirty="0"/>
              <a:t>, </a:t>
            </a:r>
            <a:r>
              <a:rPr lang="en-US" sz="1600" dirty="0" err="1"/>
              <a:t>venenatis</a:t>
            </a:r>
            <a:r>
              <a:rPr lang="en-US" sz="1600" dirty="0"/>
              <a:t> </a:t>
            </a:r>
            <a:r>
              <a:rPr lang="en-US" sz="1600" dirty="0" err="1"/>
              <a:t>purus</a:t>
            </a:r>
            <a:r>
              <a:rPr lang="en-US" sz="1600" dirty="0"/>
              <a:t> </a:t>
            </a:r>
            <a:r>
              <a:rPr lang="en-US" sz="1600" dirty="0" err="1"/>
              <a:t>eget</a:t>
            </a:r>
            <a:r>
              <a:rPr lang="en-US" sz="1600" dirty="0"/>
              <a:t>, </a:t>
            </a:r>
            <a:r>
              <a:rPr lang="en-US" sz="1600" dirty="0" err="1"/>
              <a:t>dignissim</a:t>
            </a:r>
            <a:r>
              <a:rPr lang="en-US" sz="1600" dirty="0"/>
              <a:t> </a:t>
            </a:r>
            <a:r>
              <a:rPr lang="en-US" sz="1600" dirty="0" err="1"/>
              <a:t>metus</a:t>
            </a:r>
            <a:r>
              <a:rPr lang="en-US" sz="1600" dirty="0"/>
              <a:t>. </a:t>
            </a:r>
            <a:r>
              <a:rPr lang="en-US" sz="1600" dirty="0" err="1"/>
              <a:t>Nullam</a:t>
            </a:r>
            <a:r>
              <a:rPr lang="en-US" sz="1600" dirty="0"/>
              <a:t> </a:t>
            </a:r>
            <a:r>
              <a:rPr lang="en-US" sz="1600" dirty="0" err="1"/>
              <a:t>ut</a:t>
            </a:r>
            <a:r>
              <a:rPr lang="en-US" sz="1600" dirty="0"/>
              <a:t> </a:t>
            </a:r>
            <a:r>
              <a:rPr lang="en-US" sz="1600" dirty="0" err="1"/>
              <a:t>sagittis</a:t>
            </a:r>
            <a:r>
              <a:rPr lang="en-US" sz="1600" dirty="0"/>
              <a:t> </a:t>
            </a:r>
            <a:r>
              <a:rPr lang="en-US" sz="1600" dirty="0" err="1"/>
              <a:t>massa</a:t>
            </a:r>
            <a:r>
              <a:rPr lang="en-US" sz="1600" dirty="0"/>
              <a:t>, </a:t>
            </a:r>
            <a:r>
              <a:rPr lang="en-US" sz="1600" dirty="0" err="1"/>
              <a:t>nec</a:t>
            </a:r>
            <a:r>
              <a:rPr lang="en-US" sz="1600" dirty="0"/>
              <a:t> </a:t>
            </a:r>
            <a:r>
              <a:rPr lang="en-US" sz="1600" dirty="0" err="1"/>
              <a:t>feugiat</a:t>
            </a:r>
            <a:r>
              <a:rPr lang="en-US" sz="1600" dirty="0"/>
              <a:t> eros. In ac </a:t>
            </a:r>
            <a:r>
              <a:rPr lang="en-US" sz="1600" dirty="0" err="1"/>
              <a:t>tempor</a:t>
            </a:r>
            <a:r>
              <a:rPr lang="en-US" sz="1600" dirty="0"/>
              <a:t> </a:t>
            </a:r>
            <a:r>
              <a:rPr lang="en-US" sz="1600" dirty="0" err="1"/>
              <a:t>enim</a:t>
            </a:r>
            <a:r>
              <a:rPr lang="en-US" sz="1600" dirty="0"/>
              <a:t>. Cras pulvinar libero sed </a:t>
            </a:r>
            <a:r>
              <a:rPr lang="en-US" sz="1600" dirty="0" err="1"/>
              <a:t>risus</a:t>
            </a:r>
            <a:r>
              <a:rPr lang="en-US" sz="1600" dirty="0"/>
              <a:t> </a:t>
            </a:r>
            <a:r>
              <a:rPr lang="en-US" sz="1600" dirty="0" err="1"/>
              <a:t>consectetur</a:t>
            </a:r>
            <a:r>
              <a:rPr lang="en-US" sz="1600" dirty="0"/>
              <a:t> </a:t>
            </a:r>
            <a:r>
              <a:rPr lang="en-US" sz="1600" dirty="0" err="1"/>
              <a:t>ornare</a:t>
            </a:r>
            <a:r>
              <a:rPr lang="en-US" sz="1600" dirty="0"/>
              <a:t> </a:t>
            </a:r>
            <a:r>
              <a:rPr lang="en-US" sz="1600" dirty="0" err="1"/>
              <a:t>varius</a:t>
            </a:r>
            <a:r>
              <a:rPr lang="en-US" sz="1600" dirty="0"/>
              <a:t> a </a:t>
            </a:r>
            <a:r>
              <a:rPr lang="en-US" sz="1600" dirty="0" err="1"/>
              <a:t>nibh</a:t>
            </a:r>
            <a:r>
              <a:rPr lang="en-US" sz="1600" dirty="0"/>
              <a:t>. Integer </a:t>
            </a:r>
            <a:r>
              <a:rPr lang="en-US" sz="1600" dirty="0" err="1"/>
              <a:t>ornare</a:t>
            </a:r>
            <a:r>
              <a:rPr lang="en-US" sz="1600" dirty="0"/>
              <a:t> </a:t>
            </a:r>
            <a:r>
              <a:rPr lang="en-US" sz="1600" dirty="0" err="1"/>
              <a:t>placerat</a:t>
            </a:r>
            <a:r>
              <a:rPr lang="en-US" sz="1600" dirty="0"/>
              <a:t> </a:t>
            </a:r>
            <a:r>
              <a:rPr lang="en-US" sz="1600" dirty="0" err="1"/>
              <a:t>enim</a:t>
            </a:r>
            <a:r>
              <a:rPr lang="en-US" sz="1600" dirty="0"/>
              <a:t> sit </a:t>
            </a:r>
            <a:r>
              <a:rPr lang="en-US" sz="1600" dirty="0" err="1"/>
              <a:t>amet</a:t>
            </a:r>
            <a:r>
              <a:rPr lang="en-US" sz="1600" dirty="0"/>
              <a:t> convallis. </a:t>
            </a:r>
            <a:r>
              <a:rPr lang="en-US" sz="1600" dirty="0" err="1"/>
              <a:t>Nullam</a:t>
            </a:r>
            <a:r>
              <a:rPr lang="en-US" sz="1600" dirty="0"/>
              <a:t> et </a:t>
            </a:r>
            <a:r>
              <a:rPr lang="en-US" sz="1600" dirty="0" err="1"/>
              <a:t>ultrices</a:t>
            </a:r>
            <a:r>
              <a:rPr lang="en-US" sz="1600" dirty="0"/>
              <a:t> </a:t>
            </a:r>
            <a:r>
              <a:rPr lang="en-US" sz="1600" dirty="0" err="1"/>
              <a:t>erat</a:t>
            </a:r>
            <a:r>
              <a:rPr lang="en-US" sz="1600" dirty="0"/>
              <a:t>. </a:t>
            </a:r>
            <a:r>
              <a:rPr lang="en-US" sz="1600" dirty="0" err="1"/>
              <a:t>Aliquam</a:t>
            </a:r>
            <a:r>
              <a:rPr lang="en-US" sz="1600" dirty="0"/>
              <a:t> </a:t>
            </a:r>
            <a:r>
              <a:rPr lang="en-US" sz="1600" dirty="0" err="1"/>
              <a:t>suscipit</a:t>
            </a:r>
            <a:r>
              <a:rPr lang="en-US" sz="1600" dirty="0"/>
              <a:t> </a:t>
            </a:r>
            <a:r>
              <a:rPr lang="en-US" sz="1600" dirty="0" err="1"/>
              <a:t>arcu</a:t>
            </a:r>
            <a:r>
              <a:rPr lang="en-US" sz="1600" dirty="0"/>
              <a:t> </a:t>
            </a:r>
            <a:r>
              <a:rPr lang="en-US" sz="1600" dirty="0" err="1"/>
              <a:t>eu</a:t>
            </a:r>
            <a:r>
              <a:rPr lang="en-US" sz="1600" dirty="0"/>
              <a:t> </a:t>
            </a:r>
            <a:r>
              <a:rPr lang="en-US" sz="1600" dirty="0" err="1"/>
              <a:t>nisl</a:t>
            </a:r>
            <a:r>
              <a:rPr lang="en-US" sz="1600" dirty="0"/>
              <a:t> </a:t>
            </a:r>
            <a:r>
              <a:rPr lang="en-US" sz="1600" dirty="0" err="1"/>
              <a:t>suscipit</a:t>
            </a:r>
            <a:r>
              <a:rPr lang="en-US" sz="1600" dirty="0"/>
              <a:t> </a:t>
            </a:r>
            <a:r>
              <a:rPr lang="en-US" sz="1600" dirty="0" err="1"/>
              <a:t>luctus</a:t>
            </a:r>
            <a:r>
              <a:rPr lang="en-US" sz="1600" dirty="0"/>
              <a:t>. </a:t>
            </a:r>
            <a:r>
              <a:rPr lang="en-US" sz="1600" dirty="0" err="1"/>
              <a:t>Pellentesque</a:t>
            </a:r>
            <a:r>
              <a:rPr lang="en-US" sz="1600" dirty="0"/>
              <a:t> </a:t>
            </a:r>
            <a:r>
              <a:rPr lang="en-US" sz="1600" dirty="0" err="1"/>
              <a:t>lobortis</a:t>
            </a:r>
            <a:r>
              <a:rPr lang="en-US" sz="1600" dirty="0"/>
              <a:t>, </a:t>
            </a:r>
            <a:r>
              <a:rPr lang="en-US" sz="1600" dirty="0" err="1"/>
              <a:t>felis</a:t>
            </a:r>
            <a:r>
              <a:rPr lang="en-US" sz="1600" dirty="0"/>
              <a:t> </a:t>
            </a:r>
            <a:r>
              <a:rPr lang="en-US" sz="1600" dirty="0" err="1"/>
              <a:t>ut</a:t>
            </a:r>
            <a:r>
              <a:rPr lang="en-US" sz="1600" dirty="0"/>
              <a:t> </a:t>
            </a:r>
            <a:r>
              <a:rPr lang="en-US" sz="1600" dirty="0" err="1"/>
              <a:t>facilisis</a:t>
            </a:r>
            <a:r>
              <a:rPr lang="en-US" sz="1600" dirty="0"/>
              <a:t> </a:t>
            </a:r>
            <a:r>
              <a:rPr lang="en-US" sz="1600" dirty="0" err="1"/>
              <a:t>nulla</a:t>
            </a:r>
            <a:r>
              <a:rPr lang="en-US" sz="1600" dirty="0"/>
              <a:t> ex at lorem. </a:t>
            </a:r>
            <a:r>
              <a:rPr lang="en-US" sz="1600" dirty="0" err="1"/>
              <a:t>Suspendisse</a:t>
            </a:r>
            <a:r>
              <a:rPr lang="en-US" sz="1600" dirty="0"/>
              <a:t> </a:t>
            </a:r>
            <a:r>
              <a:rPr lang="en-US" sz="1600" dirty="0" err="1"/>
              <a:t>quis</a:t>
            </a:r>
            <a:r>
              <a:rPr lang="en-US" sz="1600" dirty="0"/>
              <a:t> </a:t>
            </a:r>
            <a:r>
              <a:rPr lang="en-US" sz="1600" dirty="0" err="1"/>
              <a:t>odio</a:t>
            </a:r>
            <a:r>
              <a:rPr lang="en-US" sz="1600" dirty="0"/>
              <a:t> </a:t>
            </a:r>
            <a:r>
              <a:rPr lang="en-US" sz="1600" dirty="0" err="1"/>
              <a:t>pretium</a:t>
            </a:r>
            <a:r>
              <a:rPr lang="en-US" sz="1600" dirty="0"/>
              <a:t>, </a:t>
            </a:r>
            <a:r>
              <a:rPr lang="en-US" sz="1600" dirty="0" err="1"/>
              <a:t>sagittis</a:t>
            </a:r>
            <a:r>
              <a:rPr lang="en-US" sz="1600" dirty="0"/>
              <a:t> nisi at, dictum ligula. Sed </a:t>
            </a:r>
            <a:r>
              <a:rPr lang="en-US" sz="1600" dirty="0" err="1"/>
              <a:t>congue</a:t>
            </a:r>
            <a:r>
              <a:rPr lang="en-US" sz="1600" dirty="0"/>
              <a:t> </a:t>
            </a:r>
            <a:r>
              <a:rPr lang="en-US" sz="1600" dirty="0" err="1"/>
              <a:t>viverra</a:t>
            </a:r>
            <a:r>
              <a:rPr lang="en-US" sz="1600" dirty="0"/>
              <a:t> ante. </a:t>
            </a:r>
            <a:r>
              <a:rPr lang="en-US" sz="1600" dirty="0" err="1"/>
              <a:t>Aliquam</a:t>
            </a:r>
            <a:r>
              <a:rPr lang="en-US" sz="1600" dirty="0"/>
              <a:t> </a:t>
            </a:r>
            <a:r>
              <a:rPr lang="en-US" sz="1600" dirty="0" err="1"/>
              <a:t>iaculis</a:t>
            </a:r>
            <a:r>
              <a:rPr lang="en-US" sz="1600" dirty="0"/>
              <a:t> ligula </a:t>
            </a:r>
            <a:r>
              <a:rPr lang="en-US" sz="1600" dirty="0" err="1"/>
              <a:t>nec</a:t>
            </a:r>
            <a:r>
              <a:rPr lang="en-US" sz="1600" dirty="0"/>
              <a:t> </a:t>
            </a:r>
            <a:r>
              <a:rPr lang="en-US" sz="1600" dirty="0" err="1"/>
              <a:t>tincidunt</a:t>
            </a:r>
            <a:r>
              <a:rPr lang="en-US" sz="1600" dirty="0"/>
              <a:t> </a:t>
            </a:r>
            <a:r>
              <a:rPr lang="en-US" sz="1600" dirty="0" err="1"/>
              <a:t>scelerisque</a:t>
            </a:r>
            <a:r>
              <a:rPr lang="en-US" sz="1600" dirty="0"/>
              <a:t>. </a:t>
            </a:r>
            <a:r>
              <a:rPr lang="en-US" sz="1600" dirty="0" err="1"/>
              <a:t>Nullam</a:t>
            </a:r>
            <a:r>
              <a:rPr lang="en-US" sz="1600" dirty="0"/>
              <a:t> </a:t>
            </a:r>
            <a:r>
              <a:rPr lang="en-US" sz="1600" dirty="0" err="1"/>
              <a:t>sem</a:t>
            </a:r>
            <a:r>
              <a:rPr lang="en-US" sz="1600" dirty="0"/>
              <a:t> </a:t>
            </a:r>
            <a:r>
              <a:rPr lang="en-US" sz="1600" dirty="0" err="1"/>
              <a:t>augue</a:t>
            </a:r>
            <a:r>
              <a:rPr lang="en-US" sz="1600" dirty="0"/>
              <a:t>, fermentum ac </a:t>
            </a:r>
            <a:r>
              <a:rPr lang="en-US" sz="1600" dirty="0" err="1"/>
              <a:t>congue</a:t>
            </a:r>
            <a:r>
              <a:rPr lang="en-US" sz="1600" dirty="0"/>
              <a:t> </a:t>
            </a:r>
            <a:r>
              <a:rPr lang="en-US" sz="1600" dirty="0" err="1"/>
              <a:t>ut</a:t>
            </a:r>
            <a:r>
              <a:rPr lang="en-US" sz="1600" dirty="0"/>
              <a:t>, </a:t>
            </a:r>
            <a:r>
              <a:rPr lang="en-US" sz="1600" dirty="0" err="1"/>
              <a:t>vehicula</a:t>
            </a:r>
            <a:r>
              <a:rPr lang="en-US" sz="1600" dirty="0"/>
              <a:t> convallis magna. </a:t>
            </a:r>
            <a:r>
              <a:rPr lang="en-US" sz="1600" dirty="0" err="1"/>
              <a:t>Phasellus</a:t>
            </a:r>
            <a:r>
              <a:rPr lang="en-US" sz="1600" dirty="0"/>
              <a:t> </a:t>
            </a:r>
            <a:r>
              <a:rPr lang="en-US" sz="1600" dirty="0" err="1"/>
              <a:t>venenatis</a:t>
            </a:r>
            <a:r>
              <a:rPr lang="en-US" sz="1600" dirty="0"/>
              <a:t> sit </a:t>
            </a:r>
            <a:r>
              <a:rPr lang="en-US" sz="1600" dirty="0" err="1"/>
              <a:t>amet</a:t>
            </a:r>
            <a:r>
              <a:rPr lang="en-US" sz="1600" dirty="0"/>
              <a:t> </a:t>
            </a:r>
            <a:r>
              <a:rPr lang="en-US" sz="1600" dirty="0" err="1"/>
              <a:t>sem</a:t>
            </a:r>
            <a:r>
              <a:rPr lang="en-US" sz="1600" dirty="0"/>
              <a:t> </a:t>
            </a:r>
            <a:r>
              <a:rPr lang="en-US" sz="1600" dirty="0" err="1"/>
              <a:t>nec</a:t>
            </a:r>
            <a:r>
              <a:rPr lang="en-US" sz="1600" dirty="0"/>
              <a:t> </a:t>
            </a:r>
            <a:r>
              <a:rPr lang="en-US" sz="1600" dirty="0" err="1"/>
              <a:t>ultricies</a:t>
            </a:r>
            <a:r>
              <a:rPr lang="en-US" sz="1600" dirty="0"/>
              <a:t>. Nam </a:t>
            </a:r>
            <a:br>
              <a:rPr lang="en-US" sz="1600" dirty="0"/>
            </a:br>
            <a:r>
              <a:rPr lang="en-US" sz="1600" dirty="0"/>
              <a:t>vitae </a:t>
            </a:r>
            <a:r>
              <a:rPr lang="en-US" sz="1600" dirty="0" err="1"/>
              <a:t>velit</a:t>
            </a:r>
            <a:r>
              <a:rPr lang="en-US" sz="1600" dirty="0"/>
              <a:t> </a:t>
            </a:r>
            <a:r>
              <a:rPr lang="en-US" sz="1600" dirty="0" err="1"/>
              <a:t>dignissim</a:t>
            </a:r>
            <a:r>
              <a:rPr lang="en-US" sz="1600" dirty="0"/>
              <a:t>, </a:t>
            </a:r>
            <a:r>
              <a:rPr lang="en-US" sz="1600" dirty="0" err="1"/>
              <a:t>consectetur</a:t>
            </a:r>
            <a:r>
              <a:rPr lang="en-US" sz="1600" dirty="0"/>
              <a:t> nisi a, </a:t>
            </a:r>
            <a:r>
              <a:rPr lang="en-US" sz="1600" dirty="0" err="1"/>
              <a:t>efficitur</a:t>
            </a:r>
            <a:r>
              <a:rPr lang="en-US" sz="1600" dirty="0"/>
              <a:t> </a:t>
            </a:r>
            <a:r>
              <a:rPr lang="en-US" sz="1600" dirty="0" err="1"/>
              <a:t>purus</a:t>
            </a:r>
            <a:r>
              <a:rPr lang="en-US" sz="1600" dirty="0"/>
              <a:t>. Vestibulum </a:t>
            </a:r>
            <a:r>
              <a:rPr lang="en-US" sz="1600" dirty="0" err="1"/>
              <a:t>consequat</a:t>
            </a:r>
            <a:r>
              <a:rPr lang="en-US" sz="1600" dirty="0"/>
              <a:t> diam vitae ante </a:t>
            </a:r>
            <a:r>
              <a:rPr lang="en-US" sz="1600" dirty="0" err="1"/>
              <a:t>bibendum</a:t>
            </a:r>
            <a:r>
              <a:rPr lang="en-US" sz="1600" dirty="0"/>
              <a:t> </a:t>
            </a:r>
            <a:r>
              <a:rPr lang="en-US" sz="1600" dirty="0" err="1"/>
              <a:t>condimentum</a:t>
            </a:r>
            <a:r>
              <a:rPr lang="en-US" sz="1600" dirty="0"/>
              <a:t>. Sed et </a:t>
            </a:r>
            <a:r>
              <a:rPr lang="en-US" sz="1600" dirty="0" err="1"/>
              <a:t>facilisis</a:t>
            </a:r>
            <a:r>
              <a:rPr lang="en-US" sz="1600" dirty="0"/>
              <a:t> ipsum. </a:t>
            </a:r>
            <a:r>
              <a:rPr lang="en-US" sz="1600" dirty="0" err="1"/>
              <a:t>Aliquam</a:t>
            </a:r>
            <a:r>
              <a:rPr lang="en-US" sz="1600" dirty="0"/>
              <a:t> </a:t>
            </a:r>
            <a:r>
              <a:rPr lang="en-US" sz="1600" dirty="0" err="1"/>
              <a:t>varius</a:t>
            </a:r>
            <a:r>
              <a:rPr lang="en-US" sz="1600" dirty="0"/>
              <a:t> </a:t>
            </a:r>
            <a:r>
              <a:rPr lang="en-US" sz="1600" dirty="0" err="1"/>
              <a:t>malesuada</a:t>
            </a:r>
            <a:r>
              <a:rPr lang="en-US" sz="1600" dirty="0"/>
              <a:t> </a:t>
            </a:r>
            <a:r>
              <a:rPr lang="en-US" sz="1600" dirty="0" err="1"/>
              <a:t>bibendum</a:t>
            </a:r>
            <a:r>
              <a:rPr lang="en-US" sz="1600" dirty="0"/>
              <a:t>. </a:t>
            </a:r>
            <a:r>
              <a:rPr lang="en-US" sz="1600" dirty="0" err="1"/>
              <a:t>Quisque</a:t>
            </a:r>
            <a:r>
              <a:rPr lang="en-US" sz="1600" dirty="0"/>
              <a:t> vitae </a:t>
            </a:r>
            <a:r>
              <a:rPr lang="en-US" sz="1600" dirty="0" err="1"/>
              <a:t>massa</a:t>
            </a:r>
            <a:r>
              <a:rPr lang="en-US" sz="1600" dirty="0"/>
              <a:t> ac </a:t>
            </a:r>
            <a:r>
              <a:rPr lang="en-US" sz="1600" dirty="0" err="1"/>
              <a:t>erat</a:t>
            </a:r>
            <a:r>
              <a:rPr lang="en-US" sz="1600" dirty="0"/>
              <a:t> </a:t>
            </a:r>
            <a:r>
              <a:rPr lang="en-US" sz="1600" dirty="0" err="1"/>
              <a:t>finibus</a:t>
            </a:r>
            <a:r>
              <a:rPr lang="en-US" sz="1600" dirty="0"/>
              <a:t> </a:t>
            </a:r>
            <a:r>
              <a:rPr lang="en-US" sz="1600" dirty="0" err="1"/>
              <a:t>commodo</a:t>
            </a:r>
            <a:r>
              <a:rPr lang="en-US" sz="1600" dirty="0"/>
              <a:t>. </a:t>
            </a:r>
            <a:r>
              <a:rPr lang="en-US" sz="1600" dirty="0" err="1"/>
              <a:t>Pellentesque</a:t>
            </a:r>
            <a:r>
              <a:rPr lang="en-US" sz="1600" dirty="0"/>
              <a:t> </a:t>
            </a:r>
            <a:r>
              <a:rPr lang="en-US" sz="1600" dirty="0" err="1"/>
              <a:t>lobortis</a:t>
            </a:r>
            <a:r>
              <a:rPr lang="en-US" sz="1600" dirty="0"/>
              <a:t> </a:t>
            </a:r>
            <a:r>
              <a:rPr lang="en-US" sz="1600" dirty="0" err="1"/>
              <a:t>vehicula</a:t>
            </a:r>
            <a:r>
              <a:rPr lang="en-US" sz="1600" dirty="0"/>
              <a:t> </a:t>
            </a:r>
            <a:r>
              <a:rPr lang="en-US" sz="1600" dirty="0" err="1"/>
              <a:t>varius</a:t>
            </a:r>
            <a:r>
              <a:rPr lang="en-US" sz="1600" dirty="0"/>
              <a:t>. </a:t>
            </a:r>
            <a:r>
              <a:rPr lang="en-US" sz="1600" dirty="0" err="1"/>
              <a:t>Fusce</a:t>
            </a:r>
            <a:r>
              <a:rPr lang="en-US" sz="1600" dirty="0"/>
              <a:t> vitae </a:t>
            </a:r>
            <a:r>
              <a:rPr lang="en-US" sz="1600" dirty="0" err="1"/>
              <a:t>tellus</a:t>
            </a:r>
            <a:r>
              <a:rPr lang="en-US" sz="1600" dirty="0"/>
              <a:t> </a:t>
            </a:r>
            <a:r>
              <a:rPr lang="en-US" sz="1600" dirty="0" err="1"/>
              <a:t>augue</a:t>
            </a:r>
            <a:r>
              <a:rPr lang="en-US" sz="1600" dirty="0"/>
              <a:t>. Nam </a:t>
            </a:r>
            <a:r>
              <a:rPr lang="en-US" sz="1600" dirty="0" err="1"/>
              <a:t>quis</a:t>
            </a:r>
            <a:r>
              <a:rPr lang="en-US" sz="1600" dirty="0"/>
              <a:t> </a:t>
            </a:r>
            <a:r>
              <a:rPr lang="en-US" sz="1600" dirty="0" err="1"/>
              <a:t>molestie</a:t>
            </a:r>
            <a:r>
              <a:rPr lang="en-US" sz="1600" dirty="0"/>
              <a:t> </a:t>
            </a:r>
            <a:r>
              <a:rPr lang="en-US" sz="1600" dirty="0" err="1"/>
              <a:t>quam</a:t>
            </a:r>
            <a:r>
              <a:rPr lang="en-US" sz="1600" dirty="0"/>
              <a:t>. Donec </a:t>
            </a:r>
            <a:r>
              <a:rPr lang="en-US" sz="1600" dirty="0" err="1"/>
              <a:t>consequat</a:t>
            </a:r>
            <a:r>
              <a:rPr lang="en-US" sz="1600" dirty="0"/>
              <a:t> nisi </a:t>
            </a:r>
            <a:r>
              <a:rPr lang="en-US" sz="1600" dirty="0" err="1"/>
              <a:t>ut</a:t>
            </a:r>
            <a:r>
              <a:rPr lang="en-US" sz="1600" dirty="0"/>
              <a:t> </a:t>
            </a:r>
            <a:r>
              <a:rPr lang="en-US" sz="1600" dirty="0" err="1"/>
              <a:t>arcu</a:t>
            </a:r>
            <a:r>
              <a:rPr lang="en-US" sz="1600" dirty="0"/>
              <a:t> dictum tempus. Sed </a:t>
            </a:r>
            <a:r>
              <a:rPr lang="en-US" sz="1600" dirty="0" err="1"/>
              <a:t>commodo</a:t>
            </a:r>
            <a:r>
              <a:rPr lang="en-US" sz="1600" dirty="0"/>
              <a:t> </a:t>
            </a:r>
            <a:r>
              <a:rPr lang="en-US" sz="1600" dirty="0" err="1"/>
              <a:t>metus</a:t>
            </a:r>
            <a:r>
              <a:rPr lang="en-US" sz="1600" dirty="0"/>
              <a:t> eros, vel </a:t>
            </a:r>
            <a:r>
              <a:rPr lang="en-US" sz="1600" dirty="0" err="1"/>
              <a:t>rutrum</a:t>
            </a:r>
            <a:r>
              <a:rPr lang="en-US" sz="1600" dirty="0"/>
              <a:t> lorem </a:t>
            </a:r>
            <a:r>
              <a:rPr lang="en-US" sz="1600" dirty="0" err="1"/>
              <a:t>egestas</a:t>
            </a:r>
            <a:r>
              <a:rPr lang="en-US" sz="1600" dirty="0"/>
              <a:t> sit </a:t>
            </a:r>
            <a:r>
              <a:rPr lang="en-US" sz="1600" dirty="0" err="1"/>
              <a:t>amet</a:t>
            </a:r>
            <a:r>
              <a:rPr lang="en-US" sz="1600" dirty="0"/>
              <a:t> </a:t>
            </a:r>
            <a:r>
              <a:rPr lang="en-US" sz="1600" dirty="0" err="1"/>
              <a:t>lobortis</a:t>
            </a:r>
            <a:r>
              <a:rPr lang="en-US" sz="1600" dirty="0"/>
              <a:t> </a:t>
            </a:r>
            <a:r>
              <a:rPr lang="en-US" sz="1600" dirty="0" err="1"/>
              <a:t>vehicula</a:t>
            </a:r>
            <a:r>
              <a:rPr lang="en-US" sz="1600" dirty="0"/>
              <a:t> </a:t>
            </a:r>
            <a:r>
              <a:rPr lang="en-US" sz="1600" dirty="0" err="1"/>
              <a:t>varius</a:t>
            </a:r>
            <a:r>
              <a:rPr lang="en-US" sz="1600" dirty="0"/>
              <a:t>. </a:t>
            </a:r>
          </a:p>
        </p:txBody>
      </p:sp>
      <p:sp>
        <p:nvSpPr>
          <p:cNvPr id="5" name="Text Placeholder 4">
            <a:extLst>
              <a:ext uri="{FF2B5EF4-FFF2-40B4-BE49-F238E27FC236}">
                <a16:creationId xmlns:a16="http://schemas.microsoft.com/office/drawing/2014/main" id="{D1F922E7-1183-CB44-AC60-336836803429}"/>
              </a:ext>
            </a:extLst>
          </p:cNvPr>
          <p:cNvSpPr>
            <a:spLocks noGrp="1"/>
          </p:cNvSpPr>
          <p:nvPr>
            <p:ph type="body" sz="quarter" idx="4294967295"/>
          </p:nvPr>
        </p:nvSpPr>
        <p:spPr>
          <a:xfrm>
            <a:off x="495300" y="1783122"/>
            <a:ext cx="10591800" cy="519113"/>
          </a:xfrm>
        </p:spPr>
        <p:txBody>
          <a:bodyPr/>
          <a:lstStyle/>
          <a:p>
            <a:pPr marL="0" indent="0">
              <a:buNone/>
            </a:pPr>
            <a:r>
              <a:rPr lang="en-US" b="1" dirty="0">
                <a:solidFill>
                  <a:schemeClr val="accent4"/>
                </a:solidFill>
              </a:rPr>
              <a:t>HEADLINE</a:t>
            </a:r>
          </a:p>
        </p:txBody>
      </p:sp>
      <p:sp>
        <p:nvSpPr>
          <p:cNvPr id="7" name="TextBox 6">
            <a:extLst>
              <a:ext uri="{FF2B5EF4-FFF2-40B4-BE49-F238E27FC236}">
                <a16:creationId xmlns:a16="http://schemas.microsoft.com/office/drawing/2014/main" id="{510FB45F-80B9-3771-4313-A7A34A1A84AE}"/>
              </a:ext>
            </a:extLst>
          </p:cNvPr>
          <p:cNvSpPr txBox="1"/>
          <p:nvPr/>
        </p:nvSpPr>
        <p:spPr>
          <a:xfrm>
            <a:off x="10245213" y="646962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61968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5803CD3-A6A3-3745-9594-E39CE87FEA0F}"/>
              </a:ext>
            </a:extLst>
          </p:cNvPr>
          <p:cNvSpPr>
            <a:spLocks noGrp="1"/>
          </p:cNvSpPr>
          <p:nvPr>
            <p:ph type="ftr" sz="quarter" idx="11"/>
          </p:nvPr>
        </p:nvSpPr>
        <p:spPr/>
        <p:txBody>
          <a:bodyPr/>
          <a:lstStyle/>
          <a:p>
            <a:r>
              <a:rPr lang="en-US"/>
              <a:t>PRESENTATION TITLE (To customize: Insert &gt; Header Footer &gt; Edit Footer Text &gt; Apply to All)</a:t>
            </a:r>
            <a:endParaRPr lang="en-US" dirty="0"/>
          </a:p>
        </p:txBody>
      </p:sp>
      <p:sp>
        <p:nvSpPr>
          <p:cNvPr id="5" name="Title 4">
            <a:extLst>
              <a:ext uri="{FF2B5EF4-FFF2-40B4-BE49-F238E27FC236}">
                <a16:creationId xmlns:a16="http://schemas.microsoft.com/office/drawing/2014/main" id="{8A283FFB-52D5-DF45-A9E7-889460D2C6A6}"/>
              </a:ext>
            </a:extLst>
          </p:cNvPr>
          <p:cNvSpPr>
            <a:spLocks noGrp="1"/>
          </p:cNvSpPr>
          <p:nvPr>
            <p:ph type="title"/>
          </p:nvPr>
        </p:nvSpPr>
        <p:spPr/>
        <p:txBody>
          <a:bodyPr/>
          <a:lstStyle/>
          <a:p>
            <a:r>
              <a:rPr lang="en-US" dirty="0"/>
              <a:t>Three Columns Text</a:t>
            </a:r>
          </a:p>
        </p:txBody>
      </p:sp>
      <p:sp>
        <p:nvSpPr>
          <p:cNvPr id="6" name="Content Placeholder 5">
            <a:extLst>
              <a:ext uri="{FF2B5EF4-FFF2-40B4-BE49-F238E27FC236}">
                <a16:creationId xmlns:a16="http://schemas.microsoft.com/office/drawing/2014/main" id="{707D7097-37EC-1348-9A90-FA0039D85708}"/>
              </a:ext>
            </a:extLst>
          </p:cNvPr>
          <p:cNvSpPr>
            <a:spLocks noGrp="1"/>
          </p:cNvSpPr>
          <p:nvPr>
            <p:ph sz="quarter" idx="12"/>
          </p:nvPr>
        </p:nvSpPr>
        <p:spPr>
          <a:xfrm>
            <a:off x="526301" y="2278265"/>
            <a:ext cx="10579608" cy="2907193"/>
          </a:xfrm>
        </p:spPr>
        <p:txBody>
          <a:bodyPr numCol="3" spcCol="502920">
            <a:noAutofit/>
          </a:bodyPr>
          <a:lstStyle/>
          <a:p>
            <a:pPr marL="0" indent="0">
              <a:lnSpc>
                <a:spcPct val="130000"/>
              </a:lnSpc>
              <a:buNone/>
            </a:pPr>
            <a:r>
              <a:rPr lang="en-US" sz="1200" dirty="0"/>
              <a:t>Lorem ipsum dolor sit </a:t>
            </a:r>
            <a:r>
              <a:rPr lang="en-US" sz="1200" dirty="0" err="1"/>
              <a:t>amet</a:t>
            </a:r>
            <a:r>
              <a:rPr lang="en-US" sz="1200" dirty="0"/>
              <a:t>, </a:t>
            </a:r>
            <a:r>
              <a:rPr lang="en-US" sz="1200" dirty="0" err="1"/>
              <a:t>consectetur</a:t>
            </a:r>
            <a:r>
              <a:rPr lang="en-US" sz="1200" dirty="0"/>
              <a:t> </a:t>
            </a:r>
            <a:r>
              <a:rPr lang="en-US" sz="1200" dirty="0" err="1"/>
              <a:t>adipiscing</a:t>
            </a:r>
            <a:r>
              <a:rPr lang="en-US" sz="1200" dirty="0"/>
              <a:t> </a:t>
            </a:r>
            <a:r>
              <a:rPr lang="en-US" sz="1200" dirty="0" err="1"/>
              <a:t>elit</a:t>
            </a:r>
            <a:r>
              <a:rPr lang="en-US" sz="1200" dirty="0"/>
              <a:t>. Sed et </a:t>
            </a:r>
            <a:r>
              <a:rPr lang="en-US" sz="1200" dirty="0" err="1"/>
              <a:t>tellus</a:t>
            </a:r>
            <a:r>
              <a:rPr lang="en-US" sz="1200" dirty="0"/>
              <a:t> </a:t>
            </a:r>
            <a:r>
              <a:rPr lang="en-US" sz="1200" dirty="0" err="1"/>
              <a:t>dapibus</a:t>
            </a:r>
            <a:r>
              <a:rPr lang="en-US" sz="1200" dirty="0"/>
              <a:t>, </a:t>
            </a:r>
            <a:r>
              <a:rPr lang="en-US" sz="1200" dirty="0" err="1"/>
              <a:t>venenatis</a:t>
            </a:r>
            <a:r>
              <a:rPr lang="en-US" sz="1200" dirty="0"/>
              <a:t> </a:t>
            </a:r>
            <a:r>
              <a:rPr lang="en-US" sz="1200" dirty="0" err="1"/>
              <a:t>purus</a:t>
            </a:r>
            <a:r>
              <a:rPr lang="en-US" sz="1200" dirty="0"/>
              <a:t> </a:t>
            </a:r>
            <a:r>
              <a:rPr lang="en-US" sz="1200" dirty="0" err="1"/>
              <a:t>eget</a:t>
            </a:r>
            <a:r>
              <a:rPr lang="en-US" sz="1200" dirty="0"/>
              <a:t>, </a:t>
            </a:r>
            <a:r>
              <a:rPr lang="en-US" sz="1200" dirty="0" err="1"/>
              <a:t>dignissim</a:t>
            </a:r>
            <a:r>
              <a:rPr lang="en-US" sz="1200" dirty="0"/>
              <a:t> </a:t>
            </a:r>
            <a:r>
              <a:rPr lang="en-US" sz="1200" dirty="0" err="1"/>
              <a:t>metus</a:t>
            </a:r>
            <a:r>
              <a:rPr lang="en-US" sz="1200" dirty="0"/>
              <a:t>. </a:t>
            </a:r>
            <a:r>
              <a:rPr lang="en-US" sz="1200" dirty="0" err="1"/>
              <a:t>Nullam</a:t>
            </a:r>
            <a:r>
              <a:rPr lang="en-US" sz="1200" dirty="0"/>
              <a:t> </a:t>
            </a:r>
            <a:r>
              <a:rPr lang="en-US" sz="1200" dirty="0" err="1"/>
              <a:t>ut</a:t>
            </a:r>
            <a:r>
              <a:rPr lang="en-US" sz="1200" dirty="0"/>
              <a:t> </a:t>
            </a:r>
            <a:r>
              <a:rPr lang="en-US" sz="1200" dirty="0" err="1"/>
              <a:t>sagittis</a:t>
            </a:r>
            <a:r>
              <a:rPr lang="en-US" sz="1200" dirty="0"/>
              <a:t> </a:t>
            </a:r>
            <a:r>
              <a:rPr lang="en-US" sz="1200" dirty="0" err="1"/>
              <a:t>massa</a:t>
            </a:r>
            <a:r>
              <a:rPr lang="en-US" sz="1200" dirty="0"/>
              <a:t>, </a:t>
            </a:r>
            <a:r>
              <a:rPr lang="en-US" sz="1200" dirty="0" err="1"/>
              <a:t>nec</a:t>
            </a:r>
            <a:r>
              <a:rPr lang="en-US" sz="1200" dirty="0"/>
              <a:t> </a:t>
            </a:r>
            <a:r>
              <a:rPr lang="en-US" sz="1200" dirty="0" err="1"/>
              <a:t>feugiat</a:t>
            </a:r>
            <a:r>
              <a:rPr lang="en-US" sz="1200" dirty="0"/>
              <a:t> eros. In ac </a:t>
            </a:r>
            <a:r>
              <a:rPr lang="en-US" sz="1200" dirty="0" err="1"/>
              <a:t>tempor</a:t>
            </a:r>
            <a:r>
              <a:rPr lang="en-US" sz="1200" dirty="0"/>
              <a:t> </a:t>
            </a:r>
            <a:r>
              <a:rPr lang="en-US" sz="1200" dirty="0" err="1"/>
              <a:t>enim</a:t>
            </a:r>
            <a:r>
              <a:rPr lang="en-US" sz="1200" dirty="0"/>
              <a:t>. Cras pulvinar libero sed </a:t>
            </a:r>
            <a:r>
              <a:rPr lang="en-US" sz="1200" dirty="0" err="1"/>
              <a:t>risus</a:t>
            </a:r>
            <a:r>
              <a:rPr lang="en-US" sz="1200" dirty="0"/>
              <a:t> </a:t>
            </a:r>
            <a:r>
              <a:rPr lang="en-US" sz="1200" dirty="0" err="1"/>
              <a:t>consectetur</a:t>
            </a:r>
            <a:r>
              <a:rPr lang="en-US" sz="1200" dirty="0"/>
              <a:t> </a:t>
            </a:r>
            <a:r>
              <a:rPr lang="en-US" sz="1200" dirty="0" err="1"/>
              <a:t>ornare</a:t>
            </a:r>
            <a:r>
              <a:rPr lang="en-US" sz="1200" dirty="0"/>
              <a:t> </a:t>
            </a:r>
            <a:r>
              <a:rPr lang="en-US" sz="1200" dirty="0" err="1"/>
              <a:t>varius</a:t>
            </a:r>
            <a:r>
              <a:rPr lang="en-US" sz="1200" dirty="0"/>
              <a:t> a </a:t>
            </a:r>
            <a:r>
              <a:rPr lang="en-US" sz="1200" dirty="0" err="1"/>
              <a:t>nibh</a:t>
            </a:r>
            <a:r>
              <a:rPr lang="en-US" sz="1200" dirty="0"/>
              <a:t>. Integer </a:t>
            </a:r>
            <a:r>
              <a:rPr lang="en-US" sz="1200" dirty="0" err="1"/>
              <a:t>ornare</a:t>
            </a:r>
            <a:r>
              <a:rPr lang="en-US" sz="1200" dirty="0"/>
              <a:t> </a:t>
            </a:r>
            <a:r>
              <a:rPr lang="en-US" sz="1200" dirty="0" err="1"/>
              <a:t>placerat</a:t>
            </a:r>
            <a:r>
              <a:rPr lang="en-US" sz="1200" dirty="0"/>
              <a:t> </a:t>
            </a:r>
            <a:r>
              <a:rPr lang="en-US" sz="1200" dirty="0" err="1"/>
              <a:t>enim</a:t>
            </a:r>
            <a:r>
              <a:rPr lang="en-US" sz="1200" dirty="0"/>
              <a:t> sit </a:t>
            </a:r>
            <a:r>
              <a:rPr lang="en-US" sz="1200" dirty="0" err="1"/>
              <a:t>amet</a:t>
            </a:r>
            <a:r>
              <a:rPr lang="en-US" sz="1200" dirty="0"/>
              <a:t> convallis. </a:t>
            </a:r>
            <a:r>
              <a:rPr lang="en-US" sz="1200" dirty="0" err="1"/>
              <a:t>Nullam</a:t>
            </a:r>
            <a:r>
              <a:rPr lang="en-US" sz="1200" dirty="0"/>
              <a:t> et </a:t>
            </a:r>
            <a:r>
              <a:rPr lang="en-US" sz="1200" dirty="0" err="1"/>
              <a:t>ultrices</a:t>
            </a:r>
            <a:r>
              <a:rPr lang="en-US" sz="1200" dirty="0"/>
              <a:t> </a:t>
            </a:r>
            <a:r>
              <a:rPr lang="en-US" sz="1200" dirty="0" err="1"/>
              <a:t>erat</a:t>
            </a:r>
            <a:r>
              <a:rPr lang="en-US" sz="1200" dirty="0"/>
              <a:t>. </a:t>
            </a:r>
            <a:r>
              <a:rPr lang="en-US" sz="1200" dirty="0" err="1"/>
              <a:t>Aliquam</a:t>
            </a:r>
            <a:r>
              <a:rPr lang="en-US" sz="1200" dirty="0"/>
              <a:t> </a:t>
            </a:r>
            <a:r>
              <a:rPr lang="en-US" sz="1200" dirty="0" err="1"/>
              <a:t>suscipit</a:t>
            </a:r>
            <a:r>
              <a:rPr lang="en-US" sz="1200" dirty="0"/>
              <a:t> </a:t>
            </a:r>
            <a:r>
              <a:rPr lang="en-US" sz="1200" dirty="0" err="1"/>
              <a:t>arcu</a:t>
            </a:r>
            <a:r>
              <a:rPr lang="en-US" sz="1200" dirty="0"/>
              <a:t> </a:t>
            </a:r>
            <a:r>
              <a:rPr lang="en-US" sz="1200" dirty="0" err="1"/>
              <a:t>eu</a:t>
            </a:r>
            <a:r>
              <a:rPr lang="en-US" sz="1200" dirty="0"/>
              <a:t> </a:t>
            </a:r>
            <a:r>
              <a:rPr lang="en-US" sz="1200" dirty="0" err="1"/>
              <a:t>nisl</a:t>
            </a:r>
            <a:r>
              <a:rPr lang="en-US" sz="1200" dirty="0"/>
              <a:t> </a:t>
            </a:r>
            <a:r>
              <a:rPr lang="en-US" sz="1200" dirty="0" err="1"/>
              <a:t>suscipit</a:t>
            </a:r>
            <a:r>
              <a:rPr lang="en-US" sz="1200" dirty="0"/>
              <a:t> </a:t>
            </a:r>
            <a:r>
              <a:rPr lang="en-US" sz="1200" dirty="0" err="1"/>
              <a:t>luctus</a:t>
            </a:r>
            <a:r>
              <a:rPr lang="en-US" sz="1200" dirty="0"/>
              <a:t>. </a:t>
            </a:r>
            <a:r>
              <a:rPr lang="en-US" sz="1200" dirty="0" err="1"/>
              <a:t>Pellentesque</a:t>
            </a:r>
            <a:r>
              <a:rPr lang="en-US" sz="1200" dirty="0"/>
              <a:t> </a:t>
            </a:r>
            <a:r>
              <a:rPr lang="en-US" sz="1200" dirty="0" err="1"/>
              <a:t>lobortis</a:t>
            </a:r>
            <a:r>
              <a:rPr lang="en-US" sz="1200" dirty="0"/>
              <a:t>, </a:t>
            </a:r>
            <a:r>
              <a:rPr lang="en-US" sz="1200" dirty="0" err="1"/>
              <a:t>felis</a:t>
            </a:r>
            <a:r>
              <a:rPr lang="en-US" sz="1200" dirty="0"/>
              <a:t> </a:t>
            </a:r>
            <a:r>
              <a:rPr lang="en-US" sz="1200" dirty="0" err="1"/>
              <a:t>ut</a:t>
            </a:r>
            <a:r>
              <a:rPr lang="en-US" sz="1200" dirty="0"/>
              <a:t> </a:t>
            </a:r>
            <a:r>
              <a:rPr lang="en-US" sz="1200" dirty="0" err="1"/>
              <a:t>facilisis</a:t>
            </a:r>
            <a:r>
              <a:rPr lang="en-US" sz="1200" dirty="0"/>
              <a:t> </a:t>
            </a:r>
            <a:r>
              <a:rPr lang="en-US" sz="1200" dirty="0" err="1"/>
              <a:t>facilisis</a:t>
            </a:r>
            <a:r>
              <a:rPr lang="en-US" sz="1200" dirty="0"/>
              <a:t>, lorem </a:t>
            </a:r>
            <a:r>
              <a:rPr lang="en-US" sz="1200" dirty="0" err="1"/>
              <a:t>orci</a:t>
            </a:r>
            <a:r>
              <a:rPr lang="en-US" sz="1200" dirty="0"/>
              <a:t> fermentum </a:t>
            </a:r>
            <a:r>
              <a:rPr lang="en-US" sz="1200" dirty="0" err="1"/>
              <a:t>felis</a:t>
            </a:r>
            <a:r>
              <a:rPr lang="en-US" sz="1200" dirty="0"/>
              <a:t>, </a:t>
            </a:r>
            <a:r>
              <a:rPr lang="en-US" sz="1200" dirty="0" err="1"/>
              <a:t>placerat</a:t>
            </a:r>
            <a:r>
              <a:rPr lang="en-US" sz="1200" dirty="0"/>
              <a:t> </a:t>
            </a:r>
            <a:r>
              <a:rPr lang="en-US" sz="1200" dirty="0" err="1"/>
              <a:t>rutrum</a:t>
            </a:r>
            <a:r>
              <a:rPr lang="en-US" sz="1200" dirty="0"/>
              <a:t> </a:t>
            </a:r>
            <a:r>
              <a:rPr lang="en-US" sz="1200" dirty="0" err="1"/>
              <a:t>nulla</a:t>
            </a:r>
            <a:r>
              <a:rPr lang="en-US" sz="1200" dirty="0"/>
              <a:t> ex at lorem. </a:t>
            </a:r>
            <a:r>
              <a:rPr lang="en-US" sz="1200" dirty="0" err="1"/>
              <a:t>Suspendisse</a:t>
            </a:r>
            <a:r>
              <a:rPr lang="en-US" sz="1200" dirty="0"/>
              <a:t> </a:t>
            </a:r>
            <a:r>
              <a:rPr lang="en-US" sz="1200" dirty="0" err="1"/>
              <a:t>quis</a:t>
            </a:r>
            <a:r>
              <a:rPr lang="en-US" sz="1200" dirty="0"/>
              <a:t> </a:t>
            </a:r>
            <a:r>
              <a:rPr lang="en-US" sz="1200" dirty="0" err="1"/>
              <a:t>odio</a:t>
            </a:r>
            <a:r>
              <a:rPr lang="en-US" sz="1200" dirty="0"/>
              <a:t> </a:t>
            </a:r>
            <a:r>
              <a:rPr lang="en-US" sz="1200" dirty="0" err="1"/>
              <a:t>pretium</a:t>
            </a:r>
            <a:r>
              <a:rPr lang="en-US" sz="1200" dirty="0"/>
              <a:t>, </a:t>
            </a:r>
            <a:r>
              <a:rPr lang="en-US" sz="1200" dirty="0" err="1"/>
              <a:t>sagittis</a:t>
            </a:r>
            <a:r>
              <a:rPr lang="en-US" sz="1200" dirty="0"/>
              <a:t> nisi at, dictum ligula. Sed </a:t>
            </a:r>
            <a:r>
              <a:rPr lang="en-US" sz="1200" dirty="0" err="1"/>
              <a:t>congue</a:t>
            </a:r>
            <a:r>
              <a:rPr lang="en-US" sz="1200" dirty="0"/>
              <a:t> </a:t>
            </a:r>
            <a:r>
              <a:rPr lang="en-US" sz="1200" dirty="0" err="1"/>
              <a:t>viverra</a:t>
            </a:r>
            <a:r>
              <a:rPr lang="en-US" sz="1200" dirty="0"/>
              <a:t> ante. </a:t>
            </a:r>
            <a:r>
              <a:rPr lang="en-US" sz="1200" dirty="0" err="1"/>
              <a:t>Aliquam</a:t>
            </a:r>
            <a:r>
              <a:rPr lang="en-US" sz="1200" dirty="0"/>
              <a:t> </a:t>
            </a:r>
            <a:r>
              <a:rPr lang="en-US" sz="1200" dirty="0" err="1"/>
              <a:t>iaculis</a:t>
            </a:r>
            <a:r>
              <a:rPr lang="en-US" sz="1200" dirty="0"/>
              <a:t> ligula </a:t>
            </a:r>
            <a:r>
              <a:rPr lang="en-US" sz="1200" dirty="0" err="1"/>
              <a:t>nec</a:t>
            </a:r>
            <a:r>
              <a:rPr lang="en-US" sz="1200" dirty="0"/>
              <a:t> </a:t>
            </a:r>
            <a:r>
              <a:rPr lang="en-US" sz="1200" dirty="0" err="1"/>
              <a:t>tincidunt</a:t>
            </a:r>
            <a:r>
              <a:rPr lang="en-US" sz="1200" dirty="0"/>
              <a:t> </a:t>
            </a:r>
            <a:r>
              <a:rPr lang="en-US" sz="1200" dirty="0" err="1"/>
              <a:t>scelerisque</a:t>
            </a:r>
            <a:r>
              <a:rPr lang="en-US" sz="1200" dirty="0"/>
              <a:t>. </a:t>
            </a:r>
            <a:r>
              <a:rPr lang="en-US" sz="1200" dirty="0" err="1"/>
              <a:t>Phasellus</a:t>
            </a:r>
            <a:r>
              <a:rPr lang="en-US" sz="1200" dirty="0"/>
              <a:t> </a:t>
            </a:r>
            <a:r>
              <a:rPr lang="en-US" sz="1200" dirty="0" err="1"/>
              <a:t>venenatis</a:t>
            </a:r>
            <a:r>
              <a:rPr lang="en-US" sz="1200" dirty="0"/>
              <a:t> sit </a:t>
            </a:r>
            <a:r>
              <a:rPr lang="en-US" sz="1200" dirty="0" err="1"/>
              <a:t>amet</a:t>
            </a:r>
            <a:r>
              <a:rPr lang="en-US" sz="1200" dirty="0"/>
              <a:t> </a:t>
            </a:r>
            <a:r>
              <a:rPr lang="en-US" sz="1200" dirty="0" err="1"/>
              <a:t>sem</a:t>
            </a:r>
            <a:r>
              <a:rPr lang="en-US" sz="1200" dirty="0"/>
              <a:t> </a:t>
            </a:r>
            <a:r>
              <a:rPr lang="en-US" sz="1200" dirty="0" err="1"/>
              <a:t>nec</a:t>
            </a:r>
            <a:r>
              <a:rPr lang="en-US" sz="1200" dirty="0"/>
              <a:t> </a:t>
            </a:r>
            <a:r>
              <a:rPr lang="en-US" sz="1200" dirty="0" err="1"/>
              <a:t>ultricies</a:t>
            </a:r>
            <a:r>
              <a:rPr lang="en-US" sz="1200" dirty="0"/>
              <a:t>. Nam vitae </a:t>
            </a:r>
            <a:r>
              <a:rPr lang="en-US" sz="1200" dirty="0" err="1"/>
              <a:t>velit</a:t>
            </a:r>
            <a:r>
              <a:rPr lang="en-US" sz="1200" dirty="0"/>
              <a:t> </a:t>
            </a:r>
            <a:r>
              <a:rPr lang="en-US" sz="1200" dirty="0" err="1"/>
              <a:t>dignissim</a:t>
            </a:r>
            <a:r>
              <a:rPr lang="en-US" sz="1200" dirty="0"/>
              <a:t>, </a:t>
            </a:r>
            <a:r>
              <a:rPr lang="en-US" sz="1200" dirty="0" err="1"/>
              <a:t>consectetur</a:t>
            </a:r>
            <a:r>
              <a:rPr lang="en-US" sz="1200" dirty="0"/>
              <a:t> nisi a, </a:t>
            </a:r>
            <a:r>
              <a:rPr lang="en-US" sz="1200" dirty="0" err="1"/>
              <a:t>efficitur</a:t>
            </a:r>
            <a:r>
              <a:rPr lang="en-US" sz="1200" dirty="0"/>
              <a:t> </a:t>
            </a:r>
            <a:r>
              <a:rPr lang="en-US" sz="1200" dirty="0" err="1"/>
              <a:t>purus</a:t>
            </a:r>
            <a:r>
              <a:rPr lang="en-US" sz="1200" dirty="0"/>
              <a:t>. Vestibulum </a:t>
            </a:r>
            <a:r>
              <a:rPr lang="en-US" sz="1200" dirty="0" err="1"/>
              <a:t>consequat</a:t>
            </a:r>
            <a:r>
              <a:rPr lang="en-US" sz="1200" dirty="0"/>
              <a:t> diam vitae ante </a:t>
            </a:r>
            <a:r>
              <a:rPr lang="en-US" sz="1200" dirty="0" err="1"/>
              <a:t>bibendum</a:t>
            </a:r>
            <a:r>
              <a:rPr lang="en-US" sz="1200" dirty="0"/>
              <a:t> </a:t>
            </a:r>
            <a:r>
              <a:rPr lang="en-US" sz="1200" dirty="0" err="1"/>
              <a:t>condimentum</a:t>
            </a:r>
            <a:r>
              <a:rPr lang="en-US" sz="1200" dirty="0"/>
              <a:t>. Sed et </a:t>
            </a:r>
            <a:r>
              <a:rPr lang="en-US" sz="1200" dirty="0" err="1"/>
              <a:t>facilisis</a:t>
            </a:r>
            <a:r>
              <a:rPr lang="en-US" sz="1200" dirty="0"/>
              <a:t> ipsum. </a:t>
            </a:r>
            <a:r>
              <a:rPr lang="en-US" sz="1200" dirty="0" err="1"/>
              <a:t>Aliquam</a:t>
            </a:r>
            <a:r>
              <a:rPr lang="en-US" sz="1200" dirty="0"/>
              <a:t> </a:t>
            </a:r>
            <a:r>
              <a:rPr lang="en-US" sz="1200" dirty="0" err="1"/>
              <a:t>varius</a:t>
            </a:r>
            <a:r>
              <a:rPr lang="en-US" sz="1200" dirty="0"/>
              <a:t> </a:t>
            </a:r>
            <a:r>
              <a:rPr lang="en-US" sz="1200" dirty="0" err="1"/>
              <a:t>malesuada</a:t>
            </a:r>
            <a:r>
              <a:rPr lang="en-US" sz="1200" dirty="0"/>
              <a:t> </a:t>
            </a:r>
            <a:r>
              <a:rPr lang="en-US" sz="1200" dirty="0" err="1"/>
              <a:t>bibendum</a:t>
            </a:r>
            <a:r>
              <a:rPr lang="en-US" sz="1200" dirty="0"/>
              <a:t>. </a:t>
            </a:r>
            <a:r>
              <a:rPr lang="en-US" sz="1200" dirty="0" err="1"/>
              <a:t>Quisque</a:t>
            </a:r>
            <a:r>
              <a:rPr lang="en-US" sz="1200" dirty="0"/>
              <a:t> vitae </a:t>
            </a:r>
            <a:r>
              <a:rPr lang="en-US" sz="1200" dirty="0" err="1"/>
              <a:t>massa</a:t>
            </a:r>
            <a:r>
              <a:rPr lang="en-US" sz="1200" dirty="0"/>
              <a:t> ac </a:t>
            </a:r>
            <a:r>
              <a:rPr lang="en-US" sz="1200" dirty="0" err="1"/>
              <a:t>erat</a:t>
            </a:r>
            <a:r>
              <a:rPr lang="en-US" sz="1200" dirty="0"/>
              <a:t> </a:t>
            </a:r>
            <a:r>
              <a:rPr lang="en-US" sz="1200" dirty="0" err="1"/>
              <a:t>finibus</a:t>
            </a:r>
            <a:r>
              <a:rPr lang="en-US" sz="1200" dirty="0"/>
              <a:t> </a:t>
            </a:r>
            <a:r>
              <a:rPr lang="en-US" sz="1200" dirty="0" err="1"/>
              <a:t>commodo</a:t>
            </a:r>
            <a:r>
              <a:rPr lang="en-US" sz="1200" dirty="0"/>
              <a:t>. </a:t>
            </a:r>
            <a:r>
              <a:rPr lang="en-US" sz="1200" dirty="0" err="1"/>
              <a:t>Pellentesque</a:t>
            </a:r>
            <a:r>
              <a:rPr lang="en-US" sz="1200" dirty="0"/>
              <a:t> </a:t>
            </a:r>
            <a:r>
              <a:rPr lang="en-US" sz="1200" dirty="0" err="1"/>
              <a:t>lobortis</a:t>
            </a:r>
            <a:r>
              <a:rPr lang="en-US" sz="1200" dirty="0"/>
              <a:t> </a:t>
            </a:r>
            <a:r>
              <a:rPr lang="en-US" sz="1200" dirty="0" err="1"/>
              <a:t>vehicula</a:t>
            </a:r>
            <a:r>
              <a:rPr lang="en-US" sz="1200" dirty="0"/>
              <a:t> </a:t>
            </a:r>
            <a:r>
              <a:rPr lang="en-US" sz="1200" dirty="0" err="1"/>
              <a:t>varius</a:t>
            </a:r>
            <a:r>
              <a:rPr lang="en-US" sz="1200" dirty="0"/>
              <a:t>. Nam </a:t>
            </a:r>
            <a:r>
              <a:rPr lang="en-US" sz="1200" dirty="0" err="1"/>
              <a:t>quis</a:t>
            </a:r>
            <a:r>
              <a:rPr lang="en-US" sz="1200" dirty="0"/>
              <a:t> </a:t>
            </a:r>
            <a:r>
              <a:rPr lang="en-US" sz="1200" dirty="0" err="1"/>
              <a:t>molestie</a:t>
            </a:r>
            <a:r>
              <a:rPr lang="en-US" sz="1200" dirty="0"/>
              <a:t> </a:t>
            </a:r>
            <a:r>
              <a:rPr lang="en-US" sz="1200" dirty="0" err="1"/>
              <a:t>quam</a:t>
            </a:r>
            <a:r>
              <a:rPr lang="en-US" sz="1200" dirty="0"/>
              <a:t>. Donec </a:t>
            </a:r>
            <a:r>
              <a:rPr lang="en-US" sz="1200" dirty="0" err="1"/>
              <a:t>consequat</a:t>
            </a:r>
            <a:r>
              <a:rPr lang="en-US" sz="1200" dirty="0"/>
              <a:t> nisi </a:t>
            </a:r>
            <a:r>
              <a:rPr lang="en-US" sz="1200" dirty="0" err="1"/>
              <a:t>ut</a:t>
            </a:r>
            <a:r>
              <a:rPr lang="en-US" sz="1200" dirty="0"/>
              <a:t> </a:t>
            </a:r>
            <a:r>
              <a:rPr lang="en-US" sz="1200" dirty="0" err="1"/>
              <a:t>arcu</a:t>
            </a:r>
            <a:r>
              <a:rPr lang="en-US" sz="1200" dirty="0"/>
              <a:t> dictum tempus. Sed </a:t>
            </a:r>
            <a:r>
              <a:rPr lang="en-US" sz="1200" dirty="0" err="1"/>
              <a:t>commodo</a:t>
            </a:r>
            <a:r>
              <a:rPr lang="en-US" sz="1200" dirty="0"/>
              <a:t> </a:t>
            </a:r>
            <a:r>
              <a:rPr lang="en-US" sz="1200" dirty="0" err="1"/>
              <a:t>metus</a:t>
            </a:r>
            <a:r>
              <a:rPr lang="en-US" sz="1200" dirty="0"/>
              <a:t> eros, vel </a:t>
            </a:r>
            <a:r>
              <a:rPr lang="en-US" sz="1200" dirty="0" err="1"/>
              <a:t>rutrum</a:t>
            </a:r>
            <a:r>
              <a:rPr lang="en-US" sz="1200" dirty="0"/>
              <a:t> lorem </a:t>
            </a:r>
            <a:r>
              <a:rPr lang="en-US" sz="1200" dirty="0" err="1"/>
              <a:t>egestas</a:t>
            </a:r>
            <a:r>
              <a:rPr lang="en-US" sz="1200" dirty="0"/>
              <a:t> sit </a:t>
            </a:r>
            <a:r>
              <a:rPr lang="en-US" sz="1200" dirty="0" err="1"/>
              <a:t>amet</a:t>
            </a:r>
            <a:r>
              <a:rPr lang="en-US" sz="1200" dirty="0"/>
              <a:t>. </a:t>
            </a:r>
            <a:r>
              <a:rPr lang="en-US" sz="1200" dirty="0" err="1"/>
              <a:t>Curabitur</a:t>
            </a:r>
            <a:r>
              <a:rPr lang="en-US" sz="1200" dirty="0"/>
              <a:t> tempus </a:t>
            </a:r>
            <a:r>
              <a:rPr lang="en-US" sz="1200" dirty="0" err="1"/>
              <a:t>tristique</a:t>
            </a:r>
            <a:r>
              <a:rPr lang="en-US" sz="1200" dirty="0"/>
              <a:t> </a:t>
            </a:r>
            <a:r>
              <a:rPr lang="en-US" sz="1200" dirty="0" err="1"/>
              <a:t>odio</a:t>
            </a:r>
            <a:r>
              <a:rPr lang="en-US" sz="1200" dirty="0"/>
              <a:t>, vel fermentum </a:t>
            </a:r>
            <a:r>
              <a:rPr lang="en-US" sz="1200" dirty="0" err="1"/>
              <a:t>lectus</a:t>
            </a:r>
            <a:r>
              <a:rPr lang="en-US" sz="1200" dirty="0"/>
              <a:t> </a:t>
            </a:r>
            <a:r>
              <a:rPr lang="en-US" sz="1200" dirty="0" err="1"/>
              <a:t>placerat</a:t>
            </a:r>
            <a:r>
              <a:rPr lang="en-US" sz="1200" dirty="0"/>
              <a:t> </a:t>
            </a:r>
            <a:r>
              <a:rPr lang="en-US" sz="1200" dirty="0" err="1"/>
              <a:t>eu</a:t>
            </a:r>
            <a:r>
              <a:rPr lang="en-US" sz="1200" dirty="0"/>
              <a:t>. Cras </a:t>
            </a:r>
            <a:r>
              <a:rPr lang="en-US" sz="1200" dirty="0" err="1"/>
              <a:t>accumsan</a:t>
            </a:r>
            <a:r>
              <a:rPr lang="en-US" sz="1200" dirty="0"/>
              <a:t> </a:t>
            </a:r>
            <a:r>
              <a:rPr lang="en-US" sz="1200" dirty="0" err="1"/>
              <a:t>justo</a:t>
            </a:r>
            <a:r>
              <a:rPr lang="en-US" sz="1200" dirty="0"/>
              <a:t> </a:t>
            </a:r>
            <a:r>
              <a:rPr lang="en-US" sz="1200" dirty="0" err="1"/>
              <a:t>nec</a:t>
            </a:r>
            <a:r>
              <a:rPr lang="en-US" sz="1200" dirty="0"/>
              <a:t> </a:t>
            </a:r>
            <a:r>
              <a:rPr lang="en-US" sz="1200" dirty="0" err="1"/>
              <a:t>lectus</a:t>
            </a:r>
            <a:r>
              <a:rPr lang="en-US" sz="1200" dirty="0"/>
              <a:t> </a:t>
            </a:r>
            <a:r>
              <a:rPr lang="en-US" sz="1200" dirty="0" err="1"/>
              <a:t>tristique</a:t>
            </a:r>
            <a:r>
              <a:rPr lang="en-US" sz="1200" dirty="0"/>
              <a:t>, at </a:t>
            </a:r>
            <a:r>
              <a:rPr lang="en-US" sz="1200" dirty="0" err="1"/>
              <a:t>malesuada</a:t>
            </a:r>
            <a:r>
              <a:rPr lang="en-US" sz="1200" dirty="0"/>
              <a:t> </a:t>
            </a:r>
            <a:r>
              <a:rPr lang="en-US" sz="1200" dirty="0" err="1"/>
              <a:t>justo</a:t>
            </a:r>
            <a:r>
              <a:rPr lang="en-US" sz="1200" dirty="0"/>
              <a:t> </a:t>
            </a:r>
            <a:r>
              <a:rPr lang="en-US" sz="1200" dirty="0" err="1"/>
              <a:t>congue</a:t>
            </a:r>
            <a:r>
              <a:rPr lang="en-US" sz="1200" dirty="0"/>
              <a:t>. Sed </a:t>
            </a:r>
            <a:r>
              <a:rPr lang="en-US" sz="1200" dirty="0" err="1"/>
              <a:t>commodo</a:t>
            </a:r>
            <a:r>
              <a:rPr lang="en-US" sz="1200" dirty="0"/>
              <a:t>, </a:t>
            </a:r>
            <a:r>
              <a:rPr lang="en-US" sz="1200" dirty="0" err="1"/>
              <a:t>mauris</a:t>
            </a:r>
            <a:r>
              <a:rPr lang="en-US" sz="1200" dirty="0"/>
              <a:t> a </a:t>
            </a:r>
            <a:r>
              <a:rPr lang="en-US" sz="1200" dirty="0" err="1"/>
              <a:t>bibendum</a:t>
            </a:r>
            <a:r>
              <a:rPr lang="en-US" sz="1200" dirty="0"/>
              <a:t> </a:t>
            </a:r>
            <a:r>
              <a:rPr lang="en-US" sz="1200" dirty="0" err="1"/>
              <a:t>iaculis</a:t>
            </a:r>
            <a:r>
              <a:rPr lang="en-US" sz="1200" dirty="0"/>
              <a:t>, magna </a:t>
            </a:r>
            <a:r>
              <a:rPr lang="en-US" sz="1200" dirty="0" err="1"/>
              <a:t>massa</a:t>
            </a:r>
            <a:r>
              <a:rPr lang="en-US" sz="1200" dirty="0"/>
              <a:t> </a:t>
            </a:r>
            <a:r>
              <a:rPr lang="en-US" sz="1200" dirty="0" err="1"/>
              <a:t>varius</a:t>
            </a:r>
            <a:r>
              <a:rPr lang="en-US" sz="1200" dirty="0"/>
              <a:t> </a:t>
            </a:r>
            <a:r>
              <a:rPr lang="en-US" sz="1200" dirty="0" err="1"/>
              <a:t>odio</a:t>
            </a:r>
            <a:r>
              <a:rPr lang="en-US" sz="1200" dirty="0"/>
              <a:t>, et </a:t>
            </a:r>
            <a:r>
              <a:rPr lang="en-US" sz="1200" dirty="0" err="1"/>
              <a:t>finibus</a:t>
            </a:r>
            <a:r>
              <a:rPr lang="en-US" sz="1200" dirty="0"/>
              <a:t> magna ligula id </a:t>
            </a:r>
            <a:r>
              <a:rPr lang="en-US" sz="1200" dirty="0" err="1"/>
              <a:t>massa</a:t>
            </a:r>
            <a:r>
              <a:rPr lang="en-US" sz="1200" dirty="0"/>
              <a:t>. Nunc </a:t>
            </a:r>
            <a:r>
              <a:rPr lang="en-US" sz="1200" dirty="0" err="1"/>
              <a:t>lobortis</a:t>
            </a:r>
            <a:r>
              <a:rPr lang="en-US" sz="1200" dirty="0"/>
              <a:t> </a:t>
            </a:r>
            <a:r>
              <a:rPr lang="en-US" sz="1200" dirty="0" err="1"/>
              <a:t>ultrices</a:t>
            </a:r>
            <a:r>
              <a:rPr lang="en-US" sz="1200" dirty="0"/>
              <a:t> ante </a:t>
            </a:r>
            <a:r>
              <a:rPr lang="en-US" sz="1200" dirty="0" err="1"/>
              <a:t>quis</a:t>
            </a:r>
            <a:r>
              <a:rPr lang="en-US" sz="1200" dirty="0"/>
              <a:t> </a:t>
            </a:r>
            <a:r>
              <a:rPr lang="en-US" sz="1200" dirty="0" err="1"/>
              <a:t>mollis</a:t>
            </a:r>
            <a:r>
              <a:rPr lang="en-US" sz="1200" dirty="0"/>
              <a:t>. </a:t>
            </a:r>
          </a:p>
        </p:txBody>
      </p:sp>
      <p:sp>
        <p:nvSpPr>
          <p:cNvPr id="7" name="Text Placeholder 6">
            <a:extLst>
              <a:ext uri="{FF2B5EF4-FFF2-40B4-BE49-F238E27FC236}">
                <a16:creationId xmlns:a16="http://schemas.microsoft.com/office/drawing/2014/main" id="{7D7CA024-5D65-3246-AB9E-9812584EA114}"/>
              </a:ext>
            </a:extLst>
          </p:cNvPr>
          <p:cNvSpPr>
            <a:spLocks noGrp="1"/>
          </p:cNvSpPr>
          <p:nvPr>
            <p:ph type="body" sz="quarter" idx="13"/>
          </p:nvPr>
        </p:nvSpPr>
        <p:spPr/>
        <p:txBody>
          <a:bodyPr/>
          <a:lstStyle/>
          <a:p>
            <a:r>
              <a:rPr lang="en-US" dirty="0">
                <a:solidFill>
                  <a:schemeClr val="accent4"/>
                </a:solidFill>
              </a:rPr>
              <a:t>HEADLINE</a:t>
            </a:r>
          </a:p>
        </p:txBody>
      </p:sp>
      <p:sp>
        <p:nvSpPr>
          <p:cNvPr id="4" name="Slide Number Placeholder 1">
            <a:extLst>
              <a:ext uri="{FF2B5EF4-FFF2-40B4-BE49-F238E27FC236}">
                <a16:creationId xmlns:a16="http://schemas.microsoft.com/office/drawing/2014/main" id="{6B5A8914-66D5-59E6-2197-427F1AB2FB3B}"/>
              </a:ext>
            </a:extLst>
          </p:cNvPr>
          <p:cNvSpPr>
            <a:spLocks noGrp="1"/>
          </p:cNvSpPr>
          <p:nvPr>
            <p:ph type="sldNum" sz="quarter" idx="4"/>
          </p:nvPr>
        </p:nvSpPr>
        <p:spPr>
          <a:xfrm>
            <a:off x="8723601" y="6373546"/>
            <a:ext cx="2727326" cy="219075"/>
          </a:xfrm>
          <a:prstGeom prst="rect">
            <a:avLst/>
          </a:prstGeom>
        </p:spPr>
        <p:txBody>
          <a:bodyPr/>
          <a:lstStyle/>
          <a:p>
            <a:fld id="{2F8AF2E6-64A8-0F46-AF27-0A96D82A033B}" type="slidenum">
              <a:rPr lang="en-US" smtClean="0"/>
              <a:pPr/>
              <a:t>14</a:t>
            </a:fld>
            <a:endParaRPr lang="en-US" dirty="0"/>
          </a:p>
        </p:txBody>
      </p:sp>
    </p:spTree>
    <p:extLst>
      <p:ext uri="{BB962C8B-B14F-4D97-AF65-F5344CB8AC3E}">
        <p14:creationId xmlns:p14="http://schemas.microsoft.com/office/powerpoint/2010/main" val="2219462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8981238-FA47-FA44-B61C-05D77B690DD0}"/>
              </a:ext>
            </a:extLst>
          </p:cNvPr>
          <p:cNvSpPr>
            <a:spLocks noGrp="1"/>
          </p:cNvSpPr>
          <p:nvPr>
            <p:ph type="pic" sz="quarter" idx="12"/>
          </p:nvPr>
        </p:nvSpPr>
        <p:spPr/>
        <p:txBody>
          <a:bodyPr/>
          <a:lstStyle/>
          <a:p>
            <a:endParaRPr lang="en-US"/>
          </a:p>
        </p:txBody>
      </p:sp>
      <p:sp>
        <p:nvSpPr>
          <p:cNvPr id="2" name="Title 1"/>
          <p:cNvSpPr>
            <a:spLocks noGrp="1"/>
          </p:cNvSpPr>
          <p:nvPr>
            <p:ph type="title"/>
          </p:nvPr>
        </p:nvSpPr>
        <p:spPr>
          <a:xfrm>
            <a:off x="495800" y="1054736"/>
            <a:ext cx="5069272" cy="1028700"/>
          </a:xfrm>
        </p:spPr>
        <p:txBody>
          <a:bodyPr wrap="none"/>
          <a:lstStyle/>
          <a:p>
            <a:r>
              <a:rPr lang="en-US" dirty="0"/>
              <a:t>One Column </a:t>
            </a:r>
            <a:br>
              <a:rPr lang="en-US" dirty="0"/>
            </a:br>
            <a:r>
              <a:rPr lang="en-US" dirty="0"/>
              <a:t>With Picture</a:t>
            </a:r>
          </a:p>
        </p:txBody>
      </p:sp>
      <p:sp>
        <p:nvSpPr>
          <p:cNvPr id="7" name="TextBox 6"/>
          <p:cNvSpPr txBox="1"/>
          <p:nvPr/>
        </p:nvSpPr>
        <p:spPr>
          <a:xfrm>
            <a:off x="495800" y="3034976"/>
            <a:ext cx="4220196" cy="2507674"/>
          </a:xfrm>
          <a:prstGeom prst="rect">
            <a:avLst/>
          </a:prstGeom>
          <a:noFill/>
        </p:spPr>
        <p:txBody>
          <a:bodyPr wrap="square" lIns="0" rIns="0" rtlCol="0">
            <a:spAutoFit/>
          </a:bodyPr>
          <a:lstStyle/>
          <a:p>
            <a:pPr>
              <a:lnSpc>
                <a:spcPct val="110000"/>
              </a:lnSpc>
            </a:pPr>
            <a:r>
              <a:rPr lang="en-US" sz="1600" dirty="0">
                <a:latin typeface="Century Gothic" panose="020B0502020202020204" pitchFamily="34" charset="0"/>
              </a:rPr>
              <a:t>Lorem ipsum dolor sit amet, consectetur adipiscing elit. Sed et tellus dapibus, venenatis purus eget, dignissim metus. Nullam ut sagittis massa, nec feugiat eros. In ac tempor enim. Cras pulvinar libero sed risus consectetur ornare varius a nibh. Integer ornare placerat enim sit amet convallis. Nullam et ultrices erat. Aliquam suscipit arcu eu nisl suscipit luctus. </a:t>
            </a:r>
          </a:p>
        </p:txBody>
      </p:sp>
      <p:sp>
        <p:nvSpPr>
          <p:cNvPr id="8" name="TextBox 7"/>
          <p:cNvSpPr txBox="1"/>
          <p:nvPr/>
        </p:nvSpPr>
        <p:spPr>
          <a:xfrm>
            <a:off x="495800" y="2506366"/>
            <a:ext cx="1001877" cy="338554"/>
          </a:xfrm>
          <a:prstGeom prst="rect">
            <a:avLst/>
          </a:prstGeom>
          <a:noFill/>
        </p:spPr>
        <p:txBody>
          <a:bodyPr wrap="none" lIns="0" rIns="0" rtlCol="0">
            <a:spAutoFit/>
          </a:bodyPr>
          <a:lstStyle/>
          <a:p>
            <a:pPr defTabSz="914318">
              <a:spcBef>
                <a:spcPts val="1000"/>
              </a:spcBef>
              <a:spcAft>
                <a:spcPts val="600"/>
              </a:spcAft>
              <a:buClr>
                <a:schemeClr val="accent3"/>
              </a:buClr>
            </a:pPr>
            <a:r>
              <a:rPr lang="en-US" sz="1600" b="1" spc="50" dirty="0">
                <a:solidFill>
                  <a:schemeClr val="accent4"/>
                </a:solidFill>
              </a:rPr>
              <a:t>HEADLINE</a:t>
            </a:r>
          </a:p>
        </p:txBody>
      </p:sp>
      <p:sp>
        <p:nvSpPr>
          <p:cNvPr id="4" name="Footer Placeholder 3">
            <a:extLst>
              <a:ext uri="{FF2B5EF4-FFF2-40B4-BE49-F238E27FC236}">
                <a16:creationId xmlns:a16="http://schemas.microsoft.com/office/drawing/2014/main" id="{5135905A-2288-714B-AD02-D00069A6964C}"/>
              </a:ext>
            </a:extLst>
          </p:cNvPr>
          <p:cNvSpPr>
            <a:spLocks noGrp="1"/>
          </p:cNvSpPr>
          <p:nvPr>
            <p:ph type="ftr" sz="quarter" idx="14"/>
          </p:nvPr>
        </p:nvSpPr>
        <p:spPr/>
        <p:txBody>
          <a:bodyPr/>
          <a:lstStyle/>
          <a:p>
            <a:r>
              <a:rPr lang="en-US" dirty="0"/>
              <a:t>PRESENTATION TITLE (To customize: Insert &gt; Header Footer &gt; Edit Footer Text &gt; Apply to All)</a:t>
            </a:r>
          </a:p>
        </p:txBody>
      </p:sp>
      <p:sp>
        <p:nvSpPr>
          <p:cNvPr id="5" name="Slide Number Placeholder 1">
            <a:extLst>
              <a:ext uri="{FF2B5EF4-FFF2-40B4-BE49-F238E27FC236}">
                <a16:creationId xmlns:a16="http://schemas.microsoft.com/office/drawing/2014/main" id="{D79A0C39-E322-3399-8934-4BA6B37A8AF1}"/>
              </a:ext>
            </a:extLst>
          </p:cNvPr>
          <p:cNvSpPr>
            <a:spLocks noGrp="1"/>
          </p:cNvSpPr>
          <p:nvPr>
            <p:ph type="sldNum" sz="quarter" idx="4"/>
          </p:nvPr>
        </p:nvSpPr>
        <p:spPr>
          <a:xfrm>
            <a:off x="8723601" y="6373546"/>
            <a:ext cx="2727326" cy="219075"/>
          </a:xfrm>
          <a:prstGeom prst="rect">
            <a:avLst/>
          </a:prstGeom>
        </p:spPr>
        <p:txBody>
          <a:bodyPr/>
          <a:lstStyle/>
          <a:p>
            <a:fld id="{2F8AF2E6-64A8-0F46-AF27-0A96D82A033B}" type="slidenum">
              <a:rPr lang="en-US" smtClean="0"/>
              <a:pPr/>
              <a:t>15</a:t>
            </a:fld>
            <a:endParaRPr lang="en-US" dirty="0"/>
          </a:p>
        </p:txBody>
      </p:sp>
    </p:spTree>
    <p:extLst>
      <p:ext uri="{BB962C8B-B14F-4D97-AF65-F5344CB8AC3E}">
        <p14:creationId xmlns:p14="http://schemas.microsoft.com/office/powerpoint/2010/main" val="3737875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p:cNvCxnSpPr/>
          <p:nvPr/>
        </p:nvCxnSpPr>
        <p:spPr>
          <a:xfrm>
            <a:off x="4602203" y="1651516"/>
            <a:ext cx="0" cy="3479498"/>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7D12EDF1-6427-1E4A-A94D-16A7DA927B31}"/>
              </a:ext>
            </a:extLst>
          </p:cNvPr>
          <p:cNvGrpSpPr/>
          <p:nvPr/>
        </p:nvGrpSpPr>
        <p:grpSpPr>
          <a:xfrm>
            <a:off x="4400984" y="3027630"/>
            <a:ext cx="416560" cy="416560"/>
            <a:chOff x="6052888" y="1435897"/>
            <a:chExt cx="416560" cy="416560"/>
          </a:xfrm>
          <a:solidFill>
            <a:schemeClr val="accent2"/>
          </a:solidFill>
        </p:grpSpPr>
        <p:sp>
          <p:nvSpPr>
            <p:cNvPr id="48" name="Oval 47">
              <a:extLst>
                <a:ext uri="{FF2B5EF4-FFF2-40B4-BE49-F238E27FC236}">
                  <a16:creationId xmlns:a16="http://schemas.microsoft.com/office/drawing/2014/main" id="{6D837585-1786-CE46-BF47-9BC847C756D8}"/>
                </a:ext>
              </a:extLst>
            </p:cNvPr>
            <p:cNvSpPr/>
            <p:nvPr/>
          </p:nvSpPr>
          <p:spPr>
            <a:xfrm>
              <a:off x="6052888" y="1435897"/>
              <a:ext cx="416560" cy="416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pic>
          <p:nvPicPr>
            <p:cNvPr id="49" name="Picture 48">
              <a:extLst>
                <a:ext uri="{FF2B5EF4-FFF2-40B4-BE49-F238E27FC236}">
                  <a16:creationId xmlns:a16="http://schemas.microsoft.com/office/drawing/2014/main" id="{42B79302-86B2-C246-8137-26D7B043879C}"/>
                </a:ext>
              </a:extLst>
            </p:cNvPr>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136156" y="1570901"/>
              <a:ext cx="257303" cy="193802"/>
            </a:xfrm>
            <a:prstGeom prst="rect">
              <a:avLst/>
            </a:prstGeom>
            <a:grpFill/>
          </p:spPr>
        </p:pic>
      </p:grpSp>
      <p:sp>
        <p:nvSpPr>
          <p:cNvPr id="2" name="Title 1"/>
          <p:cNvSpPr>
            <a:spLocks noGrp="1"/>
          </p:cNvSpPr>
          <p:nvPr>
            <p:ph type="title"/>
          </p:nvPr>
        </p:nvSpPr>
        <p:spPr>
          <a:xfrm>
            <a:off x="487756" y="714384"/>
            <a:ext cx="8758500" cy="1783443"/>
          </a:xfrm>
        </p:spPr>
        <p:txBody>
          <a:bodyPr/>
          <a:lstStyle/>
          <a:p>
            <a:r>
              <a:rPr lang="en-US" i="0" dirty="0"/>
              <a:t>Bulleted</a:t>
            </a:r>
            <a:br>
              <a:rPr lang="en-US" i="0" dirty="0"/>
            </a:br>
            <a:r>
              <a:rPr lang="en-US" i="0" dirty="0"/>
              <a:t>List Sample</a:t>
            </a:r>
          </a:p>
        </p:txBody>
      </p:sp>
      <p:sp>
        <p:nvSpPr>
          <p:cNvPr id="15" name="TextBox 14"/>
          <p:cNvSpPr txBox="1"/>
          <p:nvPr/>
        </p:nvSpPr>
        <p:spPr>
          <a:xfrm>
            <a:off x="5244206" y="1386219"/>
            <a:ext cx="1319272" cy="369332"/>
          </a:xfrm>
          <a:prstGeom prst="rect">
            <a:avLst/>
          </a:prstGeom>
          <a:noFill/>
        </p:spPr>
        <p:txBody>
          <a:bodyPr wrap="none" lIns="0" rIns="0" rtlCol="0">
            <a:spAutoFit/>
          </a:bodyPr>
          <a:lstStyle/>
          <a:p>
            <a:r>
              <a:rPr lang="en-US" dirty="0">
                <a:solidFill>
                  <a:schemeClr val="tx2"/>
                </a:solidFill>
                <a:latin typeface="Prometo Medium" panose="020B0704030203060203" pitchFamily="34" charset="0"/>
              </a:rPr>
              <a:t>Bulleted List</a:t>
            </a:r>
          </a:p>
        </p:txBody>
      </p:sp>
      <p:sp>
        <p:nvSpPr>
          <p:cNvPr id="17" name="TextBox 16"/>
          <p:cNvSpPr txBox="1"/>
          <p:nvPr/>
        </p:nvSpPr>
        <p:spPr>
          <a:xfrm>
            <a:off x="5244204" y="3028146"/>
            <a:ext cx="1319272" cy="369332"/>
          </a:xfrm>
          <a:prstGeom prst="rect">
            <a:avLst/>
          </a:prstGeom>
          <a:noFill/>
        </p:spPr>
        <p:txBody>
          <a:bodyPr wrap="none" lIns="0" rIns="0" rtlCol="0">
            <a:spAutoFit/>
          </a:bodyPr>
          <a:lstStyle/>
          <a:p>
            <a:r>
              <a:rPr lang="en-US" dirty="0">
                <a:solidFill>
                  <a:schemeClr val="tx2"/>
                </a:solidFill>
                <a:latin typeface="Prometo Medium" panose="020B0704030203060203" pitchFamily="34" charset="0"/>
              </a:rPr>
              <a:t>Bulleted List</a:t>
            </a:r>
          </a:p>
        </p:txBody>
      </p:sp>
      <p:sp>
        <p:nvSpPr>
          <p:cNvPr id="19" name="TextBox 18"/>
          <p:cNvSpPr txBox="1"/>
          <p:nvPr/>
        </p:nvSpPr>
        <p:spPr>
          <a:xfrm>
            <a:off x="5244204" y="4884793"/>
            <a:ext cx="1319272" cy="369332"/>
          </a:xfrm>
          <a:prstGeom prst="rect">
            <a:avLst/>
          </a:prstGeom>
          <a:noFill/>
        </p:spPr>
        <p:txBody>
          <a:bodyPr wrap="none" lIns="0" rIns="0" rtlCol="0">
            <a:spAutoFit/>
          </a:bodyPr>
          <a:lstStyle/>
          <a:p>
            <a:r>
              <a:rPr lang="en-US" dirty="0">
                <a:solidFill>
                  <a:schemeClr val="tx2"/>
                </a:solidFill>
                <a:latin typeface="Prometo Medium" panose="020B0704030203060203" pitchFamily="34" charset="0"/>
              </a:rPr>
              <a:t>Bulleted List</a:t>
            </a:r>
          </a:p>
        </p:txBody>
      </p:sp>
      <p:grpSp>
        <p:nvGrpSpPr>
          <p:cNvPr id="44" name="Group 43">
            <a:extLst>
              <a:ext uri="{FF2B5EF4-FFF2-40B4-BE49-F238E27FC236}">
                <a16:creationId xmlns:a16="http://schemas.microsoft.com/office/drawing/2014/main" id="{5995CC75-B476-0E49-8E97-E4815442082A}"/>
              </a:ext>
            </a:extLst>
          </p:cNvPr>
          <p:cNvGrpSpPr/>
          <p:nvPr/>
        </p:nvGrpSpPr>
        <p:grpSpPr>
          <a:xfrm>
            <a:off x="4400984" y="1435897"/>
            <a:ext cx="416560" cy="416560"/>
            <a:chOff x="6052888" y="1435897"/>
            <a:chExt cx="416560" cy="416560"/>
          </a:xfrm>
        </p:grpSpPr>
        <p:sp>
          <p:nvSpPr>
            <p:cNvPr id="45" name="Oval 44">
              <a:extLst>
                <a:ext uri="{FF2B5EF4-FFF2-40B4-BE49-F238E27FC236}">
                  <a16:creationId xmlns:a16="http://schemas.microsoft.com/office/drawing/2014/main" id="{B3B5C462-45B6-0B4C-A980-0482B4B74052}"/>
                </a:ext>
              </a:extLst>
            </p:cNvPr>
            <p:cNvSpPr/>
            <p:nvPr/>
          </p:nvSpPr>
          <p:spPr>
            <a:xfrm>
              <a:off x="6052888" y="1435897"/>
              <a:ext cx="416560" cy="4165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pic>
          <p:nvPicPr>
            <p:cNvPr id="46" name="Picture 45">
              <a:extLst>
                <a:ext uri="{FF2B5EF4-FFF2-40B4-BE49-F238E27FC236}">
                  <a16:creationId xmlns:a16="http://schemas.microsoft.com/office/drawing/2014/main" id="{60BB8AA9-CCB0-D14A-B77E-0DA5E76233F1}"/>
                </a:ext>
              </a:extLst>
            </p:cNvPr>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136156" y="1570901"/>
              <a:ext cx="257303" cy="193802"/>
            </a:xfrm>
            <a:prstGeom prst="rect">
              <a:avLst/>
            </a:prstGeom>
          </p:spPr>
        </p:pic>
      </p:grpSp>
      <p:grpSp>
        <p:nvGrpSpPr>
          <p:cNvPr id="50" name="Group 49">
            <a:extLst>
              <a:ext uri="{FF2B5EF4-FFF2-40B4-BE49-F238E27FC236}">
                <a16:creationId xmlns:a16="http://schemas.microsoft.com/office/drawing/2014/main" id="{5CAF5AD7-CA74-4F46-8AD1-8830C860F105}"/>
              </a:ext>
            </a:extLst>
          </p:cNvPr>
          <p:cNvGrpSpPr/>
          <p:nvPr/>
        </p:nvGrpSpPr>
        <p:grpSpPr>
          <a:xfrm>
            <a:off x="4400984" y="4856430"/>
            <a:ext cx="416560" cy="416560"/>
            <a:chOff x="6052888" y="1435897"/>
            <a:chExt cx="416560" cy="416560"/>
          </a:xfrm>
          <a:solidFill>
            <a:schemeClr val="tx2"/>
          </a:solidFill>
        </p:grpSpPr>
        <p:sp>
          <p:nvSpPr>
            <p:cNvPr id="51" name="Oval 50">
              <a:extLst>
                <a:ext uri="{FF2B5EF4-FFF2-40B4-BE49-F238E27FC236}">
                  <a16:creationId xmlns:a16="http://schemas.microsoft.com/office/drawing/2014/main" id="{A9C857F0-240D-D442-A91B-A1D0A7FC8DF2}"/>
                </a:ext>
              </a:extLst>
            </p:cNvPr>
            <p:cNvSpPr/>
            <p:nvPr/>
          </p:nvSpPr>
          <p:spPr>
            <a:xfrm>
              <a:off x="6052888" y="1435897"/>
              <a:ext cx="416560" cy="416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pic>
          <p:nvPicPr>
            <p:cNvPr id="52" name="Picture 51">
              <a:extLst>
                <a:ext uri="{FF2B5EF4-FFF2-40B4-BE49-F238E27FC236}">
                  <a16:creationId xmlns:a16="http://schemas.microsoft.com/office/drawing/2014/main" id="{51742D9D-0E33-7A48-8300-7EF284FE2BFB}"/>
                </a:ext>
              </a:extLst>
            </p:cNvPr>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136156" y="1570901"/>
              <a:ext cx="257303" cy="193802"/>
            </a:xfrm>
            <a:prstGeom prst="rect">
              <a:avLst/>
            </a:prstGeom>
            <a:grpFill/>
          </p:spPr>
        </p:pic>
      </p:grpSp>
      <p:sp>
        <p:nvSpPr>
          <p:cNvPr id="4" name="TextBox 3"/>
          <p:cNvSpPr txBox="1"/>
          <p:nvPr/>
        </p:nvSpPr>
        <p:spPr>
          <a:xfrm>
            <a:off x="5159680" y="1693996"/>
            <a:ext cx="4794838" cy="954107"/>
          </a:xfrm>
          <a:prstGeom prst="rect">
            <a:avLst/>
          </a:prstGeom>
          <a:noFill/>
        </p:spPr>
        <p:txBody>
          <a:bodyPr wrap="square" rtlCol="0">
            <a:spAutoFit/>
          </a:bodyPr>
          <a:lstStyle/>
          <a:p>
            <a:r>
              <a:rPr lang="en-US" sz="1400" b="1" dirty="0"/>
              <a:t>Lorem ipsum dolor sit </a:t>
            </a:r>
            <a:r>
              <a:rPr lang="en-US" sz="1400" b="1" dirty="0" err="1"/>
              <a:t>amet</a:t>
            </a:r>
            <a:r>
              <a:rPr lang="en-US" sz="1400" b="1" dirty="0"/>
              <a:t>, </a:t>
            </a:r>
            <a:r>
              <a:rPr lang="en-US" sz="1400" b="1" dirty="0" err="1"/>
              <a:t>consectetur</a:t>
            </a:r>
            <a:r>
              <a:rPr lang="en-US" sz="1400" b="1" dirty="0"/>
              <a:t> </a:t>
            </a:r>
            <a:r>
              <a:rPr lang="en-US" sz="1400" b="1" dirty="0" err="1"/>
              <a:t>adipiscing</a:t>
            </a:r>
            <a:r>
              <a:rPr lang="en-US" sz="1400" b="1" dirty="0"/>
              <a:t> </a:t>
            </a:r>
            <a:r>
              <a:rPr lang="en-US" sz="1400" b="1" dirty="0" err="1"/>
              <a:t>elit</a:t>
            </a:r>
            <a:r>
              <a:rPr lang="en-US" sz="1400" b="1" dirty="0"/>
              <a:t>. </a:t>
            </a:r>
            <a:r>
              <a:rPr lang="en-US" sz="1400" b="1" dirty="0" err="1"/>
              <a:t>Sed</a:t>
            </a:r>
            <a:r>
              <a:rPr lang="en-US" sz="1400" b="1" dirty="0"/>
              <a:t> et </a:t>
            </a:r>
            <a:r>
              <a:rPr lang="en-US" sz="1400" b="1" dirty="0" err="1"/>
              <a:t>tellus</a:t>
            </a:r>
            <a:r>
              <a:rPr lang="en-US" sz="1400" b="1" dirty="0"/>
              <a:t> </a:t>
            </a:r>
            <a:r>
              <a:rPr lang="en-US" sz="1400" b="1" dirty="0" err="1"/>
              <a:t>dapibus</a:t>
            </a:r>
            <a:r>
              <a:rPr lang="en-US" sz="1400" b="1" dirty="0"/>
              <a:t>, </a:t>
            </a:r>
            <a:r>
              <a:rPr lang="en-US" sz="1400" b="1" dirty="0" err="1"/>
              <a:t>venenatis</a:t>
            </a:r>
            <a:r>
              <a:rPr lang="en-US" sz="1400" b="1" dirty="0"/>
              <a:t> </a:t>
            </a:r>
            <a:r>
              <a:rPr lang="en-US" sz="1400" b="1" dirty="0" err="1"/>
              <a:t>purus</a:t>
            </a:r>
            <a:r>
              <a:rPr lang="en-US" sz="1400" b="1" dirty="0"/>
              <a:t> </a:t>
            </a:r>
            <a:r>
              <a:rPr lang="en-US" sz="1400" b="1" dirty="0" err="1"/>
              <a:t>eget</a:t>
            </a:r>
            <a:r>
              <a:rPr lang="en-US" sz="1400" b="1" dirty="0"/>
              <a:t>, </a:t>
            </a:r>
            <a:r>
              <a:rPr lang="en-US" sz="1400" b="1" dirty="0" err="1"/>
              <a:t>dignissim</a:t>
            </a:r>
            <a:r>
              <a:rPr lang="en-US" sz="1400" b="1" dirty="0"/>
              <a:t> </a:t>
            </a:r>
            <a:r>
              <a:rPr lang="en-US" sz="1400" b="1" dirty="0" err="1"/>
              <a:t>metus</a:t>
            </a:r>
            <a:r>
              <a:rPr lang="en-US" sz="1400" b="1" dirty="0"/>
              <a:t>.</a:t>
            </a:r>
          </a:p>
          <a:p>
            <a:endParaRPr lang="en-US" sz="1400" dirty="0"/>
          </a:p>
        </p:txBody>
      </p:sp>
      <p:sp>
        <p:nvSpPr>
          <p:cNvPr id="27" name="TextBox 26"/>
          <p:cNvSpPr txBox="1"/>
          <p:nvPr/>
        </p:nvSpPr>
        <p:spPr>
          <a:xfrm>
            <a:off x="5159680" y="3314616"/>
            <a:ext cx="4794838" cy="954107"/>
          </a:xfrm>
          <a:prstGeom prst="rect">
            <a:avLst/>
          </a:prstGeom>
          <a:noFill/>
        </p:spPr>
        <p:txBody>
          <a:bodyPr wrap="square" rtlCol="0">
            <a:spAutoFit/>
          </a:bodyPr>
          <a:lstStyle/>
          <a:p>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 </a:t>
            </a:r>
            <a:r>
              <a:rPr lang="en-US" sz="1400" dirty="0" err="1"/>
              <a:t>Sed</a:t>
            </a:r>
            <a:r>
              <a:rPr lang="en-US" sz="1400" dirty="0"/>
              <a:t> et </a:t>
            </a:r>
            <a:r>
              <a:rPr lang="en-US" sz="1400" dirty="0" err="1"/>
              <a:t>tellus</a:t>
            </a:r>
            <a:r>
              <a:rPr lang="en-US" sz="1400" dirty="0"/>
              <a:t> </a:t>
            </a:r>
            <a:r>
              <a:rPr lang="en-US" sz="1400" dirty="0" err="1"/>
              <a:t>dapibus</a:t>
            </a:r>
            <a:r>
              <a:rPr lang="en-US" sz="1400" dirty="0"/>
              <a:t>, </a:t>
            </a:r>
            <a:r>
              <a:rPr lang="en-US" sz="1400" dirty="0" err="1"/>
              <a:t>venenatis</a:t>
            </a:r>
            <a:r>
              <a:rPr lang="en-US" sz="1400" dirty="0"/>
              <a:t> </a:t>
            </a:r>
            <a:r>
              <a:rPr lang="en-US" sz="1400" dirty="0" err="1"/>
              <a:t>purus</a:t>
            </a:r>
            <a:r>
              <a:rPr lang="en-US" sz="1400" dirty="0"/>
              <a:t> </a:t>
            </a:r>
            <a:r>
              <a:rPr lang="en-US" sz="1400" dirty="0" err="1"/>
              <a:t>eget</a:t>
            </a:r>
            <a:r>
              <a:rPr lang="en-US" sz="1400" dirty="0"/>
              <a:t>, </a:t>
            </a:r>
            <a:r>
              <a:rPr lang="en-US" sz="1400" dirty="0" err="1"/>
              <a:t>dignissim</a:t>
            </a:r>
            <a:r>
              <a:rPr lang="en-US" sz="1400" dirty="0"/>
              <a:t> </a:t>
            </a:r>
            <a:r>
              <a:rPr lang="en-US" sz="1400" dirty="0" err="1"/>
              <a:t>metus</a:t>
            </a:r>
            <a:r>
              <a:rPr lang="en-US" sz="1400" dirty="0"/>
              <a:t>.</a:t>
            </a:r>
          </a:p>
          <a:p>
            <a:endParaRPr lang="en-US" sz="1400" dirty="0"/>
          </a:p>
        </p:txBody>
      </p:sp>
      <p:sp>
        <p:nvSpPr>
          <p:cNvPr id="30" name="TextBox 29"/>
          <p:cNvSpPr txBox="1"/>
          <p:nvPr/>
        </p:nvSpPr>
        <p:spPr>
          <a:xfrm>
            <a:off x="5159680" y="5186247"/>
            <a:ext cx="4794838" cy="954107"/>
          </a:xfrm>
          <a:prstGeom prst="rect">
            <a:avLst/>
          </a:prstGeom>
          <a:noFill/>
        </p:spPr>
        <p:txBody>
          <a:bodyPr wrap="square" rtlCol="0">
            <a:spAutoFit/>
          </a:bodyPr>
          <a:lstStyle/>
          <a:p>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 </a:t>
            </a:r>
            <a:r>
              <a:rPr lang="en-US" sz="1400" dirty="0" err="1"/>
              <a:t>Sed</a:t>
            </a:r>
            <a:r>
              <a:rPr lang="en-US" sz="1400" dirty="0"/>
              <a:t> et </a:t>
            </a:r>
            <a:r>
              <a:rPr lang="en-US" sz="1400" dirty="0" err="1"/>
              <a:t>tellus</a:t>
            </a:r>
            <a:r>
              <a:rPr lang="en-US" sz="1400" dirty="0"/>
              <a:t> </a:t>
            </a:r>
            <a:r>
              <a:rPr lang="en-US" sz="1400" dirty="0" err="1"/>
              <a:t>dapibus</a:t>
            </a:r>
            <a:r>
              <a:rPr lang="en-US" sz="1400" dirty="0"/>
              <a:t>, </a:t>
            </a:r>
            <a:r>
              <a:rPr lang="en-US" sz="1400" dirty="0" err="1"/>
              <a:t>venenatis</a:t>
            </a:r>
            <a:r>
              <a:rPr lang="en-US" sz="1400" dirty="0"/>
              <a:t> </a:t>
            </a:r>
            <a:r>
              <a:rPr lang="en-US" sz="1400" dirty="0" err="1"/>
              <a:t>purus</a:t>
            </a:r>
            <a:r>
              <a:rPr lang="en-US" sz="1400" dirty="0"/>
              <a:t> </a:t>
            </a:r>
            <a:r>
              <a:rPr lang="en-US" sz="1400" dirty="0" err="1"/>
              <a:t>eget</a:t>
            </a:r>
            <a:r>
              <a:rPr lang="en-US" sz="1400" dirty="0"/>
              <a:t>, </a:t>
            </a:r>
            <a:r>
              <a:rPr lang="en-US" sz="1400" dirty="0" err="1"/>
              <a:t>dignissim</a:t>
            </a:r>
            <a:r>
              <a:rPr lang="en-US" sz="1400" dirty="0"/>
              <a:t> </a:t>
            </a:r>
            <a:r>
              <a:rPr lang="en-US" sz="1400" dirty="0" err="1"/>
              <a:t>metus</a:t>
            </a:r>
            <a:r>
              <a:rPr lang="en-US" sz="1400" dirty="0"/>
              <a:t>.</a:t>
            </a:r>
          </a:p>
          <a:p>
            <a:endParaRPr lang="en-US" sz="1400" dirty="0"/>
          </a:p>
        </p:txBody>
      </p:sp>
      <p:sp>
        <p:nvSpPr>
          <p:cNvPr id="23" name="TextBox 22">
            <a:extLst>
              <a:ext uri="{FF2B5EF4-FFF2-40B4-BE49-F238E27FC236}">
                <a16:creationId xmlns:a16="http://schemas.microsoft.com/office/drawing/2014/main" id="{8AEFDCC7-CE0A-494C-87F7-7CD7937FAB53}"/>
              </a:ext>
            </a:extLst>
          </p:cNvPr>
          <p:cNvSpPr txBox="1"/>
          <p:nvPr/>
        </p:nvSpPr>
        <p:spPr>
          <a:xfrm>
            <a:off x="501673" y="4443004"/>
            <a:ext cx="3180273" cy="954107"/>
          </a:xfrm>
          <a:prstGeom prst="rect">
            <a:avLst/>
          </a:prstGeom>
          <a:noFill/>
        </p:spPr>
        <p:txBody>
          <a:bodyPr wrap="square" lIns="0" rIns="0" rtlCol="0">
            <a:spAutoFit/>
          </a:bodyPr>
          <a:lstStyle/>
          <a:p>
            <a:r>
              <a:rPr lang="en-US" sz="1400" dirty="0">
                <a:latin typeface="Century Gothic" panose="020B0502020202020204" pitchFamily="34" charset="0"/>
              </a:rPr>
              <a:t>Lorem ipsum dolor sit amet, consectetur adipiscing elit. Sed et tellus dapibus, venenatis purus eget, dignissim metus.</a:t>
            </a:r>
          </a:p>
        </p:txBody>
      </p:sp>
      <p:sp>
        <p:nvSpPr>
          <p:cNvPr id="24" name="TextBox 23">
            <a:extLst>
              <a:ext uri="{FF2B5EF4-FFF2-40B4-BE49-F238E27FC236}">
                <a16:creationId xmlns:a16="http://schemas.microsoft.com/office/drawing/2014/main" id="{7FB24ED9-1466-364E-821B-6EBF30F58DE6}"/>
              </a:ext>
            </a:extLst>
          </p:cNvPr>
          <p:cNvSpPr txBox="1"/>
          <p:nvPr/>
        </p:nvSpPr>
        <p:spPr>
          <a:xfrm>
            <a:off x="501674" y="3954150"/>
            <a:ext cx="950581" cy="338554"/>
          </a:xfrm>
          <a:prstGeom prst="rect">
            <a:avLst/>
          </a:prstGeom>
          <a:noFill/>
        </p:spPr>
        <p:txBody>
          <a:bodyPr wrap="none" lIns="0" rIns="0" rtlCol="0">
            <a:spAutoFit/>
          </a:bodyPr>
          <a:lstStyle/>
          <a:p>
            <a:r>
              <a:rPr lang="en-US" sz="1600" b="1" dirty="0">
                <a:solidFill>
                  <a:schemeClr val="accent4"/>
                </a:solidFill>
                <a:latin typeface="Century Gothic" panose="020B0502020202020204" pitchFamily="34" charset="0"/>
              </a:rPr>
              <a:t>HEADLINE</a:t>
            </a:r>
          </a:p>
        </p:txBody>
      </p:sp>
      <p:sp>
        <p:nvSpPr>
          <p:cNvPr id="5" name="Footer Placeholder 4">
            <a:extLst>
              <a:ext uri="{FF2B5EF4-FFF2-40B4-BE49-F238E27FC236}">
                <a16:creationId xmlns:a16="http://schemas.microsoft.com/office/drawing/2014/main" id="{25DB8167-751A-7043-8D94-55AADCF2A12D}"/>
              </a:ext>
            </a:extLst>
          </p:cNvPr>
          <p:cNvSpPr>
            <a:spLocks noGrp="1"/>
          </p:cNvSpPr>
          <p:nvPr>
            <p:ph type="ftr" sz="quarter" idx="11"/>
          </p:nvPr>
        </p:nvSpPr>
        <p:spPr/>
        <p:txBody>
          <a:bodyPr/>
          <a:lstStyle/>
          <a:p>
            <a:r>
              <a:rPr lang="en-US"/>
              <a:t>PRESENTATION TITLE (To customize: Insert &gt; Header Footer &gt; Edit Footer Text &gt; Apply to All)</a:t>
            </a:r>
            <a:endParaRPr lang="en-US" dirty="0"/>
          </a:p>
        </p:txBody>
      </p:sp>
      <p:sp>
        <p:nvSpPr>
          <p:cNvPr id="6" name="Slide Number Placeholder 1">
            <a:extLst>
              <a:ext uri="{FF2B5EF4-FFF2-40B4-BE49-F238E27FC236}">
                <a16:creationId xmlns:a16="http://schemas.microsoft.com/office/drawing/2014/main" id="{40112090-EC0C-2BCA-F91C-247D1D2EFC3B}"/>
              </a:ext>
            </a:extLst>
          </p:cNvPr>
          <p:cNvSpPr>
            <a:spLocks noGrp="1"/>
          </p:cNvSpPr>
          <p:nvPr>
            <p:ph type="sldNum" sz="quarter" idx="4"/>
          </p:nvPr>
        </p:nvSpPr>
        <p:spPr>
          <a:xfrm>
            <a:off x="8723601" y="6373546"/>
            <a:ext cx="2727326" cy="219075"/>
          </a:xfrm>
          <a:prstGeom prst="rect">
            <a:avLst/>
          </a:prstGeom>
        </p:spPr>
        <p:txBody>
          <a:bodyPr/>
          <a:lstStyle/>
          <a:p>
            <a:fld id="{2F8AF2E6-64A8-0F46-AF27-0A96D82A033B}" type="slidenum">
              <a:rPr lang="en-US" smtClean="0"/>
              <a:pPr/>
              <a:t>16</a:t>
            </a:fld>
            <a:endParaRPr lang="en-US" dirty="0"/>
          </a:p>
        </p:txBody>
      </p:sp>
    </p:spTree>
    <p:extLst>
      <p:ext uri="{BB962C8B-B14F-4D97-AF65-F5344CB8AC3E}">
        <p14:creationId xmlns:p14="http://schemas.microsoft.com/office/powerpoint/2010/main" val="1713417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lstStyle/>
          <a:p>
            <a:r>
              <a:rPr lang="en-US" dirty="0"/>
              <a:t>Bulleted List Sample</a:t>
            </a:r>
          </a:p>
        </p:txBody>
      </p:sp>
      <p:cxnSp>
        <p:nvCxnSpPr>
          <p:cNvPr id="12" name="Straight Connector 11"/>
          <p:cNvCxnSpPr>
            <a:cxnSpLocks/>
            <a:stCxn id="27" idx="6"/>
            <a:endCxn id="55" idx="2"/>
          </p:cNvCxnSpPr>
          <p:nvPr/>
        </p:nvCxnSpPr>
        <p:spPr>
          <a:xfrm>
            <a:off x="965588" y="2844200"/>
            <a:ext cx="712629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781381A-D332-9749-B903-F650A74FEA68}"/>
              </a:ext>
            </a:extLst>
          </p:cNvPr>
          <p:cNvSpPr txBox="1"/>
          <p:nvPr/>
        </p:nvSpPr>
        <p:spPr>
          <a:xfrm>
            <a:off x="559785" y="3317877"/>
            <a:ext cx="1402628" cy="369332"/>
          </a:xfrm>
          <a:prstGeom prst="rect">
            <a:avLst/>
          </a:prstGeom>
          <a:noFill/>
        </p:spPr>
        <p:txBody>
          <a:bodyPr wrap="none" lIns="0" rIns="0" rtlCol="0">
            <a:spAutoFit/>
          </a:bodyPr>
          <a:lstStyle/>
          <a:p>
            <a:pPr marL="0" marR="0" lvl="0" indent="0" algn="l" defTabSz="914330" rtl="0" eaLnBrk="1" fontAlgn="auto" latinLnBrk="0" hangingPunct="1">
              <a:lnSpc>
                <a:spcPct val="100000"/>
              </a:lnSpc>
              <a:spcBef>
                <a:spcPts val="0"/>
              </a:spcBef>
              <a:spcAft>
                <a:spcPts val="0"/>
              </a:spcAft>
              <a:buClrTx/>
              <a:buSzTx/>
              <a:buFontTx/>
              <a:buNone/>
              <a:tabLst/>
              <a:defRPr/>
            </a:pPr>
            <a:r>
              <a:rPr kumimoji="0" lang="en-US" b="0" u="none" strike="noStrike" kern="1200" cap="none" spc="50" normalizeH="0" baseline="0" noProof="0" dirty="0">
                <a:ln>
                  <a:noFill/>
                </a:ln>
                <a:solidFill>
                  <a:schemeClr val="tx2"/>
                </a:solidFill>
                <a:effectLst/>
                <a:uLnTx/>
                <a:uFillTx/>
                <a:latin typeface="Prometo Medium" panose="020B0704030203060203" pitchFamily="34" charset="0"/>
                <a:ea typeface="+mn-ea"/>
                <a:cs typeface="+mn-cs"/>
              </a:rPr>
              <a:t>Bulleted List</a:t>
            </a:r>
          </a:p>
        </p:txBody>
      </p:sp>
      <p:sp>
        <p:nvSpPr>
          <p:cNvPr id="27" name="Oval 26">
            <a:extLst>
              <a:ext uri="{FF2B5EF4-FFF2-40B4-BE49-F238E27FC236}">
                <a16:creationId xmlns:a16="http://schemas.microsoft.com/office/drawing/2014/main" id="{12F1EE56-A6F6-7A49-B147-EB202757F200}"/>
              </a:ext>
            </a:extLst>
          </p:cNvPr>
          <p:cNvSpPr/>
          <p:nvPr/>
        </p:nvSpPr>
        <p:spPr>
          <a:xfrm>
            <a:off x="549028" y="2635920"/>
            <a:ext cx="416560" cy="4165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pic>
        <p:nvPicPr>
          <p:cNvPr id="28" name="Picture 27">
            <a:extLst>
              <a:ext uri="{FF2B5EF4-FFF2-40B4-BE49-F238E27FC236}">
                <a16:creationId xmlns:a16="http://schemas.microsoft.com/office/drawing/2014/main" id="{B6B8C2FD-3ADF-D147-A35A-1798B8F90AD9}"/>
              </a:ext>
            </a:extLst>
          </p:cNvPr>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32296" y="2770924"/>
            <a:ext cx="257303" cy="193802"/>
          </a:xfrm>
          <a:prstGeom prst="rect">
            <a:avLst/>
          </a:prstGeom>
        </p:spPr>
      </p:pic>
      <p:sp>
        <p:nvSpPr>
          <p:cNvPr id="36" name="TextBox 35">
            <a:extLst>
              <a:ext uri="{FF2B5EF4-FFF2-40B4-BE49-F238E27FC236}">
                <a16:creationId xmlns:a16="http://schemas.microsoft.com/office/drawing/2014/main" id="{289AC446-2DF0-7840-AAA8-7DA20DA1906A}"/>
              </a:ext>
            </a:extLst>
          </p:cNvPr>
          <p:cNvSpPr txBox="1"/>
          <p:nvPr/>
        </p:nvSpPr>
        <p:spPr>
          <a:xfrm>
            <a:off x="4320455" y="3317877"/>
            <a:ext cx="1402628" cy="369332"/>
          </a:xfrm>
          <a:prstGeom prst="rect">
            <a:avLst/>
          </a:prstGeom>
          <a:noFill/>
        </p:spPr>
        <p:txBody>
          <a:bodyPr wrap="none" lIns="0" rIns="0" rtlCol="0">
            <a:spAutoFit/>
          </a:bodyPr>
          <a:lstStyle/>
          <a:p>
            <a:pPr marL="0" marR="0" lvl="0" indent="0" algn="l" defTabSz="914330" rtl="0" eaLnBrk="1" fontAlgn="auto" latinLnBrk="0" hangingPunct="1">
              <a:lnSpc>
                <a:spcPct val="100000"/>
              </a:lnSpc>
              <a:spcBef>
                <a:spcPts val="0"/>
              </a:spcBef>
              <a:spcAft>
                <a:spcPts val="0"/>
              </a:spcAft>
              <a:buClrTx/>
              <a:buSzTx/>
              <a:buFontTx/>
              <a:buNone/>
              <a:tabLst/>
              <a:defRPr/>
            </a:pPr>
            <a:r>
              <a:rPr kumimoji="0" lang="en-US" b="0" u="none" strike="noStrike" kern="1200" cap="none" spc="50" normalizeH="0" baseline="0" noProof="0" dirty="0">
                <a:ln>
                  <a:noFill/>
                </a:ln>
                <a:solidFill>
                  <a:schemeClr val="tx2"/>
                </a:solidFill>
                <a:effectLst/>
                <a:uLnTx/>
                <a:uFillTx/>
                <a:latin typeface="Prometo Medium" panose="020B0704030203060203" pitchFamily="34" charset="0"/>
                <a:ea typeface="+mn-ea"/>
                <a:cs typeface="+mn-cs"/>
              </a:rPr>
              <a:t>Bulleted List</a:t>
            </a:r>
          </a:p>
        </p:txBody>
      </p:sp>
      <p:grpSp>
        <p:nvGrpSpPr>
          <p:cNvPr id="33" name="Group 32">
            <a:extLst>
              <a:ext uri="{FF2B5EF4-FFF2-40B4-BE49-F238E27FC236}">
                <a16:creationId xmlns:a16="http://schemas.microsoft.com/office/drawing/2014/main" id="{49BBA0BC-0582-1941-9E83-CF8E3DBF4FD1}"/>
              </a:ext>
            </a:extLst>
          </p:cNvPr>
          <p:cNvGrpSpPr/>
          <p:nvPr/>
        </p:nvGrpSpPr>
        <p:grpSpPr>
          <a:xfrm>
            <a:off x="4320455" y="2635920"/>
            <a:ext cx="416560" cy="416560"/>
            <a:chOff x="6052888" y="1435897"/>
            <a:chExt cx="416560" cy="416560"/>
          </a:xfrm>
        </p:grpSpPr>
        <p:sp>
          <p:nvSpPr>
            <p:cNvPr id="34" name="Oval 33">
              <a:extLst>
                <a:ext uri="{FF2B5EF4-FFF2-40B4-BE49-F238E27FC236}">
                  <a16:creationId xmlns:a16="http://schemas.microsoft.com/office/drawing/2014/main" id="{F048E345-0D72-4248-A4C2-EC503CC32127}"/>
                </a:ext>
              </a:extLst>
            </p:cNvPr>
            <p:cNvSpPr/>
            <p:nvPr/>
          </p:nvSpPr>
          <p:spPr>
            <a:xfrm>
              <a:off x="6052888" y="1435897"/>
              <a:ext cx="416560" cy="4165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pic>
          <p:nvPicPr>
            <p:cNvPr id="35" name="Picture 34">
              <a:extLst>
                <a:ext uri="{FF2B5EF4-FFF2-40B4-BE49-F238E27FC236}">
                  <a16:creationId xmlns:a16="http://schemas.microsoft.com/office/drawing/2014/main" id="{0E945BFB-E20A-7342-BEF6-E82156F39C58}"/>
                </a:ext>
              </a:extLst>
            </p:cNvPr>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136156" y="1570901"/>
              <a:ext cx="257303" cy="193802"/>
            </a:xfrm>
            <a:prstGeom prst="rect">
              <a:avLst/>
            </a:prstGeom>
          </p:spPr>
        </p:pic>
      </p:grpSp>
      <p:sp>
        <p:nvSpPr>
          <p:cNvPr id="57" name="TextBox 56">
            <a:extLst>
              <a:ext uri="{FF2B5EF4-FFF2-40B4-BE49-F238E27FC236}">
                <a16:creationId xmlns:a16="http://schemas.microsoft.com/office/drawing/2014/main" id="{1168BE2F-6639-F346-B70A-F4794B2960DA}"/>
              </a:ext>
            </a:extLst>
          </p:cNvPr>
          <p:cNvSpPr txBox="1"/>
          <p:nvPr/>
        </p:nvSpPr>
        <p:spPr>
          <a:xfrm>
            <a:off x="8091882" y="3317877"/>
            <a:ext cx="1402628" cy="369332"/>
          </a:xfrm>
          <a:prstGeom prst="rect">
            <a:avLst/>
          </a:prstGeom>
          <a:noFill/>
        </p:spPr>
        <p:txBody>
          <a:bodyPr wrap="none" lIns="0" rIns="0" rtlCol="0">
            <a:spAutoFit/>
          </a:bodyPr>
          <a:lstStyle/>
          <a:p>
            <a:pPr marL="0" marR="0" lvl="0" indent="0" algn="l" defTabSz="914330" rtl="0" eaLnBrk="1" fontAlgn="auto" latinLnBrk="0" hangingPunct="1">
              <a:lnSpc>
                <a:spcPct val="100000"/>
              </a:lnSpc>
              <a:spcBef>
                <a:spcPts val="0"/>
              </a:spcBef>
              <a:spcAft>
                <a:spcPts val="0"/>
              </a:spcAft>
              <a:buClrTx/>
              <a:buSzTx/>
              <a:buFontTx/>
              <a:buNone/>
              <a:tabLst/>
              <a:defRPr/>
            </a:pPr>
            <a:r>
              <a:rPr kumimoji="0" lang="en-US" b="0" u="none" strike="noStrike" kern="1200" cap="none" spc="50" normalizeH="0" baseline="0" noProof="0" dirty="0">
                <a:ln>
                  <a:noFill/>
                </a:ln>
                <a:solidFill>
                  <a:schemeClr val="tx2"/>
                </a:solidFill>
                <a:effectLst/>
                <a:uLnTx/>
                <a:uFillTx/>
                <a:latin typeface="Prometo Medium" panose="020B0704030203060203" pitchFamily="34" charset="0"/>
                <a:ea typeface="+mn-ea"/>
                <a:cs typeface="+mn-cs"/>
              </a:rPr>
              <a:t>Bulleted List</a:t>
            </a:r>
          </a:p>
        </p:txBody>
      </p:sp>
      <p:grpSp>
        <p:nvGrpSpPr>
          <p:cNvPr id="54" name="Group 53">
            <a:extLst>
              <a:ext uri="{FF2B5EF4-FFF2-40B4-BE49-F238E27FC236}">
                <a16:creationId xmlns:a16="http://schemas.microsoft.com/office/drawing/2014/main" id="{E5013A68-02A4-334F-BFFD-9CE52D73F987}"/>
              </a:ext>
            </a:extLst>
          </p:cNvPr>
          <p:cNvGrpSpPr/>
          <p:nvPr/>
        </p:nvGrpSpPr>
        <p:grpSpPr>
          <a:xfrm>
            <a:off x="8091882" y="2635920"/>
            <a:ext cx="416560" cy="416560"/>
            <a:chOff x="6052888" y="1435897"/>
            <a:chExt cx="416560" cy="416560"/>
          </a:xfrm>
          <a:solidFill>
            <a:schemeClr val="tx2"/>
          </a:solidFill>
        </p:grpSpPr>
        <p:sp>
          <p:nvSpPr>
            <p:cNvPr id="55" name="Oval 54">
              <a:extLst>
                <a:ext uri="{FF2B5EF4-FFF2-40B4-BE49-F238E27FC236}">
                  <a16:creationId xmlns:a16="http://schemas.microsoft.com/office/drawing/2014/main" id="{B2EED272-8589-3B45-9423-C33B812BFAEA}"/>
                </a:ext>
              </a:extLst>
            </p:cNvPr>
            <p:cNvSpPr/>
            <p:nvPr/>
          </p:nvSpPr>
          <p:spPr>
            <a:xfrm>
              <a:off x="6052888" y="1435897"/>
              <a:ext cx="416560" cy="416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pic>
          <p:nvPicPr>
            <p:cNvPr id="56" name="Picture 55">
              <a:extLst>
                <a:ext uri="{FF2B5EF4-FFF2-40B4-BE49-F238E27FC236}">
                  <a16:creationId xmlns:a16="http://schemas.microsoft.com/office/drawing/2014/main" id="{1B96AF25-4DFE-714E-9324-8AFAD0F9EC26}"/>
                </a:ext>
              </a:extLst>
            </p:cNvPr>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136156" y="1570901"/>
              <a:ext cx="257303" cy="193802"/>
            </a:xfrm>
            <a:prstGeom prst="rect">
              <a:avLst/>
            </a:prstGeom>
            <a:grpFill/>
          </p:spPr>
        </p:pic>
      </p:grpSp>
      <p:sp>
        <p:nvSpPr>
          <p:cNvPr id="4" name="TextBox 3"/>
          <p:cNvSpPr txBox="1"/>
          <p:nvPr/>
        </p:nvSpPr>
        <p:spPr>
          <a:xfrm>
            <a:off x="441454" y="3776029"/>
            <a:ext cx="2523452" cy="1169551"/>
          </a:xfrm>
          <a:prstGeom prst="rect">
            <a:avLst/>
          </a:prstGeom>
          <a:noFill/>
        </p:spPr>
        <p:txBody>
          <a:bodyPr wrap="square" rtlCol="0">
            <a:spAutoFit/>
          </a:bodyPr>
          <a:lstStyle/>
          <a:p>
            <a:r>
              <a:rPr lang="en-US" sz="1400" b="1" dirty="0">
                <a:solidFill>
                  <a:schemeClr val="bg2"/>
                </a:solidFill>
              </a:rPr>
              <a:t>Lorem ipsum dolor sit </a:t>
            </a:r>
            <a:r>
              <a:rPr lang="en-US" sz="1400" b="1" dirty="0" err="1">
                <a:solidFill>
                  <a:schemeClr val="bg2"/>
                </a:solidFill>
              </a:rPr>
              <a:t>amet</a:t>
            </a:r>
            <a:r>
              <a:rPr lang="en-US" sz="1400" b="1" dirty="0">
                <a:solidFill>
                  <a:schemeClr val="bg2"/>
                </a:solidFill>
              </a:rPr>
              <a:t>, </a:t>
            </a:r>
            <a:r>
              <a:rPr lang="en-US" sz="1400" b="1" dirty="0" err="1">
                <a:solidFill>
                  <a:schemeClr val="bg2"/>
                </a:solidFill>
              </a:rPr>
              <a:t>consectetur</a:t>
            </a:r>
            <a:r>
              <a:rPr lang="en-US" sz="1400" b="1" dirty="0">
                <a:solidFill>
                  <a:schemeClr val="bg2"/>
                </a:solidFill>
              </a:rPr>
              <a:t> </a:t>
            </a:r>
            <a:r>
              <a:rPr lang="en-US" sz="1400" b="1" dirty="0" err="1">
                <a:solidFill>
                  <a:schemeClr val="bg2"/>
                </a:solidFill>
              </a:rPr>
              <a:t>adipiscing</a:t>
            </a:r>
            <a:r>
              <a:rPr lang="en-US" sz="1400" b="1" dirty="0">
                <a:solidFill>
                  <a:schemeClr val="bg2"/>
                </a:solidFill>
              </a:rPr>
              <a:t> </a:t>
            </a:r>
            <a:r>
              <a:rPr lang="en-US" sz="1400" b="1" dirty="0" err="1">
                <a:solidFill>
                  <a:schemeClr val="bg2"/>
                </a:solidFill>
              </a:rPr>
              <a:t>elit</a:t>
            </a:r>
            <a:r>
              <a:rPr lang="en-US" sz="1400" b="1" dirty="0">
                <a:solidFill>
                  <a:schemeClr val="bg2"/>
                </a:solidFill>
              </a:rPr>
              <a:t>. </a:t>
            </a:r>
            <a:r>
              <a:rPr lang="en-US" sz="1400" b="1" dirty="0" err="1">
                <a:solidFill>
                  <a:schemeClr val="bg2"/>
                </a:solidFill>
              </a:rPr>
              <a:t>Sed</a:t>
            </a:r>
            <a:r>
              <a:rPr lang="en-US" sz="1400" b="1" dirty="0">
                <a:solidFill>
                  <a:schemeClr val="bg2"/>
                </a:solidFill>
              </a:rPr>
              <a:t> et </a:t>
            </a:r>
            <a:r>
              <a:rPr lang="en-US" sz="1400" b="1" dirty="0" err="1">
                <a:solidFill>
                  <a:schemeClr val="bg2"/>
                </a:solidFill>
              </a:rPr>
              <a:t>tellus</a:t>
            </a:r>
            <a:r>
              <a:rPr lang="en-US" sz="1400" b="1" dirty="0">
                <a:solidFill>
                  <a:schemeClr val="bg2"/>
                </a:solidFill>
              </a:rPr>
              <a:t> </a:t>
            </a:r>
            <a:r>
              <a:rPr lang="en-US" sz="1400" b="1" dirty="0" err="1">
                <a:solidFill>
                  <a:schemeClr val="bg2"/>
                </a:solidFill>
              </a:rPr>
              <a:t>dapibus</a:t>
            </a:r>
            <a:r>
              <a:rPr lang="en-US" sz="1400" b="1" dirty="0">
                <a:solidFill>
                  <a:schemeClr val="bg2"/>
                </a:solidFill>
              </a:rPr>
              <a:t>, </a:t>
            </a:r>
            <a:r>
              <a:rPr lang="en-US" sz="1400" b="1" dirty="0" err="1">
                <a:solidFill>
                  <a:schemeClr val="bg2"/>
                </a:solidFill>
              </a:rPr>
              <a:t>venenatis</a:t>
            </a:r>
            <a:r>
              <a:rPr lang="en-US" sz="1400" b="1" dirty="0">
                <a:solidFill>
                  <a:schemeClr val="bg2"/>
                </a:solidFill>
              </a:rPr>
              <a:t> </a:t>
            </a:r>
            <a:r>
              <a:rPr lang="en-US" sz="1400" b="1" dirty="0" err="1">
                <a:solidFill>
                  <a:schemeClr val="bg2"/>
                </a:solidFill>
              </a:rPr>
              <a:t>purus</a:t>
            </a:r>
            <a:r>
              <a:rPr lang="en-US" sz="1400" b="1" dirty="0">
                <a:solidFill>
                  <a:schemeClr val="bg2"/>
                </a:solidFill>
              </a:rPr>
              <a:t> </a:t>
            </a:r>
            <a:r>
              <a:rPr lang="en-US" sz="1400" b="1" dirty="0" err="1">
                <a:solidFill>
                  <a:schemeClr val="bg2"/>
                </a:solidFill>
              </a:rPr>
              <a:t>eget</a:t>
            </a:r>
            <a:r>
              <a:rPr lang="en-US" sz="1400" b="1" dirty="0">
                <a:solidFill>
                  <a:schemeClr val="bg2"/>
                </a:solidFill>
              </a:rPr>
              <a:t>, </a:t>
            </a:r>
            <a:r>
              <a:rPr lang="en-US" sz="1400" b="1" dirty="0" err="1">
                <a:solidFill>
                  <a:schemeClr val="bg2"/>
                </a:solidFill>
              </a:rPr>
              <a:t>dignissim</a:t>
            </a:r>
            <a:r>
              <a:rPr lang="en-US" sz="1400" b="1" dirty="0">
                <a:solidFill>
                  <a:schemeClr val="bg2"/>
                </a:solidFill>
              </a:rPr>
              <a:t> </a:t>
            </a:r>
            <a:r>
              <a:rPr lang="en-US" sz="1400" b="1" dirty="0" err="1">
                <a:solidFill>
                  <a:schemeClr val="bg2"/>
                </a:solidFill>
              </a:rPr>
              <a:t>metus</a:t>
            </a:r>
            <a:r>
              <a:rPr lang="en-US" sz="1400" b="1" dirty="0">
                <a:solidFill>
                  <a:schemeClr val="bg2"/>
                </a:solidFill>
              </a:rPr>
              <a:t>.</a:t>
            </a:r>
          </a:p>
        </p:txBody>
      </p:sp>
      <p:sp>
        <p:nvSpPr>
          <p:cNvPr id="38" name="TextBox 37"/>
          <p:cNvSpPr txBox="1"/>
          <p:nvPr/>
        </p:nvSpPr>
        <p:spPr>
          <a:xfrm>
            <a:off x="4212881" y="3776029"/>
            <a:ext cx="2523452" cy="1169551"/>
          </a:xfrm>
          <a:prstGeom prst="rect">
            <a:avLst/>
          </a:prstGeom>
          <a:noFill/>
        </p:spPr>
        <p:txBody>
          <a:bodyPr wrap="square" rtlCol="0">
            <a:spAutoFit/>
          </a:bodyPr>
          <a:lstStyle/>
          <a:p>
            <a:r>
              <a:rPr lang="en-US" sz="1400" dirty="0">
                <a:solidFill>
                  <a:schemeClr val="bg2"/>
                </a:solidFill>
              </a:rPr>
              <a:t>Lorem ipsum dolor sit </a:t>
            </a:r>
            <a:r>
              <a:rPr lang="en-US" sz="1400" dirty="0" err="1">
                <a:solidFill>
                  <a:schemeClr val="bg2"/>
                </a:solidFill>
              </a:rPr>
              <a:t>amet</a:t>
            </a:r>
            <a:r>
              <a:rPr lang="en-US" sz="1400" dirty="0">
                <a:solidFill>
                  <a:schemeClr val="bg2"/>
                </a:solidFill>
              </a:rPr>
              <a:t>, </a:t>
            </a:r>
            <a:r>
              <a:rPr lang="en-US" sz="1400" dirty="0" err="1">
                <a:solidFill>
                  <a:schemeClr val="bg2"/>
                </a:solidFill>
              </a:rPr>
              <a:t>consectetur</a:t>
            </a:r>
            <a:r>
              <a:rPr lang="en-US" sz="1400" dirty="0">
                <a:solidFill>
                  <a:schemeClr val="bg2"/>
                </a:solidFill>
              </a:rPr>
              <a:t> </a:t>
            </a:r>
            <a:r>
              <a:rPr lang="en-US" sz="1400" dirty="0" err="1">
                <a:solidFill>
                  <a:schemeClr val="bg2"/>
                </a:solidFill>
              </a:rPr>
              <a:t>adipiscing</a:t>
            </a:r>
            <a:r>
              <a:rPr lang="en-US" sz="1400" dirty="0">
                <a:solidFill>
                  <a:schemeClr val="bg2"/>
                </a:solidFill>
              </a:rPr>
              <a:t> </a:t>
            </a:r>
            <a:r>
              <a:rPr lang="en-US" sz="1400" dirty="0" err="1">
                <a:solidFill>
                  <a:schemeClr val="bg2"/>
                </a:solidFill>
              </a:rPr>
              <a:t>elit</a:t>
            </a:r>
            <a:r>
              <a:rPr lang="en-US" sz="1400" dirty="0">
                <a:solidFill>
                  <a:schemeClr val="bg2"/>
                </a:solidFill>
              </a:rPr>
              <a:t>. </a:t>
            </a:r>
            <a:r>
              <a:rPr lang="en-US" sz="1400" dirty="0" err="1">
                <a:solidFill>
                  <a:schemeClr val="bg2"/>
                </a:solidFill>
              </a:rPr>
              <a:t>Sed</a:t>
            </a:r>
            <a:r>
              <a:rPr lang="en-US" sz="1400" dirty="0">
                <a:solidFill>
                  <a:schemeClr val="bg2"/>
                </a:solidFill>
              </a:rPr>
              <a:t> et </a:t>
            </a:r>
            <a:r>
              <a:rPr lang="en-US" sz="1400" dirty="0" err="1">
                <a:solidFill>
                  <a:schemeClr val="bg2"/>
                </a:solidFill>
              </a:rPr>
              <a:t>tellus</a:t>
            </a:r>
            <a:r>
              <a:rPr lang="en-US" sz="1400" dirty="0">
                <a:solidFill>
                  <a:schemeClr val="bg2"/>
                </a:solidFill>
              </a:rPr>
              <a:t> </a:t>
            </a:r>
            <a:r>
              <a:rPr lang="en-US" sz="1400" dirty="0" err="1">
                <a:solidFill>
                  <a:schemeClr val="bg2"/>
                </a:solidFill>
              </a:rPr>
              <a:t>dapibus</a:t>
            </a:r>
            <a:r>
              <a:rPr lang="en-US" sz="1400" dirty="0">
                <a:solidFill>
                  <a:schemeClr val="bg2"/>
                </a:solidFill>
              </a:rPr>
              <a:t>, </a:t>
            </a:r>
            <a:r>
              <a:rPr lang="en-US" sz="1400" dirty="0" err="1">
                <a:solidFill>
                  <a:schemeClr val="bg2"/>
                </a:solidFill>
              </a:rPr>
              <a:t>venenatis</a:t>
            </a:r>
            <a:r>
              <a:rPr lang="en-US" sz="1400" dirty="0">
                <a:solidFill>
                  <a:schemeClr val="bg2"/>
                </a:solidFill>
              </a:rPr>
              <a:t> </a:t>
            </a:r>
            <a:r>
              <a:rPr lang="en-US" sz="1400" dirty="0" err="1">
                <a:solidFill>
                  <a:schemeClr val="bg2"/>
                </a:solidFill>
              </a:rPr>
              <a:t>purus</a:t>
            </a:r>
            <a:r>
              <a:rPr lang="en-US" sz="1400" dirty="0">
                <a:solidFill>
                  <a:schemeClr val="bg2"/>
                </a:solidFill>
              </a:rPr>
              <a:t> </a:t>
            </a:r>
            <a:r>
              <a:rPr lang="en-US" sz="1400" dirty="0" err="1">
                <a:solidFill>
                  <a:schemeClr val="bg2"/>
                </a:solidFill>
              </a:rPr>
              <a:t>eget</a:t>
            </a:r>
            <a:r>
              <a:rPr lang="en-US" sz="1400" dirty="0">
                <a:solidFill>
                  <a:schemeClr val="bg2"/>
                </a:solidFill>
              </a:rPr>
              <a:t>, </a:t>
            </a:r>
            <a:r>
              <a:rPr lang="en-US" sz="1400" dirty="0" err="1">
                <a:solidFill>
                  <a:schemeClr val="bg2"/>
                </a:solidFill>
              </a:rPr>
              <a:t>dignissim</a:t>
            </a:r>
            <a:r>
              <a:rPr lang="en-US" sz="1400" dirty="0">
                <a:solidFill>
                  <a:schemeClr val="bg2"/>
                </a:solidFill>
              </a:rPr>
              <a:t> </a:t>
            </a:r>
            <a:r>
              <a:rPr lang="en-US" sz="1400" dirty="0" err="1">
                <a:solidFill>
                  <a:schemeClr val="bg2"/>
                </a:solidFill>
              </a:rPr>
              <a:t>metus</a:t>
            </a:r>
            <a:r>
              <a:rPr lang="en-US" sz="1400" dirty="0">
                <a:solidFill>
                  <a:schemeClr val="bg2"/>
                </a:solidFill>
              </a:rPr>
              <a:t>.</a:t>
            </a:r>
          </a:p>
        </p:txBody>
      </p:sp>
      <p:sp>
        <p:nvSpPr>
          <p:cNvPr id="39" name="TextBox 38"/>
          <p:cNvSpPr txBox="1"/>
          <p:nvPr/>
        </p:nvSpPr>
        <p:spPr>
          <a:xfrm>
            <a:off x="7984308" y="3776029"/>
            <a:ext cx="2523452" cy="1169551"/>
          </a:xfrm>
          <a:prstGeom prst="rect">
            <a:avLst/>
          </a:prstGeom>
          <a:noFill/>
        </p:spPr>
        <p:txBody>
          <a:bodyPr wrap="square" rtlCol="0">
            <a:spAutoFit/>
          </a:bodyPr>
          <a:lstStyle/>
          <a:p>
            <a:r>
              <a:rPr lang="en-US" sz="1400" dirty="0">
                <a:solidFill>
                  <a:schemeClr val="bg2"/>
                </a:solidFill>
              </a:rPr>
              <a:t>Lorem ipsum dolor sit </a:t>
            </a:r>
            <a:r>
              <a:rPr lang="en-US" sz="1400" dirty="0" err="1">
                <a:solidFill>
                  <a:schemeClr val="bg2"/>
                </a:solidFill>
              </a:rPr>
              <a:t>amet</a:t>
            </a:r>
            <a:r>
              <a:rPr lang="en-US" sz="1400" dirty="0">
                <a:solidFill>
                  <a:schemeClr val="bg2"/>
                </a:solidFill>
              </a:rPr>
              <a:t>, </a:t>
            </a:r>
            <a:r>
              <a:rPr lang="en-US" sz="1400" dirty="0" err="1">
                <a:solidFill>
                  <a:schemeClr val="bg2"/>
                </a:solidFill>
              </a:rPr>
              <a:t>consectetur</a:t>
            </a:r>
            <a:r>
              <a:rPr lang="en-US" sz="1400" dirty="0">
                <a:solidFill>
                  <a:schemeClr val="bg2"/>
                </a:solidFill>
              </a:rPr>
              <a:t> </a:t>
            </a:r>
            <a:r>
              <a:rPr lang="en-US" sz="1400" dirty="0" err="1">
                <a:solidFill>
                  <a:schemeClr val="bg2"/>
                </a:solidFill>
              </a:rPr>
              <a:t>adipiscing</a:t>
            </a:r>
            <a:r>
              <a:rPr lang="en-US" sz="1400" dirty="0">
                <a:solidFill>
                  <a:schemeClr val="bg2"/>
                </a:solidFill>
              </a:rPr>
              <a:t> </a:t>
            </a:r>
            <a:r>
              <a:rPr lang="en-US" sz="1400" dirty="0" err="1">
                <a:solidFill>
                  <a:schemeClr val="bg2"/>
                </a:solidFill>
              </a:rPr>
              <a:t>elit</a:t>
            </a:r>
            <a:r>
              <a:rPr lang="en-US" sz="1400" dirty="0">
                <a:solidFill>
                  <a:schemeClr val="bg2"/>
                </a:solidFill>
              </a:rPr>
              <a:t>. </a:t>
            </a:r>
            <a:r>
              <a:rPr lang="en-US" sz="1400" dirty="0" err="1">
                <a:solidFill>
                  <a:schemeClr val="bg2"/>
                </a:solidFill>
              </a:rPr>
              <a:t>Sed</a:t>
            </a:r>
            <a:r>
              <a:rPr lang="en-US" sz="1400" dirty="0">
                <a:solidFill>
                  <a:schemeClr val="bg2"/>
                </a:solidFill>
              </a:rPr>
              <a:t> et </a:t>
            </a:r>
            <a:r>
              <a:rPr lang="en-US" sz="1400" dirty="0" err="1">
                <a:solidFill>
                  <a:schemeClr val="bg2"/>
                </a:solidFill>
              </a:rPr>
              <a:t>tellus</a:t>
            </a:r>
            <a:r>
              <a:rPr lang="en-US" sz="1400" dirty="0">
                <a:solidFill>
                  <a:schemeClr val="bg2"/>
                </a:solidFill>
              </a:rPr>
              <a:t> </a:t>
            </a:r>
            <a:r>
              <a:rPr lang="en-US" sz="1400" dirty="0" err="1">
                <a:solidFill>
                  <a:schemeClr val="bg2"/>
                </a:solidFill>
              </a:rPr>
              <a:t>dapibus</a:t>
            </a:r>
            <a:r>
              <a:rPr lang="en-US" sz="1400" dirty="0">
                <a:solidFill>
                  <a:schemeClr val="bg2"/>
                </a:solidFill>
              </a:rPr>
              <a:t>, </a:t>
            </a:r>
            <a:r>
              <a:rPr lang="en-US" sz="1400" dirty="0" err="1">
                <a:solidFill>
                  <a:schemeClr val="bg2"/>
                </a:solidFill>
              </a:rPr>
              <a:t>venenatis</a:t>
            </a:r>
            <a:r>
              <a:rPr lang="en-US" sz="1400" dirty="0">
                <a:solidFill>
                  <a:schemeClr val="bg2"/>
                </a:solidFill>
              </a:rPr>
              <a:t> </a:t>
            </a:r>
            <a:r>
              <a:rPr lang="en-US" sz="1400" dirty="0" err="1">
                <a:solidFill>
                  <a:schemeClr val="bg2"/>
                </a:solidFill>
              </a:rPr>
              <a:t>purus</a:t>
            </a:r>
            <a:r>
              <a:rPr lang="en-US" sz="1400" dirty="0">
                <a:solidFill>
                  <a:schemeClr val="bg2"/>
                </a:solidFill>
              </a:rPr>
              <a:t> </a:t>
            </a:r>
            <a:r>
              <a:rPr lang="en-US" sz="1400" dirty="0" err="1">
                <a:solidFill>
                  <a:schemeClr val="bg2"/>
                </a:solidFill>
              </a:rPr>
              <a:t>eget</a:t>
            </a:r>
            <a:r>
              <a:rPr lang="en-US" sz="1400" dirty="0">
                <a:solidFill>
                  <a:schemeClr val="bg2"/>
                </a:solidFill>
              </a:rPr>
              <a:t>, </a:t>
            </a:r>
            <a:r>
              <a:rPr lang="en-US" sz="1400" dirty="0" err="1">
                <a:solidFill>
                  <a:schemeClr val="bg2"/>
                </a:solidFill>
              </a:rPr>
              <a:t>dignissim</a:t>
            </a:r>
            <a:r>
              <a:rPr lang="en-US" sz="1400" dirty="0">
                <a:solidFill>
                  <a:schemeClr val="bg2"/>
                </a:solidFill>
              </a:rPr>
              <a:t> </a:t>
            </a:r>
            <a:r>
              <a:rPr lang="en-US" sz="1400" dirty="0" err="1">
                <a:solidFill>
                  <a:schemeClr val="bg2"/>
                </a:solidFill>
              </a:rPr>
              <a:t>metus</a:t>
            </a:r>
            <a:r>
              <a:rPr lang="en-US" sz="1400" dirty="0">
                <a:solidFill>
                  <a:schemeClr val="bg2"/>
                </a:solidFill>
              </a:rPr>
              <a:t>.</a:t>
            </a:r>
          </a:p>
        </p:txBody>
      </p:sp>
      <p:sp>
        <p:nvSpPr>
          <p:cNvPr id="5" name="Footer Placeholder 4">
            <a:extLst>
              <a:ext uri="{FF2B5EF4-FFF2-40B4-BE49-F238E27FC236}">
                <a16:creationId xmlns:a16="http://schemas.microsoft.com/office/drawing/2014/main" id="{007FC953-282C-D042-98B3-BE60C1E5B028}"/>
              </a:ext>
            </a:extLst>
          </p:cNvPr>
          <p:cNvSpPr>
            <a:spLocks noGrp="1"/>
          </p:cNvSpPr>
          <p:nvPr>
            <p:ph type="ftr" sz="quarter" idx="13"/>
          </p:nvPr>
        </p:nvSpPr>
        <p:spPr/>
        <p:txBody>
          <a:bodyPr/>
          <a:lstStyle/>
          <a:p>
            <a:r>
              <a:rPr lang="en-US"/>
              <a:t>PRESENTATION TITLE (To customize: Insert &gt; Header Footer &gt; Edit Footer Text &gt; Apply to All)</a:t>
            </a:r>
            <a:endParaRPr lang="en-US" dirty="0"/>
          </a:p>
        </p:txBody>
      </p:sp>
      <p:sp>
        <p:nvSpPr>
          <p:cNvPr id="6" name="Slide Number Placeholder 1">
            <a:extLst>
              <a:ext uri="{FF2B5EF4-FFF2-40B4-BE49-F238E27FC236}">
                <a16:creationId xmlns:a16="http://schemas.microsoft.com/office/drawing/2014/main" id="{FC008A45-3516-7597-D141-A9F319D95886}"/>
              </a:ext>
            </a:extLst>
          </p:cNvPr>
          <p:cNvSpPr>
            <a:spLocks noGrp="1"/>
          </p:cNvSpPr>
          <p:nvPr>
            <p:ph type="sldNum" sz="quarter" idx="4"/>
          </p:nvPr>
        </p:nvSpPr>
        <p:spPr>
          <a:xfrm>
            <a:off x="8723601" y="6373546"/>
            <a:ext cx="2727326" cy="219075"/>
          </a:xfrm>
          <a:prstGeom prst="rect">
            <a:avLst/>
          </a:prstGeom>
        </p:spPr>
        <p:txBody>
          <a:bodyPr/>
          <a:lstStyle/>
          <a:p>
            <a:fld id="{2F8AF2E6-64A8-0F46-AF27-0A96D82A033B}" type="slidenum">
              <a:rPr lang="en-US" smtClean="0"/>
              <a:pPr/>
              <a:t>17</a:t>
            </a:fld>
            <a:endParaRPr lang="en-US" dirty="0"/>
          </a:p>
        </p:txBody>
      </p:sp>
    </p:spTree>
    <p:extLst>
      <p:ext uri="{BB962C8B-B14F-4D97-AF65-F5344CB8AC3E}">
        <p14:creationId xmlns:p14="http://schemas.microsoft.com/office/powerpoint/2010/main" val="981694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BDA59D20-7FB2-E640-8785-C2F72036AEEC}"/>
              </a:ext>
            </a:extLst>
          </p:cNvPr>
          <p:cNvSpPr/>
          <p:nvPr/>
        </p:nvSpPr>
        <p:spPr>
          <a:xfrm>
            <a:off x="7336471" y="1554466"/>
            <a:ext cx="4126316" cy="4126316"/>
          </a:xfrm>
          <a:prstGeom prst="ellipse">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9" name="Oval 8"/>
          <p:cNvSpPr/>
          <p:nvPr/>
        </p:nvSpPr>
        <p:spPr>
          <a:xfrm>
            <a:off x="3819848" y="1554465"/>
            <a:ext cx="4126316" cy="41263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4" name="Picture Placeholder 3"/>
          <p:cNvSpPr>
            <a:spLocks noGrp="1"/>
          </p:cNvSpPr>
          <p:nvPr>
            <p:ph type="pic" sz="quarter" idx="12"/>
          </p:nvPr>
        </p:nvSpPr>
        <p:spPr>
          <a:xfrm>
            <a:off x="535128" y="1554465"/>
            <a:ext cx="4126316" cy="4126316"/>
          </a:xfrm>
        </p:spPr>
        <p:txBody>
          <a:bodyPr/>
          <a:lstStyle/>
          <a:p>
            <a:endParaRPr lang="en-US"/>
          </a:p>
        </p:txBody>
      </p:sp>
      <p:sp>
        <p:nvSpPr>
          <p:cNvPr id="14" name="Title 6"/>
          <p:cNvSpPr txBox="1">
            <a:spLocks/>
          </p:cNvSpPr>
          <p:nvPr/>
        </p:nvSpPr>
        <p:spPr>
          <a:xfrm>
            <a:off x="5106900" y="2833360"/>
            <a:ext cx="3006260" cy="1783443"/>
          </a:xfrm>
          <a:prstGeom prst="rect">
            <a:avLst/>
          </a:prstGeom>
          <a:effectLst/>
        </p:spPr>
        <p:txBody>
          <a:bodyPr vert="horz" lIns="0" tIns="192024" rIns="0" bIns="0" rtlCol="0" anchor="t" anchorCtr="0">
            <a:noAutofit/>
          </a:bodyPr>
          <a:lstStyle>
            <a:lvl1pPr algn="l" defTabSz="914318" rtl="0" eaLnBrk="1" latinLnBrk="0" hangingPunct="1">
              <a:lnSpc>
                <a:spcPct val="75000"/>
              </a:lnSpc>
              <a:spcBef>
                <a:spcPct val="0"/>
              </a:spcBef>
              <a:buNone/>
              <a:defRPr sz="4000" kern="1200" spc="-151" baseline="0">
                <a:solidFill>
                  <a:schemeClr val="tx1"/>
                </a:solidFill>
                <a:latin typeface="+mj-lt"/>
                <a:ea typeface="+mj-ea"/>
                <a:cs typeface="+mj-cs"/>
              </a:defRPr>
            </a:lvl1pPr>
          </a:lstStyle>
          <a:p>
            <a:pPr>
              <a:lnSpc>
                <a:spcPct val="100000"/>
              </a:lnSpc>
            </a:pPr>
            <a:r>
              <a:rPr lang="en-US" dirty="0">
                <a:solidFill>
                  <a:srgbClr val="FFFFFF"/>
                </a:solidFill>
                <a:latin typeface="Prometo Medium" panose="020B0604030203060203" pitchFamily="34" charset="77"/>
              </a:rPr>
              <a:t>Lorem</a:t>
            </a:r>
            <a:br>
              <a:rPr lang="en-US" dirty="0">
                <a:solidFill>
                  <a:srgbClr val="FFFFFF"/>
                </a:solidFill>
                <a:latin typeface="Prometo Medium" panose="020B0604030203060203" pitchFamily="34" charset="77"/>
              </a:rPr>
            </a:br>
            <a:r>
              <a:rPr lang="en-US" dirty="0">
                <a:solidFill>
                  <a:srgbClr val="FFFFFF"/>
                </a:solidFill>
                <a:latin typeface="Prometo Medium" panose="020B0604030203060203" pitchFamily="34" charset="77"/>
              </a:rPr>
              <a:t>Quote</a:t>
            </a:r>
          </a:p>
        </p:txBody>
      </p:sp>
      <p:sp>
        <p:nvSpPr>
          <p:cNvPr id="15" name="Title 6"/>
          <p:cNvSpPr txBox="1">
            <a:spLocks/>
          </p:cNvSpPr>
          <p:nvPr/>
        </p:nvSpPr>
        <p:spPr>
          <a:xfrm>
            <a:off x="5106900" y="2168616"/>
            <a:ext cx="793146" cy="519440"/>
          </a:xfrm>
          <a:prstGeom prst="rect">
            <a:avLst/>
          </a:prstGeom>
          <a:effectLst/>
        </p:spPr>
        <p:txBody>
          <a:bodyPr vert="horz" lIns="0" tIns="192024" rIns="0" bIns="0" rtlCol="0" anchor="t" anchorCtr="0">
            <a:noAutofit/>
          </a:bodyPr>
          <a:lstStyle>
            <a:lvl1pPr algn="l" defTabSz="914318" rtl="0" eaLnBrk="1" latinLnBrk="0" hangingPunct="1">
              <a:lnSpc>
                <a:spcPct val="75000"/>
              </a:lnSpc>
              <a:spcBef>
                <a:spcPct val="0"/>
              </a:spcBef>
              <a:buNone/>
              <a:defRPr sz="4000" kern="1200" spc="-151" baseline="0">
                <a:solidFill>
                  <a:schemeClr val="tx1"/>
                </a:solidFill>
                <a:latin typeface="+mj-lt"/>
                <a:ea typeface="+mj-ea"/>
                <a:cs typeface="+mj-cs"/>
              </a:defRPr>
            </a:lvl1pPr>
          </a:lstStyle>
          <a:p>
            <a:r>
              <a:rPr lang="en-US" sz="5400" i="1" dirty="0">
                <a:solidFill>
                  <a:srgbClr val="FFFFFF"/>
                </a:solidFill>
                <a:latin typeface="Prometo Medium" panose="020B0604030203060203" pitchFamily="34" charset="77"/>
              </a:rPr>
              <a:t>“</a:t>
            </a:r>
          </a:p>
        </p:txBody>
      </p:sp>
      <p:sp>
        <p:nvSpPr>
          <p:cNvPr id="16" name="TextBox 15"/>
          <p:cNvSpPr txBox="1"/>
          <p:nvPr/>
        </p:nvSpPr>
        <p:spPr>
          <a:xfrm>
            <a:off x="8344116" y="2891741"/>
            <a:ext cx="2441639" cy="1323439"/>
          </a:xfrm>
          <a:prstGeom prst="rect">
            <a:avLst/>
          </a:prstGeom>
          <a:noFill/>
        </p:spPr>
        <p:txBody>
          <a:bodyPr wrap="square" lIns="0" rIns="0" rtlCol="0">
            <a:spAutoFit/>
          </a:bodyPr>
          <a:lstStyle/>
          <a:p>
            <a:r>
              <a:rPr lang="en-US" sz="1600" dirty="0">
                <a:solidFill>
                  <a:schemeClr val="bg1"/>
                </a:solidFill>
                <a:latin typeface="Century Gothic" panose="020B0502020202020204" pitchFamily="34" charset="0"/>
              </a:rPr>
              <a:t>Lorem ipsum dolor sit amet, consectetur adipiscing elit. Sed et tellus dapibus, venenatis purus eget, dignissim.</a:t>
            </a:r>
          </a:p>
        </p:txBody>
      </p:sp>
      <p:sp>
        <p:nvSpPr>
          <p:cNvPr id="2" name="Slide Number Placeholder 1">
            <a:extLst>
              <a:ext uri="{FF2B5EF4-FFF2-40B4-BE49-F238E27FC236}">
                <a16:creationId xmlns:a16="http://schemas.microsoft.com/office/drawing/2014/main" id="{53374ABE-F8E5-8B85-7BEF-B49DE0D46B11}"/>
              </a:ext>
            </a:extLst>
          </p:cNvPr>
          <p:cNvSpPr>
            <a:spLocks noGrp="1"/>
          </p:cNvSpPr>
          <p:nvPr>
            <p:ph type="sldNum" sz="quarter" idx="4"/>
          </p:nvPr>
        </p:nvSpPr>
        <p:spPr>
          <a:xfrm>
            <a:off x="8723601" y="6373546"/>
            <a:ext cx="2727326" cy="219075"/>
          </a:xfrm>
          <a:prstGeom prst="rect">
            <a:avLst/>
          </a:prstGeom>
        </p:spPr>
        <p:txBody>
          <a:bodyPr/>
          <a:lstStyle/>
          <a:p>
            <a:fld id="{2F8AF2E6-64A8-0F46-AF27-0A96D82A033B}" type="slidenum">
              <a:rPr lang="en-US" smtClean="0"/>
              <a:pPr/>
              <a:t>18</a:t>
            </a:fld>
            <a:endParaRPr lang="en-US" dirty="0"/>
          </a:p>
        </p:txBody>
      </p:sp>
      <p:sp>
        <p:nvSpPr>
          <p:cNvPr id="6" name="Footer Placeholder 3">
            <a:extLst>
              <a:ext uri="{FF2B5EF4-FFF2-40B4-BE49-F238E27FC236}">
                <a16:creationId xmlns:a16="http://schemas.microsoft.com/office/drawing/2014/main" id="{01D46DB9-DE9F-11B6-893B-CBC02A1CF064}"/>
              </a:ext>
            </a:extLst>
          </p:cNvPr>
          <p:cNvSpPr>
            <a:spLocks noGrp="1"/>
          </p:cNvSpPr>
          <p:nvPr>
            <p:ph type="ftr" sz="quarter" idx="14"/>
          </p:nvPr>
        </p:nvSpPr>
        <p:spPr>
          <a:xfrm>
            <a:off x="507420" y="91227"/>
            <a:ext cx="10570781" cy="365125"/>
          </a:xfrm>
        </p:spPr>
        <p:txBody>
          <a:bodyPr/>
          <a:lstStyle/>
          <a:p>
            <a:r>
              <a:rPr lang="en-US" dirty="0"/>
              <a:t>PRESENTATION TITLE (To customize: Insert &gt; Header Footer &gt; Edit Footer Text &gt; Apply to All)</a:t>
            </a:r>
          </a:p>
        </p:txBody>
      </p:sp>
    </p:spTree>
    <p:extLst>
      <p:ext uri="{BB962C8B-B14F-4D97-AF65-F5344CB8AC3E}">
        <p14:creationId xmlns:p14="http://schemas.microsoft.com/office/powerpoint/2010/main" val="1523567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5115120" y="-1671706"/>
            <a:ext cx="8289048" cy="8289048"/>
          </a:xfrm>
        </p:spPr>
        <p:txBody>
          <a:bodyPr/>
          <a:lstStyle/>
          <a:p>
            <a:endParaRPr lang="en-US"/>
          </a:p>
        </p:txBody>
      </p:sp>
      <p:sp>
        <p:nvSpPr>
          <p:cNvPr id="4" name="Title 3"/>
          <p:cNvSpPr>
            <a:spLocks noGrp="1"/>
          </p:cNvSpPr>
          <p:nvPr>
            <p:ph type="title"/>
          </p:nvPr>
        </p:nvSpPr>
        <p:spPr>
          <a:xfrm>
            <a:off x="535128" y="2410177"/>
            <a:ext cx="2355364" cy="1783443"/>
          </a:xfrm>
        </p:spPr>
        <p:txBody>
          <a:bodyPr/>
          <a:lstStyle/>
          <a:p>
            <a:r>
              <a:rPr lang="en-US" dirty="0"/>
              <a:t>The </a:t>
            </a:r>
            <a:br>
              <a:rPr lang="en-US" dirty="0"/>
            </a:br>
            <a:r>
              <a:rPr lang="en-US" dirty="0"/>
              <a:t>Speakers</a:t>
            </a:r>
          </a:p>
        </p:txBody>
      </p:sp>
      <p:sp>
        <p:nvSpPr>
          <p:cNvPr id="2" name="Rectangle 1">
            <a:extLst>
              <a:ext uri="{FF2B5EF4-FFF2-40B4-BE49-F238E27FC236}">
                <a16:creationId xmlns:a16="http://schemas.microsoft.com/office/drawing/2014/main" id="{7B640DC7-E1CA-2771-B592-42B115FC1F3A}"/>
              </a:ext>
            </a:extLst>
          </p:cNvPr>
          <p:cNvSpPr/>
          <p:nvPr/>
        </p:nvSpPr>
        <p:spPr>
          <a:xfrm>
            <a:off x="0" y="-277792"/>
            <a:ext cx="12192000" cy="73414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4">
            <a:extLst>
              <a:ext uri="{FF2B5EF4-FFF2-40B4-BE49-F238E27FC236}">
                <a16:creationId xmlns:a16="http://schemas.microsoft.com/office/drawing/2014/main" id="{061F2E0F-A9CC-6F64-DF1D-CF841E4F17D2}"/>
              </a:ext>
            </a:extLst>
          </p:cNvPr>
          <p:cNvSpPr>
            <a:spLocks noGrp="1"/>
          </p:cNvSpPr>
          <p:nvPr>
            <p:ph type="ftr" sz="quarter" idx="13"/>
          </p:nvPr>
        </p:nvSpPr>
        <p:spPr>
          <a:xfrm>
            <a:off x="507420" y="91227"/>
            <a:ext cx="10570781" cy="365125"/>
          </a:xfrm>
        </p:spPr>
        <p:txBody>
          <a:bodyPr/>
          <a:lstStyle/>
          <a:p>
            <a:r>
              <a:rPr lang="en-US" dirty="0"/>
              <a:t>PRESENTATION TITLE (To customize: Insert &gt; Header Footer &gt; Edit Footer Text &gt; Apply to All)</a:t>
            </a:r>
          </a:p>
        </p:txBody>
      </p:sp>
      <p:sp>
        <p:nvSpPr>
          <p:cNvPr id="5" name="Slide Number Placeholder 1">
            <a:extLst>
              <a:ext uri="{FF2B5EF4-FFF2-40B4-BE49-F238E27FC236}">
                <a16:creationId xmlns:a16="http://schemas.microsoft.com/office/drawing/2014/main" id="{52D85BCC-28BD-D590-AAFA-C085AA621795}"/>
              </a:ext>
            </a:extLst>
          </p:cNvPr>
          <p:cNvSpPr>
            <a:spLocks noGrp="1"/>
          </p:cNvSpPr>
          <p:nvPr>
            <p:ph type="sldNum" sz="quarter" idx="4"/>
          </p:nvPr>
        </p:nvSpPr>
        <p:spPr>
          <a:xfrm>
            <a:off x="8723601" y="6373546"/>
            <a:ext cx="2727326" cy="219075"/>
          </a:xfrm>
          <a:prstGeom prst="rect">
            <a:avLst/>
          </a:prstGeom>
        </p:spPr>
        <p:txBody>
          <a:bodyPr/>
          <a:lstStyle/>
          <a:p>
            <a:fld id="{2F8AF2E6-64A8-0F46-AF27-0A96D82A033B}" type="slidenum">
              <a:rPr lang="en-US" smtClean="0"/>
              <a:pPr/>
              <a:t>19</a:t>
            </a:fld>
            <a:endParaRPr lang="en-US" dirty="0"/>
          </a:p>
        </p:txBody>
      </p:sp>
    </p:spTree>
    <p:extLst>
      <p:ext uri="{BB962C8B-B14F-4D97-AF65-F5344CB8AC3E}">
        <p14:creationId xmlns:p14="http://schemas.microsoft.com/office/powerpoint/2010/main" val="1849558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DFCB8-676E-5BE1-BB57-E01D38BD4FE8}"/>
              </a:ext>
            </a:extLst>
          </p:cNvPr>
          <p:cNvSpPr>
            <a:spLocks noGrp="1"/>
          </p:cNvSpPr>
          <p:nvPr>
            <p:ph type="title"/>
          </p:nvPr>
        </p:nvSpPr>
        <p:spPr/>
        <p:txBody>
          <a:bodyPr/>
          <a:lstStyle/>
          <a:p>
            <a:r>
              <a:rPr lang="en-US" dirty="0"/>
              <a:t>Dark Background Title</a:t>
            </a:r>
          </a:p>
        </p:txBody>
      </p:sp>
      <p:sp>
        <p:nvSpPr>
          <p:cNvPr id="3" name="Text Placeholder 2">
            <a:extLst>
              <a:ext uri="{FF2B5EF4-FFF2-40B4-BE49-F238E27FC236}">
                <a16:creationId xmlns:a16="http://schemas.microsoft.com/office/drawing/2014/main" id="{7652676C-2655-A1E4-F70B-B2910426D065}"/>
              </a:ext>
            </a:extLst>
          </p:cNvPr>
          <p:cNvSpPr>
            <a:spLocks noGrp="1"/>
          </p:cNvSpPr>
          <p:nvPr>
            <p:ph type="body" sz="quarter" idx="12"/>
          </p:nvPr>
        </p:nvSpPr>
        <p:spPr/>
        <p:txBody>
          <a:bodyPr/>
          <a:lstStyle/>
          <a:p>
            <a:r>
              <a:rPr lang="en-US" dirty="0"/>
              <a:t>Subheading</a:t>
            </a:r>
          </a:p>
        </p:txBody>
      </p:sp>
      <p:sp>
        <p:nvSpPr>
          <p:cNvPr id="4" name="Footer Placeholder 3">
            <a:extLst>
              <a:ext uri="{FF2B5EF4-FFF2-40B4-BE49-F238E27FC236}">
                <a16:creationId xmlns:a16="http://schemas.microsoft.com/office/drawing/2014/main" id="{D191EE45-35ED-E209-6C7B-59C04312F8F8}"/>
              </a:ext>
            </a:extLst>
          </p:cNvPr>
          <p:cNvSpPr>
            <a:spLocks noGrp="1"/>
          </p:cNvSpPr>
          <p:nvPr>
            <p:ph type="ftr" sz="quarter" idx="11"/>
          </p:nvPr>
        </p:nvSpPr>
        <p:spPr/>
        <p:txBody>
          <a:bodyPr/>
          <a:lstStyle/>
          <a:p>
            <a:r>
              <a:rPr lang="en-US"/>
              <a:t>PRESENTATION TITLE (To customize: Insert &gt; Header Footer &gt; Edit Footer Text &gt; Apply to All)</a:t>
            </a:r>
            <a:endParaRPr lang="en-US" dirty="0"/>
          </a:p>
        </p:txBody>
      </p:sp>
      <p:sp>
        <p:nvSpPr>
          <p:cNvPr id="5" name="Slide Number Placeholder 4">
            <a:extLst>
              <a:ext uri="{FF2B5EF4-FFF2-40B4-BE49-F238E27FC236}">
                <a16:creationId xmlns:a16="http://schemas.microsoft.com/office/drawing/2014/main" id="{452383B9-E87E-3815-AED2-BDB779C9CB32}"/>
              </a:ext>
            </a:extLst>
          </p:cNvPr>
          <p:cNvSpPr>
            <a:spLocks noGrp="1"/>
          </p:cNvSpPr>
          <p:nvPr>
            <p:ph type="sldNum" sz="quarter" idx="4"/>
          </p:nvPr>
        </p:nvSpPr>
        <p:spPr/>
        <p:txBody>
          <a:bodyPr/>
          <a:lstStyle/>
          <a:p>
            <a:fld id="{CD018B5B-3FD1-43B0-9C50-E33EBAC66E22}" type="slidenum">
              <a:rPr lang="en-GB" smtClean="0"/>
              <a:pPr/>
              <a:t>2</a:t>
            </a:fld>
            <a:endParaRPr lang="en-GB" dirty="0"/>
          </a:p>
        </p:txBody>
      </p:sp>
    </p:spTree>
    <p:extLst>
      <p:ext uri="{BB962C8B-B14F-4D97-AF65-F5344CB8AC3E}">
        <p14:creationId xmlns:p14="http://schemas.microsoft.com/office/powerpoint/2010/main" val="699810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452A440-68EB-B146-B767-0C20BB3B2B4D}"/>
              </a:ext>
            </a:extLst>
          </p:cNvPr>
          <p:cNvSpPr>
            <a:spLocks noGrp="1"/>
          </p:cNvSpPr>
          <p:nvPr>
            <p:ph type="pic" sz="quarter" idx="13"/>
          </p:nvPr>
        </p:nvSpPr>
        <p:spPr>
          <a:xfrm>
            <a:off x="753640" y="2340097"/>
            <a:ext cx="2186880" cy="2186880"/>
          </a:xfrm>
        </p:spPr>
        <p:txBody>
          <a:bodyPr/>
          <a:lstStyle/>
          <a:p>
            <a:endParaRPr lang="en-US"/>
          </a:p>
        </p:txBody>
      </p:sp>
      <p:sp>
        <p:nvSpPr>
          <p:cNvPr id="16" name="Picture Placeholder 15">
            <a:extLst>
              <a:ext uri="{FF2B5EF4-FFF2-40B4-BE49-F238E27FC236}">
                <a16:creationId xmlns:a16="http://schemas.microsoft.com/office/drawing/2014/main" id="{A4C38941-2DB9-3540-B7E9-683C25639B62}"/>
              </a:ext>
            </a:extLst>
          </p:cNvPr>
          <p:cNvSpPr>
            <a:spLocks noGrp="1"/>
          </p:cNvSpPr>
          <p:nvPr>
            <p:ph type="pic" sz="quarter" idx="14"/>
          </p:nvPr>
        </p:nvSpPr>
        <p:spPr>
          <a:xfrm>
            <a:off x="3488058" y="2340097"/>
            <a:ext cx="2186880" cy="2186880"/>
          </a:xfrm>
        </p:spPr>
        <p:txBody>
          <a:bodyPr/>
          <a:lstStyle/>
          <a:p>
            <a:endParaRPr lang="en-US"/>
          </a:p>
        </p:txBody>
      </p:sp>
      <p:sp>
        <p:nvSpPr>
          <p:cNvPr id="28" name="Picture Placeholder 27">
            <a:extLst>
              <a:ext uri="{FF2B5EF4-FFF2-40B4-BE49-F238E27FC236}">
                <a16:creationId xmlns:a16="http://schemas.microsoft.com/office/drawing/2014/main" id="{28151718-7B6F-4542-AE2F-C91711DBDF70}"/>
              </a:ext>
            </a:extLst>
          </p:cNvPr>
          <p:cNvSpPr>
            <a:spLocks noGrp="1"/>
          </p:cNvSpPr>
          <p:nvPr>
            <p:ph type="pic" sz="quarter" idx="15"/>
          </p:nvPr>
        </p:nvSpPr>
        <p:spPr>
          <a:xfrm>
            <a:off x="6248254" y="2340097"/>
            <a:ext cx="2186880" cy="2186880"/>
          </a:xfrm>
        </p:spPr>
        <p:txBody>
          <a:bodyPr/>
          <a:lstStyle/>
          <a:p>
            <a:endParaRPr lang="en-US"/>
          </a:p>
        </p:txBody>
      </p:sp>
      <p:sp>
        <p:nvSpPr>
          <p:cNvPr id="29" name="Picture Placeholder 28">
            <a:extLst>
              <a:ext uri="{FF2B5EF4-FFF2-40B4-BE49-F238E27FC236}">
                <a16:creationId xmlns:a16="http://schemas.microsoft.com/office/drawing/2014/main" id="{1EA1C62D-B4F0-0C44-8967-63BB1DC4C2E0}"/>
              </a:ext>
            </a:extLst>
          </p:cNvPr>
          <p:cNvSpPr>
            <a:spLocks noGrp="1"/>
          </p:cNvSpPr>
          <p:nvPr>
            <p:ph type="pic" sz="quarter" idx="16"/>
          </p:nvPr>
        </p:nvSpPr>
        <p:spPr>
          <a:xfrm>
            <a:off x="8994967" y="2340097"/>
            <a:ext cx="2186880" cy="2186880"/>
          </a:xfrm>
        </p:spPr>
        <p:txBody>
          <a:bodyPr/>
          <a:lstStyle/>
          <a:p>
            <a:endParaRPr lang="en-US"/>
          </a:p>
        </p:txBody>
      </p:sp>
      <p:sp>
        <p:nvSpPr>
          <p:cNvPr id="11" name="TextBox 10"/>
          <p:cNvSpPr txBox="1"/>
          <p:nvPr/>
        </p:nvSpPr>
        <p:spPr>
          <a:xfrm>
            <a:off x="932184" y="5022534"/>
            <a:ext cx="1829792" cy="326051"/>
          </a:xfrm>
          <a:prstGeom prst="rect">
            <a:avLst/>
          </a:prstGeom>
          <a:noFill/>
        </p:spPr>
        <p:txBody>
          <a:bodyPr wrap="square" lIns="0" rIns="0" rtlCol="0">
            <a:spAutoFit/>
          </a:bodyPr>
          <a:lstStyle/>
          <a:p>
            <a:pPr algn="ctr">
              <a:lnSpc>
                <a:spcPct val="120000"/>
              </a:lnSpc>
            </a:pPr>
            <a:r>
              <a:rPr lang="en-US" sz="1400" dirty="0">
                <a:solidFill>
                  <a:schemeClr val="tx2"/>
                </a:solidFill>
                <a:latin typeface="Century Gothic" panose="020B0502020202020204" pitchFamily="34" charset="0"/>
              </a:rPr>
              <a:t>Job Title</a:t>
            </a:r>
          </a:p>
        </p:txBody>
      </p:sp>
      <p:sp>
        <p:nvSpPr>
          <p:cNvPr id="13" name="TextBox 12"/>
          <p:cNvSpPr txBox="1"/>
          <p:nvPr/>
        </p:nvSpPr>
        <p:spPr>
          <a:xfrm>
            <a:off x="3666602" y="5022534"/>
            <a:ext cx="1829792" cy="326051"/>
          </a:xfrm>
          <a:prstGeom prst="rect">
            <a:avLst/>
          </a:prstGeom>
          <a:noFill/>
        </p:spPr>
        <p:txBody>
          <a:bodyPr wrap="square" lIns="0" rIns="0" rtlCol="0">
            <a:spAutoFit/>
          </a:bodyPr>
          <a:lstStyle/>
          <a:p>
            <a:pPr algn="ctr">
              <a:lnSpc>
                <a:spcPct val="120000"/>
              </a:lnSpc>
            </a:pPr>
            <a:r>
              <a:rPr lang="en-US" sz="1400" dirty="0">
                <a:solidFill>
                  <a:schemeClr val="tx2"/>
                </a:solidFill>
                <a:latin typeface="Century Gothic" panose="020B0502020202020204" pitchFamily="34" charset="0"/>
              </a:rPr>
              <a:t>Job Title</a:t>
            </a:r>
          </a:p>
        </p:txBody>
      </p:sp>
      <p:sp>
        <p:nvSpPr>
          <p:cNvPr id="15" name="TextBox 14"/>
          <p:cNvSpPr txBox="1"/>
          <p:nvPr/>
        </p:nvSpPr>
        <p:spPr>
          <a:xfrm>
            <a:off x="6426798" y="5022534"/>
            <a:ext cx="1829792" cy="326051"/>
          </a:xfrm>
          <a:prstGeom prst="rect">
            <a:avLst/>
          </a:prstGeom>
          <a:noFill/>
        </p:spPr>
        <p:txBody>
          <a:bodyPr wrap="square" lIns="0" rIns="0" rtlCol="0">
            <a:spAutoFit/>
          </a:bodyPr>
          <a:lstStyle/>
          <a:p>
            <a:pPr algn="ctr">
              <a:lnSpc>
                <a:spcPct val="120000"/>
              </a:lnSpc>
            </a:pPr>
            <a:r>
              <a:rPr lang="en-US" sz="1400" dirty="0">
                <a:solidFill>
                  <a:schemeClr val="tx2"/>
                </a:solidFill>
                <a:latin typeface="Century Gothic" panose="020B0502020202020204" pitchFamily="34" charset="0"/>
              </a:rPr>
              <a:t>Job Title</a:t>
            </a:r>
          </a:p>
        </p:txBody>
      </p:sp>
      <p:sp>
        <p:nvSpPr>
          <p:cNvPr id="17" name="TextBox 16"/>
          <p:cNvSpPr txBox="1"/>
          <p:nvPr/>
        </p:nvSpPr>
        <p:spPr>
          <a:xfrm>
            <a:off x="9173511" y="5022534"/>
            <a:ext cx="1829792" cy="326051"/>
          </a:xfrm>
          <a:prstGeom prst="rect">
            <a:avLst/>
          </a:prstGeom>
          <a:noFill/>
        </p:spPr>
        <p:txBody>
          <a:bodyPr wrap="square" lIns="0" rIns="0" rtlCol="0">
            <a:spAutoFit/>
          </a:bodyPr>
          <a:lstStyle/>
          <a:p>
            <a:pPr algn="ctr">
              <a:lnSpc>
                <a:spcPct val="120000"/>
              </a:lnSpc>
            </a:pPr>
            <a:r>
              <a:rPr lang="en-US" sz="1400" dirty="0">
                <a:solidFill>
                  <a:schemeClr val="tx2"/>
                </a:solidFill>
                <a:latin typeface="Century Gothic" panose="020B0502020202020204" pitchFamily="34" charset="0"/>
              </a:rPr>
              <a:t>Job Title</a:t>
            </a:r>
          </a:p>
        </p:txBody>
      </p:sp>
      <p:sp>
        <p:nvSpPr>
          <p:cNvPr id="18" name="TextBox 17"/>
          <p:cNvSpPr txBox="1"/>
          <p:nvPr/>
        </p:nvSpPr>
        <p:spPr>
          <a:xfrm>
            <a:off x="3309388" y="4715046"/>
            <a:ext cx="2544220" cy="338554"/>
          </a:xfrm>
          <a:prstGeom prst="rect">
            <a:avLst/>
          </a:prstGeom>
          <a:noFill/>
        </p:spPr>
        <p:txBody>
          <a:bodyPr wrap="square" rtlCol="0">
            <a:spAutoFit/>
          </a:bodyPr>
          <a:lstStyle/>
          <a:p>
            <a:pPr algn="ctr"/>
            <a:r>
              <a:rPr lang="en-US" sz="1600" dirty="0">
                <a:solidFill>
                  <a:schemeClr val="accent4"/>
                </a:solidFill>
                <a:latin typeface="Prometo Medium" panose="020B0704030203060203" pitchFamily="34" charset="0"/>
              </a:rPr>
              <a:t>Speaker Name</a:t>
            </a:r>
          </a:p>
        </p:txBody>
      </p:sp>
      <p:sp>
        <p:nvSpPr>
          <p:cNvPr id="19" name="TextBox 18"/>
          <p:cNvSpPr txBox="1"/>
          <p:nvPr/>
        </p:nvSpPr>
        <p:spPr>
          <a:xfrm>
            <a:off x="574970" y="4715046"/>
            <a:ext cx="2544220" cy="338554"/>
          </a:xfrm>
          <a:prstGeom prst="rect">
            <a:avLst/>
          </a:prstGeom>
          <a:noFill/>
        </p:spPr>
        <p:txBody>
          <a:bodyPr wrap="square" rtlCol="0">
            <a:spAutoFit/>
          </a:bodyPr>
          <a:lstStyle/>
          <a:p>
            <a:pPr algn="ctr"/>
            <a:r>
              <a:rPr lang="en-US" sz="1600" dirty="0">
                <a:solidFill>
                  <a:schemeClr val="accent4"/>
                </a:solidFill>
                <a:latin typeface="Prometo Medium" panose="020B0704030203060203" pitchFamily="34" charset="0"/>
              </a:rPr>
              <a:t>Speaker Name</a:t>
            </a:r>
          </a:p>
        </p:txBody>
      </p:sp>
      <p:sp>
        <p:nvSpPr>
          <p:cNvPr id="20" name="TextBox 19"/>
          <p:cNvSpPr txBox="1"/>
          <p:nvPr/>
        </p:nvSpPr>
        <p:spPr>
          <a:xfrm>
            <a:off x="6069584" y="4715046"/>
            <a:ext cx="2544220" cy="338554"/>
          </a:xfrm>
          <a:prstGeom prst="rect">
            <a:avLst/>
          </a:prstGeom>
          <a:noFill/>
        </p:spPr>
        <p:txBody>
          <a:bodyPr wrap="square" rtlCol="0">
            <a:spAutoFit/>
          </a:bodyPr>
          <a:lstStyle/>
          <a:p>
            <a:pPr algn="ctr"/>
            <a:r>
              <a:rPr lang="en-US" sz="1600" dirty="0">
                <a:solidFill>
                  <a:schemeClr val="accent4"/>
                </a:solidFill>
                <a:latin typeface="Prometo Medium" panose="020B0704030203060203" pitchFamily="34" charset="0"/>
              </a:rPr>
              <a:t>Speaker Name</a:t>
            </a:r>
          </a:p>
        </p:txBody>
      </p:sp>
      <p:sp>
        <p:nvSpPr>
          <p:cNvPr id="21" name="TextBox 20"/>
          <p:cNvSpPr txBox="1"/>
          <p:nvPr/>
        </p:nvSpPr>
        <p:spPr>
          <a:xfrm>
            <a:off x="8816297" y="4715046"/>
            <a:ext cx="2544220" cy="338554"/>
          </a:xfrm>
          <a:prstGeom prst="rect">
            <a:avLst/>
          </a:prstGeom>
          <a:noFill/>
        </p:spPr>
        <p:txBody>
          <a:bodyPr wrap="square" rtlCol="0">
            <a:spAutoFit/>
          </a:bodyPr>
          <a:lstStyle/>
          <a:p>
            <a:pPr algn="ctr"/>
            <a:r>
              <a:rPr lang="en-US" sz="1600" dirty="0">
                <a:solidFill>
                  <a:schemeClr val="accent4"/>
                </a:solidFill>
                <a:latin typeface="Prometo Medium" panose="020B0704030203060203" pitchFamily="34" charset="0"/>
              </a:rPr>
              <a:t>Speaker Name</a:t>
            </a:r>
          </a:p>
        </p:txBody>
      </p:sp>
      <p:sp>
        <p:nvSpPr>
          <p:cNvPr id="12" name="Title 11">
            <a:extLst>
              <a:ext uri="{FF2B5EF4-FFF2-40B4-BE49-F238E27FC236}">
                <a16:creationId xmlns:a16="http://schemas.microsoft.com/office/drawing/2014/main" id="{B4BA67C2-421E-974B-89EB-8B43CB65BF61}"/>
              </a:ext>
            </a:extLst>
          </p:cNvPr>
          <p:cNvSpPr>
            <a:spLocks noGrp="1"/>
          </p:cNvSpPr>
          <p:nvPr>
            <p:ph type="title"/>
          </p:nvPr>
        </p:nvSpPr>
        <p:spPr>
          <a:xfrm>
            <a:off x="494446" y="1088044"/>
            <a:ext cx="10591800" cy="999994"/>
          </a:xfrm>
        </p:spPr>
        <p:txBody>
          <a:bodyPr/>
          <a:lstStyle/>
          <a:p>
            <a:r>
              <a:rPr lang="en-US" dirty="0"/>
              <a:t>Meet Our Speakers</a:t>
            </a:r>
          </a:p>
        </p:txBody>
      </p:sp>
      <p:sp>
        <p:nvSpPr>
          <p:cNvPr id="3" name="Footer Placeholder 2">
            <a:extLst>
              <a:ext uri="{FF2B5EF4-FFF2-40B4-BE49-F238E27FC236}">
                <a16:creationId xmlns:a16="http://schemas.microsoft.com/office/drawing/2014/main" id="{6FC29EB8-F9E3-BD47-AD20-5D416934657F}"/>
              </a:ext>
            </a:extLst>
          </p:cNvPr>
          <p:cNvSpPr>
            <a:spLocks noGrp="1"/>
          </p:cNvSpPr>
          <p:nvPr>
            <p:ph type="ftr" sz="quarter" idx="17"/>
          </p:nvPr>
        </p:nvSpPr>
        <p:spPr/>
        <p:txBody>
          <a:bodyPr/>
          <a:lstStyle/>
          <a:p>
            <a:r>
              <a:rPr lang="en-US"/>
              <a:t>PRESENTATION TITLE (To customize: Insert &gt; Header Footer &gt; Edit Footer Text &gt; Apply to All)</a:t>
            </a:r>
            <a:endParaRPr lang="en-US" dirty="0"/>
          </a:p>
        </p:txBody>
      </p:sp>
      <p:sp>
        <p:nvSpPr>
          <p:cNvPr id="4" name="Slide Number Placeholder 1">
            <a:extLst>
              <a:ext uri="{FF2B5EF4-FFF2-40B4-BE49-F238E27FC236}">
                <a16:creationId xmlns:a16="http://schemas.microsoft.com/office/drawing/2014/main" id="{E6D45513-6607-B2D8-E3C8-25DD6844AB2C}"/>
              </a:ext>
            </a:extLst>
          </p:cNvPr>
          <p:cNvSpPr>
            <a:spLocks noGrp="1"/>
          </p:cNvSpPr>
          <p:nvPr>
            <p:ph type="sldNum" sz="quarter" idx="4"/>
          </p:nvPr>
        </p:nvSpPr>
        <p:spPr>
          <a:xfrm>
            <a:off x="8723601" y="6373546"/>
            <a:ext cx="2727326" cy="219075"/>
          </a:xfrm>
          <a:prstGeom prst="rect">
            <a:avLst/>
          </a:prstGeom>
        </p:spPr>
        <p:txBody>
          <a:bodyPr/>
          <a:lstStyle/>
          <a:p>
            <a:fld id="{2F8AF2E6-64A8-0F46-AF27-0A96D82A033B}" type="slidenum">
              <a:rPr lang="en-US" smtClean="0"/>
              <a:pPr/>
              <a:t>20</a:t>
            </a:fld>
            <a:endParaRPr lang="en-US" dirty="0"/>
          </a:p>
        </p:txBody>
      </p:sp>
    </p:spTree>
    <p:extLst>
      <p:ext uri="{BB962C8B-B14F-4D97-AF65-F5344CB8AC3E}">
        <p14:creationId xmlns:p14="http://schemas.microsoft.com/office/powerpoint/2010/main" val="4120395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612471" y="1554465"/>
            <a:ext cx="4126316" cy="4126316"/>
          </a:xfrm>
        </p:spPr>
        <p:txBody>
          <a:bodyPr/>
          <a:lstStyle/>
          <a:p>
            <a:endParaRPr lang="en-US"/>
          </a:p>
        </p:txBody>
      </p:sp>
      <p:sp>
        <p:nvSpPr>
          <p:cNvPr id="11" name="TextBox 10"/>
          <p:cNvSpPr txBox="1"/>
          <p:nvPr/>
        </p:nvSpPr>
        <p:spPr>
          <a:xfrm>
            <a:off x="5079125" y="2212173"/>
            <a:ext cx="4115117" cy="3428439"/>
          </a:xfrm>
          <a:prstGeom prst="rect">
            <a:avLst/>
          </a:prstGeom>
          <a:noFill/>
        </p:spPr>
        <p:txBody>
          <a:bodyPr wrap="square" lIns="0" rIns="0" rtlCol="0">
            <a:spAutoFit/>
          </a:bodyPr>
          <a:lstStyle/>
          <a:p>
            <a:pPr>
              <a:lnSpc>
                <a:spcPct val="120000"/>
              </a:lnSpc>
            </a:pPr>
            <a:r>
              <a:rPr lang="en-US" sz="1400" dirty="0">
                <a:latin typeface="Century Gothic" panose="020B0502020202020204" pitchFamily="34" charset="0"/>
              </a:rPr>
              <a:t>Lorem ipsum dolor sit amet, consectetur adipiscing elit. Sed et tellus dapibus, venenatis purus eget, dignissim metus. Nullam ut sagittis massa, nec feugiat eros. In ac tempor enim. Cras pulvinar libero sed risus consectetur ornare varius a nibh. Integer ornare placerat enim sit amet convallis. Nullam et ultrices erat. Aliquam suscipit arcu eu nisl suscipit luctus. Pellentesque lobortis, felis ut facilisis facilisis, lorem orci fermentum felis, placerat rutrum nulla ex at lorem. Suspendisse quis odio pretium, sagittis nisi at, dictum ligula. Sed congue viverra ante. Aliquam iaculis ligula nec tincidunt scelerisque. </a:t>
            </a:r>
          </a:p>
        </p:txBody>
      </p:sp>
      <p:sp>
        <p:nvSpPr>
          <p:cNvPr id="12" name="Title 1"/>
          <p:cNvSpPr txBox="1">
            <a:spLocks/>
          </p:cNvSpPr>
          <p:nvPr/>
        </p:nvSpPr>
        <p:spPr>
          <a:xfrm>
            <a:off x="4980804" y="1112911"/>
            <a:ext cx="5016050" cy="646331"/>
          </a:xfrm>
          <a:prstGeom prst="rect">
            <a:avLst/>
          </a:prstGeom>
        </p:spPr>
        <p:txBody>
          <a:bodyPr wrap="square"/>
          <a:lst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a:lstStyle>
          <a:p>
            <a:r>
              <a:rPr lang="en-US" i="0" dirty="0">
                <a:solidFill>
                  <a:schemeClr val="tx2"/>
                </a:solidFill>
              </a:rPr>
              <a:t>Speaker Name</a:t>
            </a:r>
          </a:p>
        </p:txBody>
      </p:sp>
      <p:sp>
        <p:nvSpPr>
          <p:cNvPr id="3" name="Footer Placeholder 2">
            <a:extLst>
              <a:ext uri="{FF2B5EF4-FFF2-40B4-BE49-F238E27FC236}">
                <a16:creationId xmlns:a16="http://schemas.microsoft.com/office/drawing/2014/main" id="{E61E55BC-6B40-9D42-9D2E-BCA0CA6C687B}"/>
              </a:ext>
            </a:extLst>
          </p:cNvPr>
          <p:cNvSpPr>
            <a:spLocks noGrp="1"/>
          </p:cNvSpPr>
          <p:nvPr>
            <p:ph type="ftr" sz="quarter" idx="14"/>
          </p:nvPr>
        </p:nvSpPr>
        <p:spPr/>
        <p:txBody>
          <a:bodyPr/>
          <a:lstStyle/>
          <a:p>
            <a:r>
              <a:rPr lang="en-US" dirty="0"/>
              <a:t>PRESENTATION TITLE (To customize: Insert &gt; Header Footer &gt; Edit Footer Text &gt; Apply to All)</a:t>
            </a:r>
          </a:p>
        </p:txBody>
      </p:sp>
      <p:sp>
        <p:nvSpPr>
          <p:cNvPr id="4" name="TextBox 3">
            <a:extLst>
              <a:ext uri="{FF2B5EF4-FFF2-40B4-BE49-F238E27FC236}">
                <a16:creationId xmlns:a16="http://schemas.microsoft.com/office/drawing/2014/main" id="{8AD47F2F-6DBE-6F17-A4E3-7C2FB836D0DB}"/>
              </a:ext>
            </a:extLst>
          </p:cNvPr>
          <p:cNvSpPr txBox="1"/>
          <p:nvPr/>
        </p:nvSpPr>
        <p:spPr>
          <a:xfrm>
            <a:off x="5079125" y="1709180"/>
            <a:ext cx="1013098" cy="369332"/>
          </a:xfrm>
          <a:prstGeom prst="rect">
            <a:avLst/>
          </a:prstGeom>
          <a:noFill/>
        </p:spPr>
        <p:txBody>
          <a:bodyPr wrap="none" lIns="0" rIns="0" rtlCol="0">
            <a:spAutoFit/>
          </a:bodyPr>
          <a:lstStyle/>
          <a:p>
            <a:r>
              <a:rPr lang="en-US" b="1" dirty="0">
                <a:solidFill>
                  <a:schemeClr val="accent4"/>
                </a:solidFill>
                <a:latin typeface="Century Gothic" panose="020B0502020202020204" pitchFamily="34" charset="0"/>
              </a:rPr>
              <a:t>SUBHEAD</a:t>
            </a:r>
          </a:p>
        </p:txBody>
      </p:sp>
      <p:sp>
        <p:nvSpPr>
          <p:cNvPr id="6" name="Slide Number Placeholder 1">
            <a:extLst>
              <a:ext uri="{FF2B5EF4-FFF2-40B4-BE49-F238E27FC236}">
                <a16:creationId xmlns:a16="http://schemas.microsoft.com/office/drawing/2014/main" id="{1895B61D-07D9-9FF0-D7AF-6C0526EB0468}"/>
              </a:ext>
            </a:extLst>
          </p:cNvPr>
          <p:cNvSpPr>
            <a:spLocks noGrp="1"/>
          </p:cNvSpPr>
          <p:nvPr>
            <p:ph type="sldNum" sz="quarter" idx="4"/>
          </p:nvPr>
        </p:nvSpPr>
        <p:spPr>
          <a:xfrm>
            <a:off x="8723601" y="6373546"/>
            <a:ext cx="2727326" cy="219075"/>
          </a:xfrm>
          <a:prstGeom prst="rect">
            <a:avLst/>
          </a:prstGeom>
        </p:spPr>
        <p:txBody>
          <a:bodyPr/>
          <a:lstStyle/>
          <a:p>
            <a:fld id="{2F8AF2E6-64A8-0F46-AF27-0A96D82A033B}" type="slidenum">
              <a:rPr lang="en-US" smtClean="0"/>
              <a:pPr/>
              <a:t>21</a:t>
            </a:fld>
            <a:endParaRPr lang="en-US" dirty="0"/>
          </a:p>
        </p:txBody>
      </p:sp>
    </p:spTree>
    <p:extLst>
      <p:ext uri="{BB962C8B-B14F-4D97-AF65-F5344CB8AC3E}">
        <p14:creationId xmlns:p14="http://schemas.microsoft.com/office/powerpoint/2010/main" val="1464637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p:txBody>
          <a:bodyPr/>
          <a:lstStyle/>
          <a:p>
            <a:endParaRPr lang="en-US"/>
          </a:p>
        </p:txBody>
      </p:sp>
      <p:sp>
        <p:nvSpPr>
          <p:cNvPr id="4" name="Picture Placeholder 3"/>
          <p:cNvSpPr>
            <a:spLocks noGrp="1"/>
          </p:cNvSpPr>
          <p:nvPr>
            <p:ph type="pic" sz="quarter" idx="13"/>
          </p:nvPr>
        </p:nvSpPr>
        <p:spPr/>
        <p:txBody>
          <a:bodyPr/>
          <a:lstStyle/>
          <a:p>
            <a:endParaRPr lang="en-US"/>
          </a:p>
        </p:txBody>
      </p:sp>
      <p:sp>
        <p:nvSpPr>
          <p:cNvPr id="6" name="Picture Placeholder 5"/>
          <p:cNvSpPr>
            <a:spLocks noGrp="1"/>
          </p:cNvSpPr>
          <p:nvPr>
            <p:ph type="pic" sz="quarter" idx="14"/>
          </p:nvPr>
        </p:nvSpPr>
        <p:spPr/>
        <p:txBody>
          <a:bodyPr/>
          <a:lstStyle/>
          <a:p>
            <a:endParaRPr lang="en-US"/>
          </a:p>
        </p:txBody>
      </p:sp>
      <p:sp>
        <p:nvSpPr>
          <p:cNvPr id="15" name="TextBox 14"/>
          <p:cNvSpPr txBox="1"/>
          <p:nvPr/>
        </p:nvSpPr>
        <p:spPr>
          <a:xfrm>
            <a:off x="8030200" y="1759818"/>
            <a:ext cx="1829792" cy="326051"/>
          </a:xfrm>
          <a:prstGeom prst="rect">
            <a:avLst/>
          </a:prstGeom>
          <a:noFill/>
        </p:spPr>
        <p:txBody>
          <a:bodyPr wrap="square" lIns="0" rIns="0" rtlCol="0">
            <a:spAutoFit/>
          </a:bodyPr>
          <a:lstStyle/>
          <a:p>
            <a:pPr>
              <a:lnSpc>
                <a:spcPct val="120000"/>
              </a:lnSpc>
            </a:pPr>
            <a:r>
              <a:rPr lang="en-US" sz="1400" dirty="0">
                <a:latin typeface="Century Gothic" panose="020B0502020202020204" pitchFamily="34" charset="0"/>
              </a:rPr>
              <a:t>Job Title</a:t>
            </a:r>
          </a:p>
        </p:txBody>
      </p:sp>
      <p:sp>
        <p:nvSpPr>
          <p:cNvPr id="19" name="Oval 18">
            <a:extLst>
              <a:ext uri="{FF2B5EF4-FFF2-40B4-BE49-F238E27FC236}">
                <a16:creationId xmlns:a16="http://schemas.microsoft.com/office/drawing/2014/main" id="{E845EE00-B622-7745-ADD0-FFA7C30817DE}"/>
              </a:ext>
            </a:extLst>
          </p:cNvPr>
          <p:cNvSpPr/>
          <p:nvPr/>
        </p:nvSpPr>
        <p:spPr>
          <a:xfrm>
            <a:off x="2376068" y="2872751"/>
            <a:ext cx="746972" cy="74697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0" name="Oval 19">
            <a:extLst>
              <a:ext uri="{FF2B5EF4-FFF2-40B4-BE49-F238E27FC236}">
                <a16:creationId xmlns:a16="http://schemas.microsoft.com/office/drawing/2014/main" id="{A4A5CBED-5DEA-2048-BB12-6AEFADA22360}"/>
              </a:ext>
            </a:extLst>
          </p:cNvPr>
          <p:cNvSpPr/>
          <p:nvPr/>
        </p:nvSpPr>
        <p:spPr>
          <a:xfrm>
            <a:off x="1282215" y="864680"/>
            <a:ext cx="583120" cy="583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1" name="Oval 20">
            <a:extLst>
              <a:ext uri="{FF2B5EF4-FFF2-40B4-BE49-F238E27FC236}">
                <a16:creationId xmlns:a16="http://schemas.microsoft.com/office/drawing/2014/main" id="{E8148A44-106D-0C4C-B4F4-B110A67507F5}"/>
              </a:ext>
            </a:extLst>
          </p:cNvPr>
          <p:cNvSpPr/>
          <p:nvPr/>
        </p:nvSpPr>
        <p:spPr>
          <a:xfrm>
            <a:off x="8096639" y="3810716"/>
            <a:ext cx="557796" cy="5577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2" name="Oval 21">
            <a:extLst>
              <a:ext uri="{FF2B5EF4-FFF2-40B4-BE49-F238E27FC236}">
                <a16:creationId xmlns:a16="http://schemas.microsoft.com/office/drawing/2014/main" id="{06BBD083-F47D-3A44-A7AD-F1668FC10502}"/>
              </a:ext>
            </a:extLst>
          </p:cNvPr>
          <p:cNvSpPr/>
          <p:nvPr/>
        </p:nvSpPr>
        <p:spPr>
          <a:xfrm>
            <a:off x="958753" y="1046826"/>
            <a:ext cx="218828" cy="21882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3" name="Oval 22">
            <a:extLst>
              <a:ext uri="{FF2B5EF4-FFF2-40B4-BE49-F238E27FC236}">
                <a16:creationId xmlns:a16="http://schemas.microsoft.com/office/drawing/2014/main" id="{7B5DA570-D644-AC4C-8D56-446329C9E52D}"/>
              </a:ext>
            </a:extLst>
          </p:cNvPr>
          <p:cNvSpPr/>
          <p:nvPr/>
        </p:nvSpPr>
        <p:spPr>
          <a:xfrm>
            <a:off x="7552759" y="4486064"/>
            <a:ext cx="746972" cy="7469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4" name="Oval 23">
            <a:extLst>
              <a:ext uri="{FF2B5EF4-FFF2-40B4-BE49-F238E27FC236}">
                <a16:creationId xmlns:a16="http://schemas.microsoft.com/office/drawing/2014/main" id="{C1F33973-AFFB-9142-8A44-3DAE8C305AA1}"/>
              </a:ext>
            </a:extLst>
          </p:cNvPr>
          <p:cNvSpPr/>
          <p:nvPr/>
        </p:nvSpPr>
        <p:spPr>
          <a:xfrm>
            <a:off x="2937371" y="3156103"/>
            <a:ext cx="328872" cy="328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5" name="Oval 24">
            <a:extLst>
              <a:ext uri="{FF2B5EF4-FFF2-40B4-BE49-F238E27FC236}">
                <a16:creationId xmlns:a16="http://schemas.microsoft.com/office/drawing/2014/main" id="{FBDF570B-5663-694E-BE19-99C0EEEC3F76}"/>
              </a:ext>
            </a:extLst>
          </p:cNvPr>
          <p:cNvSpPr/>
          <p:nvPr/>
        </p:nvSpPr>
        <p:spPr>
          <a:xfrm>
            <a:off x="7441568" y="4859550"/>
            <a:ext cx="222381" cy="22238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6" name="Oval 25">
            <a:extLst>
              <a:ext uri="{FF2B5EF4-FFF2-40B4-BE49-F238E27FC236}">
                <a16:creationId xmlns:a16="http://schemas.microsoft.com/office/drawing/2014/main" id="{3C0146E3-69C9-3D42-A18B-B230EFD18EB9}"/>
              </a:ext>
            </a:extLst>
          </p:cNvPr>
          <p:cNvSpPr/>
          <p:nvPr/>
        </p:nvSpPr>
        <p:spPr>
          <a:xfrm>
            <a:off x="7342587" y="2513659"/>
            <a:ext cx="1149718" cy="114971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7" name="Oval 26">
            <a:extLst>
              <a:ext uri="{FF2B5EF4-FFF2-40B4-BE49-F238E27FC236}">
                <a16:creationId xmlns:a16="http://schemas.microsoft.com/office/drawing/2014/main" id="{71455B7F-EBAB-4149-AC81-3955FB3B6A9F}"/>
              </a:ext>
            </a:extLst>
          </p:cNvPr>
          <p:cNvSpPr/>
          <p:nvPr/>
        </p:nvSpPr>
        <p:spPr>
          <a:xfrm>
            <a:off x="9859992" y="5483829"/>
            <a:ext cx="746972" cy="7469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8" name="Oval 27">
            <a:extLst>
              <a:ext uri="{FF2B5EF4-FFF2-40B4-BE49-F238E27FC236}">
                <a16:creationId xmlns:a16="http://schemas.microsoft.com/office/drawing/2014/main" id="{EB0459BE-37C3-3F4F-8E94-81541FE0D895}"/>
              </a:ext>
            </a:extLst>
          </p:cNvPr>
          <p:cNvSpPr/>
          <p:nvPr/>
        </p:nvSpPr>
        <p:spPr>
          <a:xfrm>
            <a:off x="3609941" y="1758124"/>
            <a:ext cx="1019357" cy="101935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9" name="Oval 28">
            <a:extLst>
              <a:ext uri="{FF2B5EF4-FFF2-40B4-BE49-F238E27FC236}">
                <a16:creationId xmlns:a16="http://schemas.microsoft.com/office/drawing/2014/main" id="{A4041FAD-74E4-A942-9B68-AAFF03F641B6}"/>
              </a:ext>
            </a:extLst>
          </p:cNvPr>
          <p:cNvSpPr/>
          <p:nvPr/>
        </p:nvSpPr>
        <p:spPr>
          <a:xfrm>
            <a:off x="1230365" y="1266901"/>
            <a:ext cx="180899" cy="18089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1" name="Oval 30">
            <a:extLst>
              <a:ext uri="{FF2B5EF4-FFF2-40B4-BE49-F238E27FC236}">
                <a16:creationId xmlns:a16="http://schemas.microsoft.com/office/drawing/2014/main" id="{E5C82FFF-732A-3841-8148-B65C78F7E6E8}"/>
              </a:ext>
            </a:extLst>
          </p:cNvPr>
          <p:cNvSpPr/>
          <p:nvPr/>
        </p:nvSpPr>
        <p:spPr>
          <a:xfrm>
            <a:off x="1174504" y="789053"/>
            <a:ext cx="93337" cy="9333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2" name="Oval 31">
            <a:extLst>
              <a:ext uri="{FF2B5EF4-FFF2-40B4-BE49-F238E27FC236}">
                <a16:creationId xmlns:a16="http://schemas.microsoft.com/office/drawing/2014/main" id="{CD034B2C-D155-EA49-AB36-E0CEB32F5592}"/>
              </a:ext>
            </a:extLst>
          </p:cNvPr>
          <p:cNvSpPr/>
          <p:nvPr/>
        </p:nvSpPr>
        <p:spPr>
          <a:xfrm>
            <a:off x="10467167" y="5483829"/>
            <a:ext cx="378158" cy="37815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3" name="Oval 32">
            <a:extLst>
              <a:ext uri="{FF2B5EF4-FFF2-40B4-BE49-F238E27FC236}">
                <a16:creationId xmlns:a16="http://schemas.microsoft.com/office/drawing/2014/main" id="{A2C7A410-F087-F043-9730-B1F48EEB041A}"/>
              </a:ext>
            </a:extLst>
          </p:cNvPr>
          <p:cNvSpPr/>
          <p:nvPr/>
        </p:nvSpPr>
        <p:spPr>
          <a:xfrm>
            <a:off x="3341423" y="2513659"/>
            <a:ext cx="746972" cy="7469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4" name="TextBox 33">
            <a:extLst>
              <a:ext uri="{FF2B5EF4-FFF2-40B4-BE49-F238E27FC236}">
                <a16:creationId xmlns:a16="http://schemas.microsoft.com/office/drawing/2014/main" id="{6781381A-D332-9749-B903-F650A74FEA68}"/>
              </a:ext>
            </a:extLst>
          </p:cNvPr>
          <p:cNvSpPr txBox="1"/>
          <p:nvPr/>
        </p:nvSpPr>
        <p:spPr>
          <a:xfrm>
            <a:off x="8021459" y="1415110"/>
            <a:ext cx="1793761" cy="400110"/>
          </a:xfrm>
          <a:prstGeom prst="rect">
            <a:avLst/>
          </a:prstGeom>
          <a:noFill/>
        </p:spPr>
        <p:txBody>
          <a:bodyPr wrap="none" lIns="0" rIns="0" rtlCol="0">
            <a:spAutoFit/>
          </a:bodyPr>
          <a:lstStyle/>
          <a:p>
            <a:pPr marL="0" marR="0" lvl="0" indent="0" algn="l" defTabSz="914330" rtl="0" eaLnBrk="1" fontAlgn="auto" latinLnBrk="0" hangingPunct="1">
              <a:lnSpc>
                <a:spcPct val="100000"/>
              </a:lnSpc>
              <a:spcBef>
                <a:spcPts val="0"/>
              </a:spcBef>
              <a:spcAft>
                <a:spcPts val="0"/>
              </a:spcAft>
              <a:buClrTx/>
              <a:buSzTx/>
              <a:buFontTx/>
              <a:buNone/>
              <a:tabLst/>
              <a:defRPr/>
            </a:pPr>
            <a:r>
              <a:rPr kumimoji="0" lang="en-US" sz="2000" b="0" u="none" strike="noStrike" kern="1200" cap="none" spc="50" normalizeH="0" baseline="0" noProof="0" dirty="0">
                <a:ln>
                  <a:noFill/>
                </a:ln>
                <a:solidFill>
                  <a:schemeClr val="tx2"/>
                </a:solidFill>
                <a:effectLst/>
                <a:uLnTx/>
                <a:uFillTx/>
                <a:latin typeface="Prometo Medium" panose="020B0704030203060203" pitchFamily="34" charset="0"/>
                <a:ea typeface="+mn-ea"/>
                <a:cs typeface="+mn-cs"/>
              </a:rPr>
              <a:t>Speaker Name</a:t>
            </a:r>
          </a:p>
        </p:txBody>
      </p:sp>
      <p:sp>
        <p:nvSpPr>
          <p:cNvPr id="30" name="TextBox 29">
            <a:extLst>
              <a:ext uri="{FF2B5EF4-FFF2-40B4-BE49-F238E27FC236}">
                <a16:creationId xmlns:a16="http://schemas.microsoft.com/office/drawing/2014/main" id="{7AAD4368-4DDE-8242-A6F3-0975587A0340}"/>
              </a:ext>
            </a:extLst>
          </p:cNvPr>
          <p:cNvSpPr txBox="1"/>
          <p:nvPr/>
        </p:nvSpPr>
        <p:spPr>
          <a:xfrm>
            <a:off x="502223" y="4309460"/>
            <a:ext cx="3180273" cy="997774"/>
          </a:xfrm>
          <a:prstGeom prst="rect">
            <a:avLst/>
          </a:prstGeom>
          <a:noFill/>
        </p:spPr>
        <p:txBody>
          <a:bodyPr wrap="square" lIns="0" rIns="0" rtlCol="0">
            <a:spAutoFit/>
          </a:bodyPr>
          <a:lstStyle/>
          <a:p>
            <a:pPr>
              <a:lnSpc>
                <a:spcPts val="1800"/>
              </a:lnSpc>
            </a:pPr>
            <a:r>
              <a:rPr lang="en-US" sz="1400" dirty="0">
                <a:latin typeface="Century Gothic" panose="020B0502020202020204" pitchFamily="34" charset="0"/>
              </a:rPr>
              <a:t>Lorem ipsum dolor sit amet, consectetur adipiscing elit. Sed et tellus dapibus, venenatis purus eget, dignissim metus.</a:t>
            </a:r>
          </a:p>
        </p:txBody>
      </p:sp>
      <p:sp>
        <p:nvSpPr>
          <p:cNvPr id="35" name="TextBox 34">
            <a:extLst>
              <a:ext uri="{FF2B5EF4-FFF2-40B4-BE49-F238E27FC236}">
                <a16:creationId xmlns:a16="http://schemas.microsoft.com/office/drawing/2014/main" id="{0E1E19D8-CA0F-184E-9F81-CFE72549144E}"/>
              </a:ext>
            </a:extLst>
          </p:cNvPr>
          <p:cNvSpPr txBox="1"/>
          <p:nvPr/>
        </p:nvSpPr>
        <p:spPr>
          <a:xfrm>
            <a:off x="502224" y="3820606"/>
            <a:ext cx="958596" cy="338554"/>
          </a:xfrm>
          <a:prstGeom prst="rect">
            <a:avLst/>
          </a:prstGeom>
          <a:noFill/>
        </p:spPr>
        <p:txBody>
          <a:bodyPr wrap="none" lIns="0" rIns="0" rtlCol="0">
            <a:spAutoFit/>
          </a:bodyPr>
          <a:lstStyle/>
          <a:p>
            <a:r>
              <a:rPr lang="en-US" sz="1600" b="1" dirty="0">
                <a:solidFill>
                  <a:schemeClr val="accent4"/>
                </a:solidFill>
                <a:latin typeface="Century Gothic" panose="020B0502020202020204" pitchFamily="34" charset="0"/>
              </a:rPr>
              <a:t>HEADLINE</a:t>
            </a:r>
          </a:p>
        </p:txBody>
      </p:sp>
      <p:sp>
        <p:nvSpPr>
          <p:cNvPr id="8" name="Footer Placeholder 2">
            <a:extLst>
              <a:ext uri="{FF2B5EF4-FFF2-40B4-BE49-F238E27FC236}">
                <a16:creationId xmlns:a16="http://schemas.microsoft.com/office/drawing/2014/main" id="{877AB00A-69C5-696B-2A7F-574A0417A1FD}"/>
              </a:ext>
            </a:extLst>
          </p:cNvPr>
          <p:cNvSpPr txBox="1">
            <a:spLocks/>
          </p:cNvSpPr>
          <p:nvPr/>
        </p:nvSpPr>
        <p:spPr>
          <a:xfrm>
            <a:off x="391986" y="116110"/>
            <a:ext cx="1057078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accent4"/>
                </a:solidFill>
              </a:rPr>
              <a:t>PRESENTATION TITLE (To customize: Insert &gt; Header Footer &gt; Edit Footer Text &gt; Apply to All)</a:t>
            </a:r>
          </a:p>
        </p:txBody>
      </p:sp>
      <p:sp>
        <p:nvSpPr>
          <p:cNvPr id="3" name="Slide Number Placeholder 1">
            <a:extLst>
              <a:ext uri="{FF2B5EF4-FFF2-40B4-BE49-F238E27FC236}">
                <a16:creationId xmlns:a16="http://schemas.microsoft.com/office/drawing/2014/main" id="{4903229F-7D4A-0D91-C9CC-C6D48A92C8BA}"/>
              </a:ext>
            </a:extLst>
          </p:cNvPr>
          <p:cNvSpPr>
            <a:spLocks noGrp="1"/>
          </p:cNvSpPr>
          <p:nvPr>
            <p:ph type="sldNum" sz="quarter" idx="4"/>
          </p:nvPr>
        </p:nvSpPr>
        <p:spPr>
          <a:xfrm>
            <a:off x="8723601" y="6373546"/>
            <a:ext cx="2727326" cy="219075"/>
          </a:xfrm>
          <a:prstGeom prst="rect">
            <a:avLst/>
          </a:prstGeom>
        </p:spPr>
        <p:txBody>
          <a:bodyPr/>
          <a:lstStyle/>
          <a:p>
            <a:fld id="{2F8AF2E6-64A8-0F46-AF27-0A96D82A033B}" type="slidenum">
              <a:rPr lang="en-US" smtClean="0"/>
              <a:pPr/>
              <a:t>22</a:t>
            </a:fld>
            <a:endParaRPr lang="en-US" dirty="0"/>
          </a:p>
        </p:txBody>
      </p:sp>
    </p:spTree>
    <p:extLst>
      <p:ext uri="{BB962C8B-B14F-4D97-AF65-F5344CB8AC3E}">
        <p14:creationId xmlns:p14="http://schemas.microsoft.com/office/powerpoint/2010/main" val="546710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CB812F7-395D-85CC-F904-284E04AD4F71}"/>
              </a:ext>
            </a:extLst>
          </p:cNvPr>
          <p:cNvSpPr txBox="1"/>
          <p:nvPr/>
        </p:nvSpPr>
        <p:spPr>
          <a:xfrm>
            <a:off x="387184" y="2810684"/>
            <a:ext cx="1829792" cy="326051"/>
          </a:xfrm>
          <a:prstGeom prst="rect">
            <a:avLst/>
          </a:prstGeom>
          <a:noFill/>
        </p:spPr>
        <p:txBody>
          <a:bodyPr wrap="square" lIns="0" rIns="0" rtlCol="0">
            <a:spAutoFit/>
          </a:bodyPr>
          <a:lstStyle/>
          <a:p>
            <a:pPr algn="ctr">
              <a:lnSpc>
                <a:spcPct val="120000"/>
              </a:lnSpc>
            </a:pPr>
            <a:r>
              <a:rPr lang="en-US" sz="1400" dirty="0">
                <a:solidFill>
                  <a:schemeClr val="tx2"/>
                </a:solidFill>
                <a:latin typeface="Century Gothic" panose="020B0502020202020204" pitchFamily="34" charset="0"/>
              </a:rPr>
              <a:t>Job Title</a:t>
            </a:r>
          </a:p>
        </p:txBody>
      </p:sp>
      <p:sp>
        <p:nvSpPr>
          <p:cNvPr id="13" name="TextBox 12">
            <a:extLst>
              <a:ext uri="{FF2B5EF4-FFF2-40B4-BE49-F238E27FC236}">
                <a16:creationId xmlns:a16="http://schemas.microsoft.com/office/drawing/2014/main" id="{27B935EF-684A-70DF-2517-6940DB5C5776}"/>
              </a:ext>
            </a:extLst>
          </p:cNvPr>
          <p:cNvSpPr txBox="1"/>
          <p:nvPr/>
        </p:nvSpPr>
        <p:spPr>
          <a:xfrm>
            <a:off x="29970" y="2562189"/>
            <a:ext cx="2544220" cy="338554"/>
          </a:xfrm>
          <a:prstGeom prst="rect">
            <a:avLst/>
          </a:prstGeom>
          <a:noFill/>
        </p:spPr>
        <p:txBody>
          <a:bodyPr wrap="square" rtlCol="0">
            <a:spAutoFit/>
          </a:bodyPr>
          <a:lstStyle/>
          <a:p>
            <a:pPr algn="ctr"/>
            <a:r>
              <a:rPr lang="en-US" sz="1600" dirty="0">
                <a:solidFill>
                  <a:schemeClr val="accent4"/>
                </a:solidFill>
                <a:latin typeface="Prometo Medium" panose="020B0704030203060203" pitchFamily="34" charset="0"/>
              </a:rPr>
              <a:t>Speaker Name</a:t>
            </a:r>
          </a:p>
        </p:txBody>
      </p:sp>
      <p:sp>
        <p:nvSpPr>
          <p:cNvPr id="3" name="Picture Placeholder 2"/>
          <p:cNvSpPr>
            <a:spLocks noGrp="1"/>
          </p:cNvSpPr>
          <p:nvPr>
            <p:ph type="pic" sz="quarter" idx="16"/>
          </p:nvPr>
        </p:nvSpPr>
        <p:spPr>
          <a:xfrm>
            <a:off x="561852" y="980430"/>
            <a:ext cx="1486294" cy="1486294"/>
          </a:xfrm>
        </p:spPr>
        <p:txBody>
          <a:bodyPr/>
          <a:lstStyle/>
          <a:p>
            <a:endParaRPr lang="en-US"/>
          </a:p>
        </p:txBody>
      </p:sp>
      <p:sp>
        <p:nvSpPr>
          <p:cNvPr id="4" name="Picture Placeholder 3"/>
          <p:cNvSpPr>
            <a:spLocks noGrp="1"/>
          </p:cNvSpPr>
          <p:nvPr>
            <p:ph type="pic" sz="quarter" idx="17"/>
          </p:nvPr>
        </p:nvSpPr>
        <p:spPr>
          <a:xfrm>
            <a:off x="3270152" y="980430"/>
            <a:ext cx="1486294" cy="1486294"/>
          </a:xfrm>
        </p:spPr>
        <p:txBody>
          <a:bodyPr/>
          <a:lstStyle/>
          <a:p>
            <a:endParaRPr lang="en-US"/>
          </a:p>
        </p:txBody>
      </p:sp>
      <p:sp>
        <p:nvSpPr>
          <p:cNvPr id="5" name="Picture Placeholder 4"/>
          <p:cNvSpPr>
            <a:spLocks noGrp="1"/>
          </p:cNvSpPr>
          <p:nvPr>
            <p:ph type="pic" sz="quarter" idx="18"/>
          </p:nvPr>
        </p:nvSpPr>
        <p:spPr>
          <a:xfrm>
            <a:off x="5965760" y="980430"/>
            <a:ext cx="1486294" cy="1486294"/>
          </a:xfrm>
        </p:spPr>
        <p:txBody>
          <a:bodyPr/>
          <a:lstStyle/>
          <a:p>
            <a:endParaRPr lang="en-US"/>
          </a:p>
        </p:txBody>
      </p:sp>
      <p:sp>
        <p:nvSpPr>
          <p:cNvPr id="6" name="Picture Placeholder 5"/>
          <p:cNvSpPr>
            <a:spLocks noGrp="1"/>
          </p:cNvSpPr>
          <p:nvPr>
            <p:ph type="pic" sz="quarter" idx="19"/>
          </p:nvPr>
        </p:nvSpPr>
        <p:spPr>
          <a:xfrm>
            <a:off x="8673844" y="980430"/>
            <a:ext cx="1486294" cy="1486294"/>
          </a:xfrm>
        </p:spPr>
        <p:txBody>
          <a:bodyPr/>
          <a:lstStyle/>
          <a:p>
            <a:endParaRPr lang="en-US"/>
          </a:p>
        </p:txBody>
      </p:sp>
      <p:sp>
        <p:nvSpPr>
          <p:cNvPr id="10" name="Picture Placeholder 9"/>
          <p:cNvSpPr>
            <a:spLocks noGrp="1"/>
          </p:cNvSpPr>
          <p:nvPr>
            <p:ph type="pic" sz="quarter" idx="20"/>
          </p:nvPr>
        </p:nvSpPr>
        <p:spPr>
          <a:xfrm>
            <a:off x="561852" y="3480434"/>
            <a:ext cx="1486294" cy="1486294"/>
          </a:xfrm>
        </p:spPr>
        <p:txBody>
          <a:bodyPr/>
          <a:lstStyle/>
          <a:p>
            <a:endParaRPr lang="en-US"/>
          </a:p>
        </p:txBody>
      </p:sp>
      <p:sp>
        <p:nvSpPr>
          <p:cNvPr id="9" name="Picture Placeholder 8"/>
          <p:cNvSpPr>
            <a:spLocks noGrp="1"/>
          </p:cNvSpPr>
          <p:nvPr>
            <p:ph type="pic" sz="quarter" idx="21"/>
          </p:nvPr>
        </p:nvSpPr>
        <p:spPr>
          <a:xfrm>
            <a:off x="3265849" y="3480434"/>
            <a:ext cx="1486294" cy="1486294"/>
          </a:xfrm>
        </p:spPr>
        <p:txBody>
          <a:bodyPr/>
          <a:lstStyle/>
          <a:p>
            <a:endParaRPr lang="en-US"/>
          </a:p>
        </p:txBody>
      </p:sp>
      <p:sp>
        <p:nvSpPr>
          <p:cNvPr id="8" name="Picture Placeholder 7"/>
          <p:cNvSpPr>
            <a:spLocks noGrp="1"/>
          </p:cNvSpPr>
          <p:nvPr>
            <p:ph type="pic" sz="quarter" idx="22"/>
          </p:nvPr>
        </p:nvSpPr>
        <p:spPr>
          <a:xfrm>
            <a:off x="5969846" y="3480434"/>
            <a:ext cx="1486294" cy="1486294"/>
          </a:xfrm>
        </p:spPr>
        <p:txBody>
          <a:bodyPr/>
          <a:lstStyle/>
          <a:p>
            <a:endParaRPr lang="en-US"/>
          </a:p>
        </p:txBody>
      </p:sp>
      <p:sp>
        <p:nvSpPr>
          <p:cNvPr id="7" name="Picture Placeholder 6"/>
          <p:cNvSpPr>
            <a:spLocks noGrp="1"/>
          </p:cNvSpPr>
          <p:nvPr>
            <p:ph type="pic" sz="quarter" idx="23"/>
          </p:nvPr>
        </p:nvSpPr>
        <p:spPr>
          <a:xfrm>
            <a:off x="8673844" y="3480434"/>
            <a:ext cx="1486294" cy="1486294"/>
          </a:xfrm>
        </p:spPr>
        <p:txBody>
          <a:bodyPr/>
          <a:lstStyle/>
          <a:p>
            <a:endParaRPr lang="en-US"/>
          </a:p>
        </p:txBody>
      </p:sp>
      <p:sp>
        <p:nvSpPr>
          <p:cNvPr id="11" name="Footer Placeholder 10">
            <a:extLst>
              <a:ext uri="{FF2B5EF4-FFF2-40B4-BE49-F238E27FC236}">
                <a16:creationId xmlns:a16="http://schemas.microsoft.com/office/drawing/2014/main" id="{FF454EB3-197C-3841-8A3A-D959EC7672A2}"/>
              </a:ext>
            </a:extLst>
          </p:cNvPr>
          <p:cNvSpPr>
            <a:spLocks noGrp="1"/>
          </p:cNvSpPr>
          <p:nvPr>
            <p:ph type="ftr" sz="quarter" idx="24"/>
          </p:nvPr>
        </p:nvSpPr>
        <p:spPr/>
        <p:txBody>
          <a:bodyPr/>
          <a:lstStyle/>
          <a:p>
            <a:r>
              <a:rPr lang="en-US" dirty="0"/>
              <a:t>PRESENTATION TITLE (To customize: Insert &gt; Header Footer &gt; Edit Footer Text &gt; Apply to All)</a:t>
            </a:r>
          </a:p>
        </p:txBody>
      </p:sp>
      <p:sp>
        <p:nvSpPr>
          <p:cNvPr id="14" name="TextBox 13">
            <a:extLst>
              <a:ext uri="{FF2B5EF4-FFF2-40B4-BE49-F238E27FC236}">
                <a16:creationId xmlns:a16="http://schemas.microsoft.com/office/drawing/2014/main" id="{F2D21B4D-3F27-FCB2-BE64-CA34D41A5140}"/>
              </a:ext>
            </a:extLst>
          </p:cNvPr>
          <p:cNvSpPr txBox="1"/>
          <p:nvPr/>
        </p:nvSpPr>
        <p:spPr>
          <a:xfrm>
            <a:off x="3086139" y="2810684"/>
            <a:ext cx="1829792" cy="326051"/>
          </a:xfrm>
          <a:prstGeom prst="rect">
            <a:avLst/>
          </a:prstGeom>
          <a:noFill/>
        </p:spPr>
        <p:txBody>
          <a:bodyPr wrap="square" lIns="0" rIns="0" rtlCol="0">
            <a:spAutoFit/>
          </a:bodyPr>
          <a:lstStyle/>
          <a:p>
            <a:pPr algn="ctr">
              <a:lnSpc>
                <a:spcPct val="120000"/>
              </a:lnSpc>
            </a:pPr>
            <a:r>
              <a:rPr lang="en-US" sz="1400" dirty="0">
                <a:solidFill>
                  <a:schemeClr val="tx2"/>
                </a:solidFill>
                <a:latin typeface="Century Gothic" panose="020B0502020202020204" pitchFamily="34" charset="0"/>
              </a:rPr>
              <a:t>Job Title</a:t>
            </a:r>
          </a:p>
        </p:txBody>
      </p:sp>
      <p:sp>
        <p:nvSpPr>
          <p:cNvPr id="15" name="TextBox 14">
            <a:extLst>
              <a:ext uri="{FF2B5EF4-FFF2-40B4-BE49-F238E27FC236}">
                <a16:creationId xmlns:a16="http://schemas.microsoft.com/office/drawing/2014/main" id="{894BB52F-D0A2-8A9A-7F7C-09BA0DE6DD6B}"/>
              </a:ext>
            </a:extLst>
          </p:cNvPr>
          <p:cNvSpPr txBox="1"/>
          <p:nvPr/>
        </p:nvSpPr>
        <p:spPr>
          <a:xfrm>
            <a:off x="2728925" y="2562189"/>
            <a:ext cx="2544220" cy="338554"/>
          </a:xfrm>
          <a:prstGeom prst="rect">
            <a:avLst/>
          </a:prstGeom>
          <a:noFill/>
        </p:spPr>
        <p:txBody>
          <a:bodyPr wrap="square" rtlCol="0">
            <a:spAutoFit/>
          </a:bodyPr>
          <a:lstStyle/>
          <a:p>
            <a:pPr algn="ctr"/>
            <a:r>
              <a:rPr lang="en-US" sz="1600" dirty="0">
                <a:solidFill>
                  <a:schemeClr val="accent4"/>
                </a:solidFill>
                <a:latin typeface="Prometo Medium" panose="020B0704030203060203" pitchFamily="34" charset="0"/>
              </a:rPr>
              <a:t>Speaker Name</a:t>
            </a:r>
          </a:p>
        </p:txBody>
      </p:sp>
      <p:sp>
        <p:nvSpPr>
          <p:cNvPr id="16" name="TextBox 15">
            <a:extLst>
              <a:ext uri="{FF2B5EF4-FFF2-40B4-BE49-F238E27FC236}">
                <a16:creationId xmlns:a16="http://schemas.microsoft.com/office/drawing/2014/main" id="{F58C75FA-35C9-87B1-6CA6-012764C447DA}"/>
              </a:ext>
            </a:extLst>
          </p:cNvPr>
          <p:cNvSpPr txBox="1"/>
          <p:nvPr/>
        </p:nvSpPr>
        <p:spPr>
          <a:xfrm>
            <a:off x="5739095" y="2810684"/>
            <a:ext cx="1829792" cy="326051"/>
          </a:xfrm>
          <a:prstGeom prst="rect">
            <a:avLst/>
          </a:prstGeom>
          <a:noFill/>
        </p:spPr>
        <p:txBody>
          <a:bodyPr wrap="square" lIns="0" rIns="0" rtlCol="0">
            <a:spAutoFit/>
          </a:bodyPr>
          <a:lstStyle/>
          <a:p>
            <a:pPr algn="ctr">
              <a:lnSpc>
                <a:spcPct val="120000"/>
              </a:lnSpc>
            </a:pPr>
            <a:r>
              <a:rPr lang="en-US" sz="1400" dirty="0">
                <a:solidFill>
                  <a:schemeClr val="tx2"/>
                </a:solidFill>
                <a:latin typeface="Century Gothic" panose="020B0502020202020204" pitchFamily="34" charset="0"/>
              </a:rPr>
              <a:t>Job Title</a:t>
            </a:r>
          </a:p>
        </p:txBody>
      </p:sp>
      <p:sp>
        <p:nvSpPr>
          <p:cNvPr id="17" name="TextBox 16">
            <a:extLst>
              <a:ext uri="{FF2B5EF4-FFF2-40B4-BE49-F238E27FC236}">
                <a16:creationId xmlns:a16="http://schemas.microsoft.com/office/drawing/2014/main" id="{31CEB636-190A-C8CA-14D4-476107FFB58F}"/>
              </a:ext>
            </a:extLst>
          </p:cNvPr>
          <p:cNvSpPr txBox="1"/>
          <p:nvPr/>
        </p:nvSpPr>
        <p:spPr>
          <a:xfrm>
            <a:off x="5381881" y="2562189"/>
            <a:ext cx="2544220" cy="338554"/>
          </a:xfrm>
          <a:prstGeom prst="rect">
            <a:avLst/>
          </a:prstGeom>
          <a:noFill/>
        </p:spPr>
        <p:txBody>
          <a:bodyPr wrap="square" rtlCol="0">
            <a:spAutoFit/>
          </a:bodyPr>
          <a:lstStyle/>
          <a:p>
            <a:pPr algn="ctr"/>
            <a:r>
              <a:rPr lang="en-US" sz="1600" dirty="0">
                <a:solidFill>
                  <a:schemeClr val="accent4"/>
                </a:solidFill>
                <a:latin typeface="Prometo Medium" panose="020B0704030203060203" pitchFamily="34" charset="0"/>
              </a:rPr>
              <a:t>Speaker Name</a:t>
            </a:r>
          </a:p>
        </p:txBody>
      </p:sp>
      <p:sp>
        <p:nvSpPr>
          <p:cNvPr id="18" name="TextBox 17">
            <a:extLst>
              <a:ext uri="{FF2B5EF4-FFF2-40B4-BE49-F238E27FC236}">
                <a16:creationId xmlns:a16="http://schemas.microsoft.com/office/drawing/2014/main" id="{0C6C908F-523F-1650-C71C-C98E7EB4440F}"/>
              </a:ext>
            </a:extLst>
          </p:cNvPr>
          <p:cNvSpPr txBox="1"/>
          <p:nvPr/>
        </p:nvSpPr>
        <p:spPr>
          <a:xfrm>
            <a:off x="8438050" y="2810684"/>
            <a:ext cx="1829792" cy="326051"/>
          </a:xfrm>
          <a:prstGeom prst="rect">
            <a:avLst/>
          </a:prstGeom>
          <a:noFill/>
        </p:spPr>
        <p:txBody>
          <a:bodyPr wrap="square" lIns="0" rIns="0" rtlCol="0">
            <a:spAutoFit/>
          </a:bodyPr>
          <a:lstStyle/>
          <a:p>
            <a:pPr algn="ctr">
              <a:lnSpc>
                <a:spcPct val="120000"/>
              </a:lnSpc>
            </a:pPr>
            <a:r>
              <a:rPr lang="en-US" sz="1400" dirty="0">
                <a:solidFill>
                  <a:schemeClr val="tx2"/>
                </a:solidFill>
                <a:latin typeface="Century Gothic" panose="020B0502020202020204" pitchFamily="34" charset="0"/>
              </a:rPr>
              <a:t>Job Title</a:t>
            </a:r>
          </a:p>
        </p:txBody>
      </p:sp>
      <p:sp>
        <p:nvSpPr>
          <p:cNvPr id="19" name="TextBox 18">
            <a:extLst>
              <a:ext uri="{FF2B5EF4-FFF2-40B4-BE49-F238E27FC236}">
                <a16:creationId xmlns:a16="http://schemas.microsoft.com/office/drawing/2014/main" id="{BDAD01F7-528A-CE1B-48F2-9C833968A528}"/>
              </a:ext>
            </a:extLst>
          </p:cNvPr>
          <p:cNvSpPr txBox="1"/>
          <p:nvPr/>
        </p:nvSpPr>
        <p:spPr>
          <a:xfrm>
            <a:off x="8080836" y="2562189"/>
            <a:ext cx="2544220" cy="338554"/>
          </a:xfrm>
          <a:prstGeom prst="rect">
            <a:avLst/>
          </a:prstGeom>
          <a:noFill/>
        </p:spPr>
        <p:txBody>
          <a:bodyPr wrap="square" rtlCol="0">
            <a:spAutoFit/>
          </a:bodyPr>
          <a:lstStyle/>
          <a:p>
            <a:pPr algn="ctr"/>
            <a:r>
              <a:rPr lang="en-US" sz="1600" dirty="0">
                <a:solidFill>
                  <a:schemeClr val="accent4"/>
                </a:solidFill>
                <a:latin typeface="Prometo Medium" panose="020B0704030203060203" pitchFamily="34" charset="0"/>
              </a:rPr>
              <a:t>Speaker Name</a:t>
            </a:r>
          </a:p>
        </p:txBody>
      </p:sp>
      <p:sp>
        <p:nvSpPr>
          <p:cNvPr id="20" name="TextBox 19">
            <a:extLst>
              <a:ext uri="{FF2B5EF4-FFF2-40B4-BE49-F238E27FC236}">
                <a16:creationId xmlns:a16="http://schemas.microsoft.com/office/drawing/2014/main" id="{159A22B2-AEE9-5507-1595-AD3DED657799}"/>
              </a:ext>
            </a:extLst>
          </p:cNvPr>
          <p:cNvSpPr txBox="1"/>
          <p:nvPr/>
        </p:nvSpPr>
        <p:spPr>
          <a:xfrm>
            <a:off x="387184" y="5272838"/>
            <a:ext cx="1829792" cy="326051"/>
          </a:xfrm>
          <a:prstGeom prst="rect">
            <a:avLst/>
          </a:prstGeom>
          <a:noFill/>
        </p:spPr>
        <p:txBody>
          <a:bodyPr wrap="square" lIns="0" rIns="0" rtlCol="0">
            <a:spAutoFit/>
          </a:bodyPr>
          <a:lstStyle/>
          <a:p>
            <a:pPr algn="ctr">
              <a:lnSpc>
                <a:spcPct val="120000"/>
              </a:lnSpc>
            </a:pPr>
            <a:r>
              <a:rPr lang="en-US" sz="1400" dirty="0">
                <a:solidFill>
                  <a:schemeClr val="tx2"/>
                </a:solidFill>
                <a:latin typeface="Century Gothic" panose="020B0502020202020204" pitchFamily="34" charset="0"/>
              </a:rPr>
              <a:t>Job Title</a:t>
            </a:r>
          </a:p>
        </p:txBody>
      </p:sp>
      <p:sp>
        <p:nvSpPr>
          <p:cNvPr id="22" name="TextBox 21">
            <a:extLst>
              <a:ext uri="{FF2B5EF4-FFF2-40B4-BE49-F238E27FC236}">
                <a16:creationId xmlns:a16="http://schemas.microsoft.com/office/drawing/2014/main" id="{ED999D8F-34F6-E053-48AF-E36549FD42FC}"/>
              </a:ext>
            </a:extLst>
          </p:cNvPr>
          <p:cNvSpPr txBox="1"/>
          <p:nvPr/>
        </p:nvSpPr>
        <p:spPr>
          <a:xfrm>
            <a:off x="29970" y="5024343"/>
            <a:ext cx="2544220" cy="338554"/>
          </a:xfrm>
          <a:prstGeom prst="rect">
            <a:avLst/>
          </a:prstGeom>
          <a:noFill/>
        </p:spPr>
        <p:txBody>
          <a:bodyPr wrap="square" rtlCol="0">
            <a:spAutoFit/>
          </a:bodyPr>
          <a:lstStyle/>
          <a:p>
            <a:pPr algn="ctr"/>
            <a:r>
              <a:rPr lang="en-US" sz="1600" dirty="0">
                <a:solidFill>
                  <a:schemeClr val="accent4"/>
                </a:solidFill>
                <a:latin typeface="Prometo Medium" panose="020B0704030203060203" pitchFamily="34" charset="0"/>
              </a:rPr>
              <a:t>Speaker Name</a:t>
            </a:r>
          </a:p>
        </p:txBody>
      </p:sp>
      <p:sp>
        <p:nvSpPr>
          <p:cNvPr id="24" name="TextBox 23">
            <a:extLst>
              <a:ext uri="{FF2B5EF4-FFF2-40B4-BE49-F238E27FC236}">
                <a16:creationId xmlns:a16="http://schemas.microsoft.com/office/drawing/2014/main" id="{3BE8F706-A827-3DAF-94C9-8C7EF9BA01B4}"/>
              </a:ext>
            </a:extLst>
          </p:cNvPr>
          <p:cNvSpPr txBox="1"/>
          <p:nvPr/>
        </p:nvSpPr>
        <p:spPr>
          <a:xfrm>
            <a:off x="3086139" y="5272838"/>
            <a:ext cx="1829792" cy="326051"/>
          </a:xfrm>
          <a:prstGeom prst="rect">
            <a:avLst/>
          </a:prstGeom>
          <a:noFill/>
        </p:spPr>
        <p:txBody>
          <a:bodyPr wrap="square" lIns="0" rIns="0" rtlCol="0">
            <a:spAutoFit/>
          </a:bodyPr>
          <a:lstStyle/>
          <a:p>
            <a:pPr algn="ctr">
              <a:lnSpc>
                <a:spcPct val="120000"/>
              </a:lnSpc>
            </a:pPr>
            <a:r>
              <a:rPr lang="en-US" sz="1400" dirty="0">
                <a:solidFill>
                  <a:schemeClr val="tx2"/>
                </a:solidFill>
                <a:latin typeface="Century Gothic" panose="020B0502020202020204" pitchFamily="34" charset="0"/>
              </a:rPr>
              <a:t>Job Title</a:t>
            </a:r>
          </a:p>
        </p:txBody>
      </p:sp>
      <p:sp>
        <p:nvSpPr>
          <p:cNvPr id="26" name="TextBox 25">
            <a:extLst>
              <a:ext uri="{FF2B5EF4-FFF2-40B4-BE49-F238E27FC236}">
                <a16:creationId xmlns:a16="http://schemas.microsoft.com/office/drawing/2014/main" id="{E882874F-95AB-4E11-67C1-43681E0C9476}"/>
              </a:ext>
            </a:extLst>
          </p:cNvPr>
          <p:cNvSpPr txBox="1"/>
          <p:nvPr/>
        </p:nvSpPr>
        <p:spPr>
          <a:xfrm>
            <a:off x="2728925" y="5024343"/>
            <a:ext cx="2544220" cy="338554"/>
          </a:xfrm>
          <a:prstGeom prst="rect">
            <a:avLst/>
          </a:prstGeom>
          <a:noFill/>
        </p:spPr>
        <p:txBody>
          <a:bodyPr wrap="square" rtlCol="0">
            <a:spAutoFit/>
          </a:bodyPr>
          <a:lstStyle/>
          <a:p>
            <a:pPr algn="ctr"/>
            <a:r>
              <a:rPr lang="en-US" sz="1600" dirty="0">
                <a:solidFill>
                  <a:schemeClr val="accent4"/>
                </a:solidFill>
                <a:latin typeface="Prometo Medium" panose="020B0704030203060203" pitchFamily="34" charset="0"/>
              </a:rPr>
              <a:t>Speaker Name</a:t>
            </a:r>
          </a:p>
        </p:txBody>
      </p:sp>
      <p:sp>
        <p:nvSpPr>
          <p:cNvPr id="28" name="TextBox 27">
            <a:extLst>
              <a:ext uri="{FF2B5EF4-FFF2-40B4-BE49-F238E27FC236}">
                <a16:creationId xmlns:a16="http://schemas.microsoft.com/office/drawing/2014/main" id="{0A6051A5-DF23-681D-8C9D-E79B79B7634C}"/>
              </a:ext>
            </a:extLst>
          </p:cNvPr>
          <p:cNvSpPr txBox="1"/>
          <p:nvPr/>
        </p:nvSpPr>
        <p:spPr>
          <a:xfrm>
            <a:off x="5739095" y="5272838"/>
            <a:ext cx="1829792" cy="326051"/>
          </a:xfrm>
          <a:prstGeom prst="rect">
            <a:avLst/>
          </a:prstGeom>
          <a:noFill/>
        </p:spPr>
        <p:txBody>
          <a:bodyPr wrap="square" lIns="0" rIns="0" rtlCol="0">
            <a:spAutoFit/>
          </a:bodyPr>
          <a:lstStyle/>
          <a:p>
            <a:pPr algn="ctr">
              <a:lnSpc>
                <a:spcPct val="120000"/>
              </a:lnSpc>
            </a:pPr>
            <a:r>
              <a:rPr lang="en-US" sz="1400" dirty="0">
                <a:solidFill>
                  <a:schemeClr val="tx2"/>
                </a:solidFill>
                <a:latin typeface="Century Gothic" panose="020B0502020202020204" pitchFamily="34" charset="0"/>
              </a:rPr>
              <a:t>Job Title</a:t>
            </a:r>
          </a:p>
        </p:txBody>
      </p:sp>
      <p:sp>
        <p:nvSpPr>
          <p:cNvPr id="30" name="TextBox 29">
            <a:extLst>
              <a:ext uri="{FF2B5EF4-FFF2-40B4-BE49-F238E27FC236}">
                <a16:creationId xmlns:a16="http://schemas.microsoft.com/office/drawing/2014/main" id="{6811CEDE-C516-3FDF-C549-05E5B2F05209}"/>
              </a:ext>
            </a:extLst>
          </p:cNvPr>
          <p:cNvSpPr txBox="1"/>
          <p:nvPr/>
        </p:nvSpPr>
        <p:spPr>
          <a:xfrm>
            <a:off x="5381881" y="5024343"/>
            <a:ext cx="2544220" cy="338554"/>
          </a:xfrm>
          <a:prstGeom prst="rect">
            <a:avLst/>
          </a:prstGeom>
          <a:noFill/>
        </p:spPr>
        <p:txBody>
          <a:bodyPr wrap="square" rtlCol="0">
            <a:spAutoFit/>
          </a:bodyPr>
          <a:lstStyle/>
          <a:p>
            <a:pPr algn="ctr"/>
            <a:r>
              <a:rPr lang="en-US" sz="1600" dirty="0">
                <a:solidFill>
                  <a:schemeClr val="accent4"/>
                </a:solidFill>
                <a:latin typeface="Prometo Medium" panose="020B0704030203060203" pitchFamily="34" charset="0"/>
              </a:rPr>
              <a:t>Speaker Name</a:t>
            </a:r>
          </a:p>
        </p:txBody>
      </p:sp>
      <p:sp>
        <p:nvSpPr>
          <p:cNvPr id="32" name="TextBox 31">
            <a:extLst>
              <a:ext uri="{FF2B5EF4-FFF2-40B4-BE49-F238E27FC236}">
                <a16:creationId xmlns:a16="http://schemas.microsoft.com/office/drawing/2014/main" id="{5C3DEA3F-EF04-85E4-1455-A8691C770F98}"/>
              </a:ext>
            </a:extLst>
          </p:cNvPr>
          <p:cNvSpPr txBox="1"/>
          <p:nvPr/>
        </p:nvSpPr>
        <p:spPr>
          <a:xfrm>
            <a:off x="8438050" y="5272838"/>
            <a:ext cx="1829792" cy="326051"/>
          </a:xfrm>
          <a:prstGeom prst="rect">
            <a:avLst/>
          </a:prstGeom>
          <a:noFill/>
        </p:spPr>
        <p:txBody>
          <a:bodyPr wrap="square" lIns="0" rIns="0" rtlCol="0">
            <a:spAutoFit/>
          </a:bodyPr>
          <a:lstStyle/>
          <a:p>
            <a:pPr algn="ctr">
              <a:lnSpc>
                <a:spcPct val="120000"/>
              </a:lnSpc>
            </a:pPr>
            <a:r>
              <a:rPr lang="en-US" sz="1400" dirty="0">
                <a:solidFill>
                  <a:schemeClr val="tx2"/>
                </a:solidFill>
                <a:latin typeface="Century Gothic" panose="020B0502020202020204" pitchFamily="34" charset="0"/>
              </a:rPr>
              <a:t>Job Title</a:t>
            </a:r>
          </a:p>
        </p:txBody>
      </p:sp>
      <p:sp>
        <p:nvSpPr>
          <p:cNvPr id="34" name="TextBox 33">
            <a:extLst>
              <a:ext uri="{FF2B5EF4-FFF2-40B4-BE49-F238E27FC236}">
                <a16:creationId xmlns:a16="http://schemas.microsoft.com/office/drawing/2014/main" id="{05F62834-8F3C-7EA3-80A3-DD914C9F3228}"/>
              </a:ext>
            </a:extLst>
          </p:cNvPr>
          <p:cNvSpPr txBox="1"/>
          <p:nvPr/>
        </p:nvSpPr>
        <p:spPr>
          <a:xfrm>
            <a:off x="8080836" y="5024343"/>
            <a:ext cx="2544220" cy="338554"/>
          </a:xfrm>
          <a:prstGeom prst="rect">
            <a:avLst/>
          </a:prstGeom>
          <a:noFill/>
        </p:spPr>
        <p:txBody>
          <a:bodyPr wrap="square" rtlCol="0">
            <a:spAutoFit/>
          </a:bodyPr>
          <a:lstStyle/>
          <a:p>
            <a:pPr algn="ctr"/>
            <a:r>
              <a:rPr lang="en-US" sz="1600" dirty="0">
                <a:solidFill>
                  <a:schemeClr val="accent4"/>
                </a:solidFill>
                <a:latin typeface="Prometo Medium" panose="020B0704030203060203" pitchFamily="34" charset="0"/>
              </a:rPr>
              <a:t>Speaker Name</a:t>
            </a:r>
          </a:p>
        </p:txBody>
      </p:sp>
      <p:sp>
        <p:nvSpPr>
          <p:cNvPr id="44" name="Slide Number Placeholder 1">
            <a:extLst>
              <a:ext uri="{FF2B5EF4-FFF2-40B4-BE49-F238E27FC236}">
                <a16:creationId xmlns:a16="http://schemas.microsoft.com/office/drawing/2014/main" id="{B61F1604-CFFB-33AF-0241-9EA3FF55EFBE}"/>
              </a:ext>
            </a:extLst>
          </p:cNvPr>
          <p:cNvSpPr>
            <a:spLocks noGrp="1"/>
          </p:cNvSpPr>
          <p:nvPr>
            <p:ph type="sldNum" sz="quarter" idx="4"/>
          </p:nvPr>
        </p:nvSpPr>
        <p:spPr>
          <a:xfrm>
            <a:off x="8723601" y="6373546"/>
            <a:ext cx="2727326" cy="219075"/>
          </a:xfrm>
          <a:prstGeom prst="rect">
            <a:avLst/>
          </a:prstGeom>
        </p:spPr>
        <p:txBody>
          <a:bodyPr/>
          <a:lstStyle/>
          <a:p>
            <a:fld id="{2F8AF2E6-64A8-0F46-AF27-0A96D82A033B}" type="slidenum">
              <a:rPr lang="en-US" smtClean="0"/>
              <a:pPr/>
              <a:t>23</a:t>
            </a:fld>
            <a:endParaRPr lang="en-US" dirty="0"/>
          </a:p>
        </p:txBody>
      </p:sp>
    </p:spTree>
    <p:extLst>
      <p:ext uri="{BB962C8B-B14F-4D97-AF65-F5344CB8AC3E}">
        <p14:creationId xmlns:p14="http://schemas.microsoft.com/office/powerpoint/2010/main" val="2585535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6D5BAA-A7CE-FD9C-22C7-60166419FB39}"/>
              </a:ext>
            </a:extLst>
          </p:cNvPr>
          <p:cNvSpPr>
            <a:spLocks noGrp="1"/>
          </p:cNvSpPr>
          <p:nvPr>
            <p:ph type="pic" sz="quarter" idx="13"/>
          </p:nvPr>
        </p:nvSpPr>
        <p:spPr/>
        <p:txBody>
          <a:bodyPr/>
          <a:lstStyle/>
          <a:p>
            <a:endParaRPr lang="en-US"/>
          </a:p>
        </p:txBody>
      </p:sp>
      <p:sp>
        <p:nvSpPr>
          <p:cNvPr id="9" name="Picture Placeholder 8">
            <a:extLst>
              <a:ext uri="{FF2B5EF4-FFF2-40B4-BE49-F238E27FC236}">
                <a16:creationId xmlns:a16="http://schemas.microsoft.com/office/drawing/2014/main" id="{E1A64B94-1785-C3AE-AD79-0D966AC024E4}"/>
              </a:ext>
            </a:extLst>
          </p:cNvPr>
          <p:cNvSpPr>
            <a:spLocks noGrp="1"/>
          </p:cNvSpPr>
          <p:nvPr>
            <p:ph type="pic" sz="quarter" idx="14"/>
          </p:nvPr>
        </p:nvSpPr>
        <p:spPr/>
        <p:txBody>
          <a:bodyPr/>
          <a:lstStyle/>
          <a:p>
            <a:endParaRPr lang="en-US"/>
          </a:p>
        </p:txBody>
      </p:sp>
      <p:sp>
        <p:nvSpPr>
          <p:cNvPr id="10" name="Picture Placeholder 9">
            <a:extLst>
              <a:ext uri="{FF2B5EF4-FFF2-40B4-BE49-F238E27FC236}">
                <a16:creationId xmlns:a16="http://schemas.microsoft.com/office/drawing/2014/main" id="{7E108055-58B7-0EEE-D492-23398A888B9A}"/>
              </a:ext>
            </a:extLst>
          </p:cNvPr>
          <p:cNvSpPr>
            <a:spLocks noGrp="1"/>
          </p:cNvSpPr>
          <p:nvPr>
            <p:ph type="pic" sz="quarter" idx="15"/>
          </p:nvPr>
        </p:nvSpPr>
        <p:spPr/>
        <p:txBody>
          <a:bodyPr/>
          <a:lstStyle/>
          <a:p>
            <a:endParaRPr lang="en-US"/>
          </a:p>
        </p:txBody>
      </p:sp>
      <p:sp>
        <p:nvSpPr>
          <p:cNvPr id="3" name="Footer Placeholder 2">
            <a:extLst>
              <a:ext uri="{FF2B5EF4-FFF2-40B4-BE49-F238E27FC236}">
                <a16:creationId xmlns:a16="http://schemas.microsoft.com/office/drawing/2014/main" id="{72B5F86F-8170-D640-AEBB-7E8ACEF792E1}"/>
              </a:ext>
            </a:extLst>
          </p:cNvPr>
          <p:cNvSpPr>
            <a:spLocks noGrp="1"/>
          </p:cNvSpPr>
          <p:nvPr>
            <p:ph type="ftr" sz="quarter" idx="16"/>
          </p:nvPr>
        </p:nvSpPr>
        <p:spPr/>
        <p:txBody>
          <a:bodyPr/>
          <a:lstStyle/>
          <a:p>
            <a:r>
              <a:rPr lang="en-US" dirty="0"/>
              <a:t>PRESENTATION TITLE (To customize: Insert &gt; Header Footer &gt; Edit Footer Text &gt; Apply to All)</a:t>
            </a:r>
          </a:p>
        </p:txBody>
      </p:sp>
      <p:sp>
        <p:nvSpPr>
          <p:cNvPr id="2" name="Slide Number Placeholder 1"/>
          <p:cNvSpPr>
            <a:spLocks noGrp="1"/>
          </p:cNvSpPr>
          <p:nvPr>
            <p:ph type="sldNum" sz="quarter" idx="4"/>
          </p:nvPr>
        </p:nvSpPr>
        <p:spPr>
          <a:prstGeom prst="rect">
            <a:avLst/>
          </a:prstGeom>
        </p:spPr>
        <p:txBody>
          <a:bodyPr/>
          <a:lstStyle/>
          <a:p>
            <a:fld id="{D8D877B3-D348-4611-9BDB-C5374591D951}" type="slidenum">
              <a:rPr lang="en-US" smtClean="0"/>
              <a:pPr/>
              <a:t>24</a:t>
            </a:fld>
            <a:endParaRPr lang="en-US" dirty="0"/>
          </a:p>
        </p:txBody>
      </p:sp>
      <p:sp>
        <p:nvSpPr>
          <p:cNvPr id="20" name="Title 1">
            <a:extLst>
              <a:ext uri="{FF2B5EF4-FFF2-40B4-BE49-F238E27FC236}">
                <a16:creationId xmlns:a16="http://schemas.microsoft.com/office/drawing/2014/main" id="{4DAF99CA-48C9-2942-96FD-52DD3C8813F8}"/>
              </a:ext>
            </a:extLst>
          </p:cNvPr>
          <p:cNvSpPr txBox="1">
            <a:spLocks/>
          </p:cNvSpPr>
          <p:nvPr/>
        </p:nvSpPr>
        <p:spPr>
          <a:xfrm>
            <a:off x="495300" y="1116741"/>
            <a:ext cx="9873257" cy="1028700"/>
          </a:xfrm>
          <a:prstGeom prst="rect">
            <a:avLst/>
          </a:prstGeom>
        </p:spPr>
        <p:txBody>
          <a:bodyPr wrap="square" lIns="0"/>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r>
              <a:rPr lang="en-US" i="0" dirty="0">
                <a:solidFill>
                  <a:schemeClr val="tx2"/>
                </a:solidFill>
              </a:rPr>
              <a:t>Our Speakers</a:t>
            </a:r>
          </a:p>
        </p:txBody>
      </p:sp>
      <p:sp>
        <p:nvSpPr>
          <p:cNvPr id="12" name="TextBox 11">
            <a:extLst>
              <a:ext uri="{FF2B5EF4-FFF2-40B4-BE49-F238E27FC236}">
                <a16:creationId xmlns:a16="http://schemas.microsoft.com/office/drawing/2014/main" id="{3654B604-F339-E987-E380-E7163B88CAC8}"/>
              </a:ext>
            </a:extLst>
          </p:cNvPr>
          <p:cNvSpPr txBox="1"/>
          <p:nvPr/>
        </p:nvSpPr>
        <p:spPr>
          <a:xfrm>
            <a:off x="1962258" y="5192615"/>
            <a:ext cx="1829792" cy="326051"/>
          </a:xfrm>
          <a:prstGeom prst="rect">
            <a:avLst/>
          </a:prstGeom>
          <a:noFill/>
        </p:spPr>
        <p:txBody>
          <a:bodyPr wrap="square" lIns="0" rIns="0" rtlCol="0">
            <a:spAutoFit/>
          </a:bodyPr>
          <a:lstStyle/>
          <a:p>
            <a:pPr algn="ctr">
              <a:lnSpc>
                <a:spcPct val="120000"/>
              </a:lnSpc>
            </a:pPr>
            <a:r>
              <a:rPr lang="en-US" sz="1400" dirty="0">
                <a:solidFill>
                  <a:schemeClr val="tx2"/>
                </a:solidFill>
                <a:latin typeface="Century Gothic" panose="020B0502020202020204" pitchFamily="34" charset="0"/>
              </a:rPr>
              <a:t>Job Title</a:t>
            </a:r>
          </a:p>
        </p:txBody>
      </p:sp>
      <p:sp>
        <p:nvSpPr>
          <p:cNvPr id="14" name="TextBox 13">
            <a:extLst>
              <a:ext uri="{FF2B5EF4-FFF2-40B4-BE49-F238E27FC236}">
                <a16:creationId xmlns:a16="http://schemas.microsoft.com/office/drawing/2014/main" id="{A531CFDA-9CE0-FB0C-7CD5-3BFDCBEAD93B}"/>
              </a:ext>
            </a:extLst>
          </p:cNvPr>
          <p:cNvSpPr txBox="1"/>
          <p:nvPr/>
        </p:nvSpPr>
        <p:spPr>
          <a:xfrm>
            <a:off x="1605044" y="4944120"/>
            <a:ext cx="2544220" cy="338554"/>
          </a:xfrm>
          <a:prstGeom prst="rect">
            <a:avLst/>
          </a:prstGeom>
          <a:noFill/>
        </p:spPr>
        <p:txBody>
          <a:bodyPr wrap="square" rtlCol="0">
            <a:spAutoFit/>
          </a:bodyPr>
          <a:lstStyle/>
          <a:p>
            <a:pPr algn="ctr"/>
            <a:r>
              <a:rPr lang="en-US" sz="1600" dirty="0">
                <a:solidFill>
                  <a:schemeClr val="accent4"/>
                </a:solidFill>
                <a:latin typeface="Prometo Medium" panose="020B0704030203060203" pitchFamily="34" charset="0"/>
              </a:rPr>
              <a:t>Speaker Name</a:t>
            </a:r>
          </a:p>
        </p:txBody>
      </p:sp>
      <p:sp>
        <p:nvSpPr>
          <p:cNvPr id="16" name="TextBox 15">
            <a:extLst>
              <a:ext uri="{FF2B5EF4-FFF2-40B4-BE49-F238E27FC236}">
                <a16:creationId xmlns:a16="http://schemas.microsoft.com/office/drawing/2014/main" id="{D8FF270B-7544-F37D-45FF-E83B5DA042F5}"/>
              </a:ext>
            </a:extLst>
          </p:cNvPr>
          <p:cNvSpPr txBox="1"/>
          <p:nvPr/>
        </p:nvSpPr>
        <p:spPr>
          <a:xfrm>
            <a:off x="5195410" y="5192615"/>
            <a:ext cx="1829792" cy="326051"/>
          </a:xfrm>
          <a:prstGeom prst="rect">
            <a:avLst/>
          </a:prstGeom>
          <a:noFill/>
        </p:spPr>
        <p:txBody>
          <a:bodyPr wrap="square" lIns="0" rIns="0" rtlCol="0">
            <a:spAutoFit/>
          </a:bodyPr>
          <a:lstStyle/>
          <a:p>
            <a:pPr algn="ctr">
              <a:lnSpc>
                <a:spcPct val="120000"/>
              </a:lnSpc>
            </a:pPr>
            <a:r>
              <a:rPr lang="en-US" sz="1400" dirty="0">
                <a:solidFill>
                  <a:schemeClr val="tx2"/>
                </a:solidFill>
                <a:latin typeface="Century Gothic" panose="020B0502020202020204" pitchFamily="34" charset="0"/>
              </a:rPr>
              <a:t>Job Title</a:t>
            </a:r>
          </a:p>
        </p:txBody>
      </p:sp>
      <p:sp>
        <p:nvSpPr>
          <p:cNvPr id="17" name="TextBox 16">
            <a:extLst>
              <a:ext uri="{FF2B5EF4-FFF2-40B4-BE49-F238E27FC236}">
                <a16:creationId xmlns:a16="http://schemas.microsoft.com/office/drawing/2014/main" id="{5AA5F4E6-42CB-48D3-4DE5-C23445BF2DE0}"/>
              </a:ext>
            </a:extLst>
          </p:cNvPr>
          <p:cNvSpPr txBox="1"/>
          <p:nvPr/>
        </p:nvSpPr>
        <p:spPr>
          <a:xfrm>
            <a:off x="4838196" y="4944120"/>
            <a:ext cx="2544220" cy="338554"/>
          </a:xfrm>
          <a:prstGeom prst="rect">
            <a:avLst/>
          </a:prstGeom>
          <a:noFill/>
        </p:spPr>
        <p:txBody>
          <a:bodyPr wrap="square" rtlCol="0">
            <a:spAutoFit/>
          </a:bodyPr>
          <a:lstStyle/>
          <a:p>
            <a:pPr algn="ctr"/>
            <a:r>
              <a:rPr lang="en-US" sz="1600" dirty="0">
                <a:solidFill>
                  <a:schemeClr val="accent4"/>
                </a:solidFill>
                <a:latin typeface="Prometo Medium" panose="020B0704030203060203" pitchFamily="34" charset="0"/>
              </a:rPr>
              <a:t>Speaker Name</a:t>
            </a:r>
          </a:p>
        </p:txBody>
      </p:sp>
      <p:sp>
        <p:nvSpPr>
          <p:cNvPr id="18" name="TextBox 17">
            <a:extLst>
              <a:ext uri="{FF2B5EF4-FFF2-40B4-BE49-F238E27FC236}">
                <a16:creationId xmlns:a16="http://schemas.microsoft.com/office/drawing/2014/main" id="{C08A7DC1-B4FE-93B4-EE56-971DD1FC29A1}"/>
              </a:ext>
            </a:extLst>
          </p:cNvPr>
          <p:cNvSpPr txBox="1"/>
          <p:nvPr/>
        </p:nvSpPr>
        <p:spPr>
          <a:xfrm>
            <a:off x="8254165" y="5192615"/>
            <a:ext cx="1829792" cy="326051"/>
          </a:xfrm>
          <a:prstGeom prst="rect">
            <a:avLst/>
          </a:prstGeom>
          <a:noFill/>
        </p:spPr>
        <p:txBody>
          <a:bodyPr wrap="square" lIns="0" rIns="0" rtlCol="0">
            <a:spAutoFit/>
          </a:bodyPr>
          <a:lstStyle/>
          <a:p>
            <a:pPr algn="ctr">
              <a:lnSpc>
                <a:spcPct val="120000"/>
              </a:lnSpc>
            </a:pPr>
            <a:r>
              <a:rPr lang="en-US" sz="1400" dirty="0">
                <a:solidFill>
                  <a:schemeClr val="tx2"/>
                </a:solidFill>
                <a:latin typeface="Century Gothic" panose="020B0502020202020204" pitchFamily="34" charset="0"/>
              </a:rPr>
              <a:t>Job Title</a:t>
            </a:r>
          </a:p>
        </p:txBody>
      </p:sp>
      <p:sp>
        <p:nvSpPr>
          <p:cNvPr id="23" name="TextBox 22">
            <a:extLst>
              <a:ext uri="{FF2B5EF4-FFF2-40B4-BE49-F238E27FC236}">
                <a16:creationId xmlns:a16="http://schemas.microsoft.com/office/drawing/2014/main" id="{C5C218E0-D1DD-DC4F-D292-DB731A10CB22}"/>
              </a:ext>
            </a:extLst>
          </p:cNvPr>
          <p:cNvSpPr txBox="1"/>
          <p:nvPr/>
        </p:nvSpPr>
        <p:spPr>
          <a:xfrm>
            <a:off x="7896951" y="4944120"/>
            <a:ext cx="2544220" cy="338554"/>
          </a:xfrm>
          <a:prstGeom prst="rect">
            <a:avLst/>
          </a:prstGeom>
          <a:noFill/>
        </p:spPr>
        <p:txBody>
          <a:bodyPr wrap="square" rtlCol="0">
            <a:spAutoFit/>
          </a:bodyPr>
          <a:lstStyle/>
          <a:p>
            <a:pPr algn="ctr"/>
            <a:r>
              <a:rPr lang="en-US" sz="1600" dirty="0">
                <a:solidFill>
                  <a:schemeClr val="accent4"/>
                </a:solidFill>
                <a:latin typeface="Prometo Medium" panose="020B0704030203060203" pitchFamily="34" charset="0"/>
              </a:rPr>
              <a:t>Speaker Name</a:t>
            </a:r>
          </a:p>
        </p:txBody>
      </p:sp>
    </p:spTree>
    <p:extLst>
      <p:ext uri="{BB962C8B-B14F-4D97-AF65-F5344CB8AC3E}">
        <p14:creationId xmlns:p14="http://schemas.microsoft.com/office/powerpoint/2010/main" val="460708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9B9D16D0-9862-4F45-AEAE-1AD5FB4E3897}"/>
              </a:ext>
            </a:extLst>
          </p:cNvPr>
          <p:cNvSpPr>
            <a:spLocks noGrp="1"/>
          </p:cNvSpPr>
          <p:nvPr>
            <p:ph type="pic" sz="quarter" idx="15"/>
          </p:nvPr>
        </p:nvSpPr>
        <p:spPr>
          <a:xfrm>
            <a:off x="5263977" y="0"/>
            <a:ext cx="6928023" cy="6858000"/>
          </a:xfrm>
        </p:spPr>
        <p:txBody>
          <a:bodyPr/>
          <a:lstStyle/>
          <a:p>
            <a:endParaRPr lang="en-US"/>
          </a:p>
        </p:txBody>
      </p:sp>
      <p:sp>
        <p:nvSpPr>
          <p:cNvPr id="12" name="Oval 11">
            <a:extLst>
              <a:ext uri="{FF2B5EF4-FFF2-40B4-BE49-F238E27FC236}">
                <a16:creationId xmlns:a16="http://schemas.microsoft.com/office/drawing/2014/main" id="{836C0445-3ECF-B240-9CF5-799392510ED8}"/>
              </a:ext>
            </a:extLst>
          </p:cNvPr>
          <p:cNvSpPr/>
          <p:nvPr/>
        </p:nvSpPr>
        <p:spPr>
          <a:xfrm>
            <a:off x="4879713" y="6342292"/>
            <a:ext cx="583120" cy="5831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3" name="Oval 12">
            <a:extLst>
              <a:ext uri="{FF2B5EF4-FFF2-40B4-BE49-F238E27FC236}">
                <a16:creationId xmlns:a16="http://schemas.microsoft.com/office/drawing/2014/main" id="{F77B4289-DF8B-A440-97F0-D71F914E854D}"/>
              </a:ext>
            </a:extLst>
          </p:cNvPr>
          <p:cNvSpPr/>
          <p:nvPr/>
        </p:nvSpPr>
        <p:spPr>
          <a:xfrm>
            <a:off x="4556251" y="6524438"/>
            <a:ext cx="218828" cy="2188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7" name="Oval 16">
            <a:extLst>
              <a:ext uri="{FF2B5EF4-FFF2-40B4-BE49-F238E27FC236}">
                <a16:creationId xmlns:a16="http://schemas.microsoft.com/office/drawing/2014/main" id="{0412F7D4-AD62-1B4D-AE32-2EBD3F7E484F}"/>
              </a:ext>
            </a:extLst>
          </p:cNvPr>
          <p:cNvSpPr/>
          <p:nvPr/>
        </p:nvSpPr>
        <p:spPr>
          <a:xfrm>
            <a:off x="4827863" y="6744513"/>
            <a:ext cx="180899" cy="1808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8" name="Oval 17">
            <a:extLst>
              <a:ext uri="{FF2B5EF4-FFF2-40B4-BE49-F238E27FC236}">
                <a16:creationId xmlns:a16="http://schemas.microsoft.com/office/drawing/2014/main" id="{421690F8-702D-2449-83D7-EDADD9DA7B1C}"/>
              </a:ext>
            </a:extLst>
          </p:cNvPr>
          <p:cNvSpPr/>
          <p:nvPr/>
        </p:nvSpPr>
        <p:spPr>
          <a:xfrm>
            <a:off x="4772002" y="6266665"/>
            <a:ext cx="93337" cy="9333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9" name="Oval 18">
            <a:extLst>
              <a:ext uri="{FF2B5EF4-FFF2-40B4-BE49-F238E27FC236}">
                <a16:creationId xmlns:a16="http://schemas.microsoft.com/office/drawing/2014/main" id="{FD69CC98-A80D-E347-BCFD-1A43DEEB2667}"/>
              </a:ext>
            </a:extLst>
          </p:cNvPr>
          <p:cNvSpPr/>
          <p:nvPr/>
        </p:nvSpPr>
        <p:spPr>
          <a:xfrm>
            <a:off x="5509231" y="6017300"/>
            <a:ext cx="468700" cy="4687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0" name="Oval 19">
            <a:extLst>
              <a:ext uri="{FF2B5EF4-FFF2-40B4-BE49-F238E27FC236}">
                <a16:creationId xmlns:a16="http://schemas.microsoft.com/office/drawing/2014/main" id="{F8DE122B-6D55-384B-8E2C-3AE852DA413D}"/>
              </a:ext>
            </a:extLst>
          </p:cNvPr>
          <p:cNvSpPr/>
          <p:nvPr/>
        </p:nvSpPr>
        <p:spPr>
          <a:xfrm>
            <a:off x="5871188" y="5991764"/>
            <a:ext cx="222381" cy="222381"/>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4" name="Title 1">
            <a:extLst>
              <a:ext uri="{FF2B5EF4-FFF2-40B4-BE49-F238E27FC236}">
                <a16:creationId xmlns:a16="http://schemas.microsoft.com/office/drawing/2014/main" id="{3BE39F5B-28B9-929E-DE6C-DDD9FA193F5B}"/>
              </a:ext>
            </a:extLst>
          </p:cNvPr>
          <p:cNvSpPr txBox="1">
            <a:spLocks/>
          </p:cNvSpPr>
          <p:nvPr/>
        </p:nvSpPr>
        <p:spPr>
          <a:xfrm>
            <a:off x="477924" y="2251144"/>
            <a:ext cx="4187371" cy="1783443"/>
          </a:xfrm>
          <a:prstGeom prst="rect">
            <a:avLst/>
          </a:prstGeom>
        </p:spPr>
        <p:txBody>
          <a:bodyPr wrap="square" lIns="0"/>
          <a:lstStyle>
            <a:lvl1pPr algn="l" defTabSz="914318" rtl="0" eaLnBrk="1" latinLnBrk="0" hangingPunct="1">
              <a:lnSpc>
                <a:spcPct val="90000"/>
              </a:lnSpc>
              <a:spcBef>
                <a:spcPct val="0"/>
              </a:spcBef>
              <a:buNone/>
              <a:defRPr sz="3600" b="0" i="1" kern="1200" spc="0" baseline="0">
                <a:solidFill>
                  <a:srgbClr val="1E22AA"/>
                </a:solidFill>
                <a:latin typeface="Prometo Medium" panose="020B0704030203060203" pitchFamily="34" charset="0"/>
                <a:ea typeface="+mj-ea"/>
                <a:cs typeface="+mj-cs"/>
              </a:defRPr>
            </a:lvl1pPr>
          </a:lstStyle>
          <a:p>
            <a:r>
              <a:rPr lang="en-US" i="0" dirty="0">
                <a:solidFill>
                  <a:schemeClr val="tx2"/>
                </a:solidFill>
              </a:rPr>
              <a:t>Solution</a:t>
            </a:r>
            <a:br>
              <a:rPr lang="en-US" i="0" dirty="0">
                <a:solidFill>
                  <a:schemeClr val="tx2"/>
                </a:solidFill>
              </a:rPr>
            </a:br>
            <a:r>
              <a:rPr lang="en-US" i="0" dirty="0">
                <a:solidFill>
                  <a:schemeClr val="tx2"/>
                </a:solidFill>
              </a:rPr>
              <a:t>Slides</a:t>
            </a:r>
          </a:p>
        </p:txBody>
      </p:sp>
      <p:sp>
        <p:nvSpPr>
          <p:cNvPr id="5" name="TextBox 4">
            <a:extLst>
              <a:ext uri="{FF2B5EF4-FFF2-40B4-BE49-F238E27FC236}">
                <a16:creationId xmlns:a16="http://schemas.microsoft.com/office/drawing/2014/main" id="{993B7513-688D-23BE-C6F1-399838685F98}"/>
              </a:ext>
            </a:extLst>
          </p:cNvPr>
          <p:cNvSpPr txBox="1"/>
          <p:nvPr/>
        </p:nvSpPr>
        <p:spPr>
          <a:xfrm>
            <a:off x="497003" y="4116805"/>
            <a:ext cx="3180273" cy="954107"/>
          </a:xfrm>
          <a:prstGeom prst="rect">
            <a:avLst/>
          </a:prstGeom>
          <a:noFill/>
        </p:spPr>
        <p:txBody>
          <a:bodyPr wrap="square" lIns="0" rIns="0" rtlCol="0">
            <a:spAutoFit/>
          </a:bodyPr>
          <a:lstStyle/>
          <a:p>
            <a:r>
              <a:rPr lang="en-US" sz="1400" dirty="0">
                <a:latin typeface="Century Gothic" panose="020B0502020202020204" pitchFamily="34" charset="0"/>
              </a:rPr>
              <a:t>Lorem ipsum dolor sit amet, consectetur adipiscing elit. Sed et tellus dapibus, venenatis purus eget, dignissim metus.</a:t>
            </a:r>
          </a:p>
        </p:txBody>
      </p:sp>
      <p:sp>
        <p:nvSpPr>
          <p:cNvPr id="7" name="TextBox 6">
            <a:extLst>
              <a:ext uri="{FF2B5EF4-FFF2-40B4-BE49-F238E27FC236}">
                <a16:creationId xmlns:a16="http://schemas.microsoft.com/office/drawing/2014/main" id="{771DA474-DC28-00A9-6567-762C5D8BF595}"/>
              </a:ext>
            </a:extLst>
          </p:cNvPr>
          <p:cNvSpPr txBox="1"/>
          <p:nvPr/>
        </p:nvSpPr>
        <p:spPr>
          <a:xfrm>
            <a:off x="497004" y="3627951"/>
            <a:ext cx="1431482" cy="338554"/>
          </a:xfrm>
          <a:prstGeom prst="rect">
            <a:avLst/>
          </a:prstGeom>
          <a:noFill/>
        </p:spPr>
        <p:txBody>
          <a:bodyPr wrap="none" lIns="0" rIns="0" rtlCol="0">
            <a:spAutoFit/>
          </a:bodyPr>
          <a:lstStyle/>
          <a:p>
            <a:r>
              <a:rPr lang="en-US" sz="1600" b="1" dirty="0">
                <a:solidFill>
                  <a:schemeClr val="accent4"/>
                </a:solidFill>
                <a:latin typeface="Century Gothic" panose="020B0502020202020204" pitchFamily="34" charset="0"/>
              </a:rPr>
              <a:t>SUBHEAD HERE</a:t>
            </a:r>
          </a:p>
        </p:txBody>
      </p:sp>
      <p:sp>
        <p:nvSpPr>
          <p:cNvPr id="6" name="Rectangle 5">
            <a:extLst>
              <a:ext uri="{FF2B5EF4-FFF2-40B4-BE49-F238E27FC236}">
                <a16:creationId xmlns:a16="http://schemas.microsoft.com/office/drawing/2014/main" id="{D2E385BC-508E-E812-F1DF-FD66367EAAC7}"/>
              </a:ext>
            </a:extLst>
          </p:cNvPr>
          <p:cNvSpPr/>
          <p:nvPr/>
        </p:nvSpPr>
        <p:spPr>
          <a:xfrm>
            <a:off x="0" y="0"/>
            <a:ext cx="12192000" cy="5561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FF25D1C-53E7-584A-BF3D-9AD9FDEBD87C}"/>
              </a:ext>
            </a:extLst>
          </p:cNvPr>
          <p:cNvSpPr/>
          <p:nvPr/>
        </p:nvSpPr>
        <p:spPr>
          <a:xfrm>
            <a:off x="11078201" y="237241"/>
            <a:ext cx="668948" cy="6689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5" name="Oval 14">
            <a:extLst>
              <a:ext uri="{FF2B5EF4-FFF2-40B4-BE49-F238E27FC236}">
                <a16:creationId xmlns:a16="http://schemas.microsoft.com/office/drawing/2014/main" id="{F103F946-789B-434F-B286-D2EA12C683E2}"/>
              </a:ext>
            </a:extLst>
          </p:cNvPr>
          <p:cNvSpPr/>
          <p:nvPr/>
        </p:nvSpPr>
        <p:spPr>
          <a:xfrm>
            <a:off x="11570529" y="227308"/>
            <a:ext cx="328872" cy="3288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1" name="Oval 20">
            <a:extLst>
              <a:ext uri="{FF2B5EF4-FFF2-40B4-BE49-F238E27FC236}">
                <a16:creationId xmlns:a16="http://schemas.microsoft.com/office/drawing/2014/main" id="{4E8E8A43-E34D-374C-8D69-8E8382BD9EF5}"/>
              </a:ext>
            </a:extLst>
          </p:cNvPr>
          <p:cNvSpPr/>
          <p:nvPr/>
        </p:nvSpPr>
        <p:spPr>
          <a:xfrm>
            <a:off x="11810296" y="734396"/>
            <a:ext cx="93337" cy="93337"/>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2" name="Oval 21">
            <a:extLst>
              <a:ext uri="{FF2B5EF4-FFF2-40B4-BE49-F238E27FC236}">
                <a16:creationId xmlns:a16="http://schemas.microsoft.com/office/drawing/2014/main" id="{E5EAA469-188A-A843-8568-AAECC271BD95}"/>
              </a:ext>
            </a:extLst>
          </p:cNvPr>
          <p:cNvSpPr/>
          <p:nvPr/>
        </p:nvSpPr>
        <p:spPr>
          <a:xfrm>
            <a:off x="10899955" y="651010"/>
            <a:ext cx="161842" cy="1618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Footer Placeholder 2">
            <a:extLst>
              <a:ext uri="{FF2B5EF4-FFF2-40B4-BE49-F238E27FC236}">
                <a16:creationId xmlns:a16="http://schemas.microsoft.com/office/drawing/2014/main" id="{F4619498-8FBF-345E-18EB-9FEB2B1E8EEA}"/>
              </a:ext>
            </a:extLst>
          </p:cNvPr>
          <p:cNvSpPr>
            <a:spLocks noGrp="1"/>
          </p:cNvSpPr>
          <p:nvPr>
            <p:ph type="ftr" sz="quarter" idx="16"/>
          </p:nvPr>
        </p:nvSpPr>
        <p:spPr>
          <a:xfrm>
            <a:off x="507420" y="91227"/>
            <a:ext cx="10570781" cy="365125"/>
          </a:xfrm>
        </p:spPr>
        <p:txBody>
          <a:bodyPr/>
          <a:lstStyle/>
          <a:p>
            <a:r>
              <a:rPr lang="en-US" dirty="0">
                <a:solidFill>
                  <a:schemeClr val="accent4"/>
                </a:solidFill>
              </a:rPr>
              <a:t>PRESENTATION TITLE (To customize: Insert &gt; Header Footer &gt; Edit Footer Text &gt; Apply to All)</a:t>
            </a:r>
          </a:p>
        </p:txBody>
      </p:sp>
      <p:sp>
        <p:nvSpPr>
          <p:cNvPr id="9" name="Slide Number Placeholder 1">
            <a:extLst>
              <a:ext uri="{FF2B5EF4-FFF2-40B4-BE49-F238E27FC236}">
                <a16:creationId xmlns:a16="http://schemas.microsoft.com/office/drawing/2014/main" id="{EA6A66D8-7088-C4EE-4876-D0D0DB9FD973}"/>
              </a:ext>
            </a:extLst>
          </p:cNvPr>
          <p:cNvSpPr>
            <a:spLocks noGrp="1"/>
          </p:cNvSpPr>
          <p:nvPr>
            <p:ph type="sldNum" sz="quarter" idx="4"/>
          </p:nvPr>
        </p:nvSpPr>
        <p:spPr>
          <a:xfrm>
            <a:off x="8723601" y="6373546"/>
            <a:ext cx="2727326" cy="219075"/>
          </a:xfrm>
          <a:prstGeom prst="rect">
            <a:avLst/>
          </a:prstGeom>
        </p:spPr>
        <p:txBody>
          <a:bodyPr/>
          <a:lstStyle/>
          <a:p>
            <a:fld id="{2F8AF2E6-64A8-0F46-AF27-0A96D82A033B}" type="slidenum">
              <a:rPr lang="en-US" smtClean="0"/>
              <a:pPr/>
              <a:t>25</a:t>
            </a:fld>
            <a:endParaRPr lang="en-US" dirty="0"/>
          </a:p>
        </p:txBody>
      </p:sp>
    </p:spTree>
    <p:extLst>
      <p:ext uri="{BB962C8B-B14F-4D97-AF65-F5344CB8AC3E}">
        <p14:creationId xmlns:p14="http://schemas.microsoft.com/office/powerpoint/2010/main" val="450891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994105971"/>
              </p:ext>
            </p:extLst>
          </p:nvPr>
        </p:nvGraphicFramePr>
        <p:xfrm>
          <a:off x="1313421" y="774750"/>
          <a:ext cx="9308616" cy="58976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id="{CD0D9680-A801-E045-A6AB-0B193792C192}"/>
              </a:ext>
            </a:extLst>
          </p:cNvPr>
          <p:cNvSpPr>
            <a:spLocks noGrp="1"/>
          </p:cNvSpPr>
          <p:nvPr>
            <p:ph type="title"/>
          </p:nvPr>
        </p:nvSpPr>
        <p:spPr/>
        <p:txBody>
          <a:bodyPr/>
          <a:lstStyle/>
          <a:p>
            <a:r>
              <a:rPr lang="en-US" dirty="0"/>
              <a:t>Our Organization</a:t>
            </a:r>
          </a:p>
        </p:txBody>
      </p:sp>
      <p:sp>
        <p:nvSpPr>
          <p:cNvPr id="6" name="Oval 5">
            <a:extLst>
              <a:ext uri="{FF2B5EF4-FFF2-40B4-BE49-F238E27FC236}">
                <a16:creationId xmlns:a16="http://schemas.microsoft.com/office/drawing/2014/main" id="{42BB0498-9EF5-F04F-9D57-1FF28C85731B}"/>
              </a:ext>
            </a:extLst>
          </p:cNvPr>
          <p:cNvSpPr/>
          <p:nvPr/>
        </p:nvSpPr>
        <p:spPr>
          <a:xfrm>
            <a:off x="5003926" y="1573685"/>
            <a:ext cx="1325923" cy="1325921"/>
          </a:xfrm>
          <a:prstGeom prst="ellipse">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Footer Placeholder 2">
            <a:extLst>
              <a:ext uri="{FF2B5EF4-FFF2-40B4-BE49-F238E27FC236}">
                <a16:creationId xmlns:a16="http://schemas.microsoft.com/office/drawing/2014/main" id="{91E4B4ED-20F9-4A43-A565-DBB23D821373}"/>
              </a:ext>
            </a:extLst>
          </p:cNvPr>
          <p:cNvSpPr>
            <a:spLocks noGrp="1"/>
          </p:cNvSpPr>
          <p:nvPr>
            <p:ph type="ftr" sz="quarter" idx="13"/>
          </p:nvPr>
        </p:nvSpPr>
        <p:spPr/>
        <p:txBody>
          <a:bodyPr/>
          <a:lstStyle/>
          <a:p>
            <a:r>
              <a:rPr lang="en-US" dirty="0"/>
              <a:t>PRESENTATION TITLE (To customize: Insert &gt; Header Footer &gt; Edit Footer Text &gt; Apply to All)</a:t>
            </a:r>
          </a:p>
        </p:txBody>
      </p:sp>
      <p:sp>
        <p:nvSpPr>
          <p:cNvPr id="7" name="Slide Number Placeholder 1">
            <a:extLst>
              <a:ext uri="{FF2B5EF4-FFF2-40B4-BE49-F238E27FC236}">
                <a16:creationId xmlns:a16="http://schemas.microsoft.com/office/drawing/2014/main" id="{1F77BCBA-231F-73DF-C4EA-FC671A543AAD}"/>
              </a:ext>
            </a:extLst>
          </p:cNvPr>
          <p:cNvSpPr>
            <a:spLocks noGrp="1"/>
          </p:cNvSpPr>
          <p:nvPr>
            <p:ph type="sldNum" sz="quarter" idx="4"/>
          </p:nvPr>
        </p:nvSpPr>
        <p:spPr>
          <a:xfrm>
            <a:off x="8723601" y="6373546"/>
            <a:ext cx="2727326" cy="219075"/>
          </a:xfrm>
          <a:prstGeom prst="rect">
            <a:avLst/>
          </a:prstGeom>
        </p:spPr>
        <p:txBody>
          <a:bodyPr/>
          <a:lstStyle/>
          <a:p>
            <a:fld id="{2F8AF2E6-64A8-0F46-AF27-0A96D82A033B}" type="slidenum">
              <a:rPr lang="en-US" smtClean="0"/>
              <a:pPr/>
              <a:t>26</a:t>
            </a:fld>
            <a:endParaRPr lang="en-US" dirty="0"/>
          </a:p>
        </p:txBody>
      </p:sp>
    </p:spTree>
    <p:extLst>
      <p:ext uri="{BB962C8B-B14F-4D97-AF65-F5344CB8AC3E}">
        <p14:creationId xmlns:p14="http://schemas.microsoft.com/office/powerpoint/2010/main" val="1771650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wrap="square"/>
          <a:lstStyle/>
          <a:p>
            <a:r>
              <a:rPr lang="en-US" dirty="0">
                <a:solidFill>
                  <a:srgbClr val="FFFFFF"/>
                </a:solidFill>
              </a:rPr>
              <a:t>Two</a:t>
            </a:r>
            <a:br>
              <a:rPr lang="en-US" dirty="0">
                <a:solidFill>
                  <a:srgbClr val="FFFFFF"/>
                </a:solidFill>
              </a:rPr>
            </a:br>
            <a:r>
              <a:rPr lang="en-US" dirty="0">
                <a:solidFill>
                  <a:srgbClr val="FFFFFF"/>
                </a:solidFill>
              </a:rPr>
              <a:t>Presenters</a:t>
            </a:r>
            <a:br>
              <a:rPr lang="en-US" dirty="0">
                <a:solidFill>
                  <a:srgbClr val="FFFFFF"/>
                </a:solidFill>
              </a:rPr>
            </a:br>
            <a:r>
              <a:rPr lang="en-US" dirty="0">
                <a:solidFill>
                  <a:srgbClr val="FFFFFF"/>
                </a:solidFill>
              </a:rPr>
              <a:t>Slide</a:t>
            </a:r>
          </a:p>
        </p:txBody>
      </p:sp>
      <p:sp>
        <p:nvSpPr>
          <p:cNvPr id="4" name="Picture Placeholder 3">
            <a:extLst>
              <a:ext uri="{FF2B5EF4-FFF2-40B4-BE49-F238E27FC236}">
                <a16:creationId xmlns:a16="http://schemas.microsoft.com/office/drawing/2014/main" id="{EF5A936E-1DDE-FBA3-7E37-64664DB248C6}"/>
              </a:ext>
            </a:extLst>
          </p:cNvPr>
          <p:cNvSpPr>
            <a:spLocks noGrp="1"/>
          </p:cNvSpPr>
          <p:nvPr>
            <p:ph type="pic" sz="quarter" idx="13"/>
          </p:nvPr>
        </p:nvSpPr>
        <p:spPr>
          <a:xfrm>
            <a:off x="3607616" y="1447800"/>
            <a:ext cx="3591413" cy="3522439"/>
          </a:xfrm>
        </p:spPr>
        <p:txBody>
          <a:bodyPr/>
          <a:lstStyle/>
          <a:p>
            <a:endParaRPr lang="en-US" dirty="0"/>
          </a:p>
        </p:txBody>
      </p:sp>
      <p:sp>
        <p:nvSpPr>
          <p:cNvPr id="7" name="Picture Placeholder 6">
            <a:extLst>
              <a:ext uri="{FF2B5EF4-FFF2-40B4-BE49-F238E27FC236}">
                <a16:creationId xmlns:a16="http://schemas.microsoft.com/office/drawing/2014/main" id="{D8494E5C-FF2F-9007-6855-B1144F1FF907}"/>
              </a:ext>
            </a:extLst>
          </p:cNvPr>
          <p:cNvSpPr>
            <a:spLocks noGrp="1"/>
          </p:cNvSpPr>
          <p:nvPr>
            <p:ph type="pic" sz="quarter" idx="15"/>
          </p:nvPr>
        </p:nvSpPr>
        <p:spPr>
          <a:xfrm>
            <a:off x="7877237" y="1467232"/>
            <a:ext cx="3591413" cy="3522439"/>
          </a:xfrm>
        </p:spPr>
        <p:txBody>
          <a:bodyPr/>
          <a:lstStyle/>
          <a:p>
            <a:endParaRPr lang="en-US"/>
          </a:p>
        </p:txBody>
      </p:sp>
      <p:sp>
        <p:nvSpPr>
          <p:cNvPr id="2" name="Footer Placeholder 1">
            <a:extLst>
              <a:ext uri="{FF2B5EF4-FFF2-40B4-BE49-F238E27FC236}">
                <a16:creationId xmlns:a16="http://schemas.microsoft.com/office/drawing/2014/main" id="{2F380CA8-6A58-9C4C-A3D0-B95B60381462}"/>
              </a:ext>
            </a:extLst>
          </p:cNvPr>
          <p:cNvSpPr>
            <a:spLocks noGrp="1"/>
          </p:cNvSpPr>
          <p:nvPr>
            <p:ph type="ftr" sz="quarter" idx="10"/>
          </p:nvPr>
        </p:nvSpPr>
        <p:spPr/>
        <p:txBody>
          <a:bodyPr/>
          <a:lstStyle/>
          <a:p>
            <a:r>
              <a:rPr lang="en-US"/>
              <a:t>PRESENTATION TITLE (To customize: Insert &gt; Header Footer &gt; Edit Footer Text &gt; Apply to All)</a:t>
            </a:r>
          </a:p>
        </p:txBody>
      </p:sp>
      <p:sp>
        <p:nvSpPr>
          <p:cNvPr id="11"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prstGeom prst="rect">
            <a:avLst/>
          </a:prstGeom>
          <a:noFill/>
          <a:ln>
            <a:noFill/>
          </a:ln>
        </p:spPr>
        <p:txBody>
          <a:bodyPr>
            <a:normAutofit/>
          </a:bodyPr>
          <a:lstStyle/>
          <a:p>
            <a:fld id="{2F8AF2E6-64A8-0F46-AF27-0A96D82A033B}" type="slidenum">
              <a:rPr lang="en-US" smtClean="0"/>
              <a:pPr/>
              <a:t>27</a:t>
            </a:fld>
            <a:endParaRPr lang="en-US" dirty="0"/>
          </a:p>
        </p:txBody>
      </p:sp>
      <p:sp>
        <p:nvSpPr>
          <p:cNvPr id="17" name="TextBox 16">
            <a:extLst>
              <a:ext uri="{FF2B5EF4-FFF2-40B4-BE49-F238E27FC236}">
                <a16:creationId xmlns:a16="http://schemas.microsoft.com/office/drawing/2014/main" id="{025F3689-AE7E-F24E-8F08-1A65AA68A4AE}"/>
              </a:ext>
            </a:extLst>
          </p:cNvPr>
          <p:cNvSpPr txBox="1"/>
          <p:nvPr/>
        </p:nvSpPr>
        <p:spPr>
          <a:xfrm>
            <a:off x="9484960" y="5403238"/>
            <a:ext cx="325409" cy="307777"/>
          </a:xfrm>
          <a:prstGeom prst="rect">
            <a:avLst/>
          </a:prstGeom>
          <a:noFill/>
        </p:spPr>
        <p:txBody>
          <a:bodyPr wrap="none" lIns="0" rIns="0" rtlCol="0">
            <a:spAutoFit/>
          </a:bodyPr>
          <a:lstStyle/>
          <a:p>
            <a:pPr algn="ctr"/>
            <a:r>
              <a:rPr lang="en-US" sz="1400" dirty="0">
                <a:solidFill>
                  <a:srgbClr val="FFFFFF"/>
                </a:solidFill>
                <a:latin typeface="Century Gothic" panose="020B0502020202020204" pitchFamily="34" charset="0"/>
              </a:rPr>
              <a:t>Title</a:t>
            </a:r>
          </a:p>
        </p:txBody>
      </p:sp>
      <p:sp>
        <p:nvSpPr>
          <p:cNvPr id="10" name="TextBox 9">
            <a:extLst>
              <a:ext uri="{FF2B5EF4-FFF2-40B4-BE49-F238E27FC236}">
                <a16:creationId xmlns:a16="http://schemas.microsoft.com/office/drawing/2014/main" id="{36A8A2B0-0CBC-524F-B61D-7187FB5A3FB9}"/>
              </a:ext>
            </a:extLst>
          </p:cNvPr>
          <p:cNvSpPr txBox="1"/>
          <p:nvPr/>
        </p:nvSpPr>
        <p:spPr>
          <a:xfrm>
            <a:off x="5228292" y="5403238"/>
            <a:ext cx="325410" cy="307777"/>
          </a:xfrm>
          <a:prstGeom prst="rect">
            <a:avLst/>
          </a:prstGeom>
          <a:noFill/>
        </p:spPr>
        <p:txBody>
          <a:bodyPr wrap="none" lIns="0" rIns="0" rtlCol="0">
            <a:spAutoFit/>
          </a:bodyPr>
          <a:lstStyle/>
          <a:p>
            <a:pPr algn="ctr"/>
            <a:r>
              <a:rPr lang="en-US" sz="1400" dirty="0">
                <a:solidFill>
                  <a:srgbClr val="FFFFFF"/>
                </a:solidFill>
                <a:latin typeface="Century Gothic" panose="020B0502020202020204" pitchFamily="34" charset="0"/>
              </a:rPr>
              <a:t>Title</a:t>
            </a:r>
          </a:p>
        </p:txBody>
      </p:sp>
      <p:sp>
        <p:nvSpPr>
          <p:cNvPr id="13" name="TextBox 12"/>
          <p:cNvSpPr txBox="1"/>
          <p:nvPr/>
        </p:nvSpPr>
        <p:spPr>
          <a:xfrm>
            <a:off x="3852308" y="5099408"/>
            <a:ext cx="3077380" cy="338554"/>
          </a:xfrm>
          <a:prstGeom prst="rect">
            <a:avLst/>
          </a:prstGeom>
          <a:noFill/>
        </p:spPr>
        <p:txBody>
          <a:bodyPr wrap="square" rtlCol="0">
            <a:spAutoFit/>
          </a:bodyPr>
          <a:lstStyle/>
          <a:p>
            <a:pPr algn="ctr"/>
            <a:r>
              <a:rPr lang="en-US" sz="1600" dirty="0">
                <a:solidFill>
                  <a:schemeClr val="accent4"/>
                </a:solidFill>
                <a:latin typeface="Prometo Medium" panose="020B0704030203060203" pitchFamily="34" charset="0"/>
              </a:rPr>
              <a:t>Speaker Name</a:t>
            </a:r>
          </a:p>
        </p:txBody>
      </p:sp>
      <p:sp>
        <p:nvSpPr>
          <p:cNvPr id="14" name="TextBox 13"/>
          <p:cNvSpPr txBox="1"/>
          <p:nvPr/>
        </p:nvSpPr>
        <p:spPr>
          <a:xfrm>
            <a:off x="8394160" y="5099408"/>
            <a:ext cx="2545284" cy="338554"/>
          </a:xfrm>
          <a:prstGeom prst="rect">
            <a:avLst/>
          </a:prstGeom>
          <a:noFill/>
        </p:spPr>
        <p:txBody>
          <a:bodyPr wrap="square" rtlCol="0">
            <a:spAutoFit/>
          </a:bodyPr>
          <a:lstStyle/>
          <a:p>
            <a:pPr algn="ctr"/>
            <a:r>
              <a:rPr lang="en-US" sz="1600" dirty="0">
                <a:solidFill>
                  <a:schemeClr val="accent4"/>
                </a:solidFill>
                <a:latin typeface="Prometo Medium" panose="020B0704030203060203" pitchFamily="34" charset="0"/>
              </a:rPr>
              <a:t>Speaker Name</a:t>
            </a:r>
          </a:p>
        </p:txBody>
      </p:sp>
    </p:spTree>
    <p:extLst>
      <p:ext uri="{BB962C8B-B14F-4D97-AF65-F5344CB8AC3E}">
        <p14:creationId xmlns:p14="http://schemas.microsoft.com/office/powerpoint/2010/main" val="17252715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E16EE9-89B7-2FCE-655E-0B4F76FD2438}"/>
              </a:ext>
            </a:extLst>
          </p:cNvPr>
          <p:cNvSpPr>
            <a:spLocks noGrp="1"/>
          </p:cNvSpPr>
          <p:nvPr>
            <p:ph type="title"/>
          </p:nvPr>
        </p:nvSpPr>
        <p:spPr/>
        <p:txBody>
          <a:bodyPr/>
          <a:lstStyle/>
          <a:p>
            <a:endParaRPr lang="en-US"/>
          </a:p>
        </p:txBody>
      </p:sp>
      <p:sp>
        <p:nvSpPr>
          <p:cNvPr id="6" name="Footer Placeholder 5">
            <a:extLst>
              <a:ext uri="{FF2B5EF4-FFF2-40B4-BE49-F238E27FC236}">
                <a16:creationId xmlns:a16="http://schemas.microsoft.com/office/drawing/2014/main" id="{2BA4B1A5-8809-16C4-5E86-A53E33316A43}"/>
              </a:ext>
            </a:extLst>
          </p:cNvPr>
          <p:cNvSpPr>
            <a:spLocks noGrp="1"/>
          </p:cNvSpPr>
          <p:nvPr>
            <p:ph type="ftr" sz="quarter" idx="10"/>
          </p:nvPr>
        </p:nvSpPr>
        <p:spPr/>
        <p:txBody>
          <a:bodyPr/>
          <a:lstStyle/>
          <a:p>
            <a:r>
              <a:rPr lang="en-US"/>
              <a:t>PRESENTATION TITLE (To customize: Insert &gt; Header Footer &gt; Edit Footer Text &gt; Apply to All)</a:t>
            </a:r>
          </a:p>
        </p:txBody>
      </p:sp>
      <p:sp>
        <p:nvSpPr>
          <p:cNvPr id="2" name="Slide Number Placeholder 1">
            <a:extLst>
              <a:ext uri="{FF2B5EF4-FFF2-40B4-BE49-F238E27FC236}">
                <a16:creationId xmlns:a16="http://schemas.microsoft.com/office/drawing/2014/main" id="{CAF8D896-A394-0329-7C1F-ECEA8A730C51}"/>
              </a:ext>
            </a:extLst>
          </p:cNvPr>
          <p:cNvSpPr>
            <a:spLocks noGrp="1"/>
          </p:cNvSpPr>
          <p:nvPr>
            <p:ph type="sldNum" sz="quarter" idx="4"/>
          </p:nvPr>
        </p:nvSpPr>
        <p:spPr>
          <a:prstGeom prst="rect">
            <a:avLst/>
          </a:prstGeom>
        </p:spPr>
        <p:txBody>
          <a:bodyPr/>
          <a:lstStyle/>
          <a:p>
            <a:fld id="{2F8AF2E6-64A8-0F46-AF27-0A96D82A033B}" type="slidenum">
              <a:rPr lang="en-US" smtClean="0"/>
              <a:pPr/>
              <a:t>28</a:t>
            </a:fld>
            <a:endParaRPr lang="en-US" dirty="0"/>
          </a:p>
        </p:txBody>
      </p:sp>
    </p:spTree>
    <p:extLst>
      <p:ext uri="{BB962C8B-B14F-4D97-AF65-F5344CB8AC3E}">
        <p14:creationId xmlns:p14="http://schemas.microsoft.com/office/powerpoint/2010/main" val="18343217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EBA7A79-7331-CB6F-2421-B68FFE45AEEF}"/>
              </a:ext>
            </a:extLst>
          </p:cNvPr>
          <p:cNvSpPr>
            <a:spLocks noGrp="1"/>
          </p:cNvSpPr>
          <p:nvPr>
            <p:ph type="pic" sz="quarter" idx="12"/>
          </p:nvPr>
        </p:nvSpPr>
        <p:spPr>
          <a:xfrm>
            <a:off x="2558452" y="-684763"/>
            <a:ext cx="7704809" cy="7704809"/>
          </a:xfrm>
        </p:spPr>
        <p:txBody>
          <a:bodyPr/>
          <a:lstStyle/>
          <a:p>
            <a:endParaRPr lang="en-US" dirty="0"/>
          </a:p>
        </p:txBody>
      </p:sp>
      <p:sp>
        <p:nvSpPr>
          <p:cNvPr id="6" name="Rectangle 5">
            <a:extLst>
              <a:ext uri="{FF2B5EF4-FFF2-40B4-BE49-F238E27FC236}">
                <a16:creationId xmlns:a16="http://schemas.microsoft.com/office/drawing/2014/main" id="{280E3234-772C-9278-A1B4-9AE3A139253B}"/>
              </a:ext>
            </a:extLst>
          </p:cNvPr>
          <p:cNvSpPr/>
          <p:nvPr/>
        </p:nvSpPr>
        <p:spPr>
          <a:xfrm>
            <a:off x="0" y="-312516"/>
            <a:ext cx="12192000" cy="7688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101489A-E0ED-87E8-80BA-9DE7DBDD4FDE}"/>
              </a:ext>
            </a:extLst>
          </p:cNvPr>
          <p:cNvSpPr>
            <a:spLocks noGrp="1"/>
          </p:cNvSpPr>
          <p:nvPr>
            <p:ph type="title"/>
          </p:nvPr>
        </p:nvSpPr>
        <p:spPr>
          <a:xfrm>
            <a:off x="495301" y="2057400"/>
            <a:ext cx="1943100" cy="1783443"/>
          </a:xfrm>
        </p:spPr>
        <p:txBody>
          <a:bodyPr/>
          <a:lstStyle/>
          <a:p>
            <a:endParaRPr lang="en-US" dirty="0"/>
          </a:p>
        </p:txBody>
      </p:sp>
      <p:sp>
        <p:nvSpPr>
          <p:cNvPr id="5" name="Footer Placeholder 4">
            <a:extLst>
              <a:ext uri="{FF2B5EF4-FFF2-40B4-BE49-F238E27FC236}">
                <a16:creationId xmlns:a16="http://schemas.microsoft.com/office/drawing/2014/main" id="{4AE68E3C-5B94-166C-AD22-67954321211C}"/>
              </a:ext>
            </a:extLst>
          </p:cNvPr>
          <p:cNvSpPr>
            <a:spLocks noGrp="1"/>
          </p:cNvSpPr>
          <p:nvPr>
            <p:ph type="ftr" sz="quarter" idx="13"/>
          </p:nvPr>
        </p:nvSpPr>
        <p:spPr/>
        <p:txBody>
          <a:bodyPr/>
          <a:lstStyle/>
          <a:p>
            <a:r>
              <a:rPr lang="en-US" dirty="0"/>
              <a:t>PRESENTATION TITLE (To customize: Insert &gt; Header Footer &gt; Edit Footer Text &gt; Apply to All)</a:t>
            </a:r>
          </a:p>
        </p:txBody>
      </p:sp>
      <p:sp>
        <p:nvSpPr>
          <p:cNvPr id="7" name="Slide Number Placeholder 1">
            <a:extLst>
              <a:ext uri="{FF2B5EF4-FFF2-40B4-BE49-F238E27FC236}">
                <a16:creationId xmlns:a16="http://schemas.microsoft.com/office/drawing/2014/main" id="{A14765D9-45DE-2410-DBE1-6C07B47153AC}"/>
              </a:ext>
            </a:extLst>
          </p:cNvPr>
          <p:cNvSpPr>
            <a:spLocks noGrp="1"/>
          </p:cNvSpPr>
          <p:nvPr>
            <p:ph type="sldNum" sz="quarter" idx="4"/>
          </p:nvPr>
        </p:nvSpPr>
        <p:spPr>
          <a:xfrm>
            <a:off x="8723601" y="6373546"/>
            <a:ext cx="2727326" cy="219075"/>
          </a:xfrm>
          <a:prstGeom prst="rect">
            <a:avLst/>
          </a:prstGeom>
        </p:spPr>
        <p:txBody>
          <a:bodyPr/>
          <a:lstStyle/>
          <a:p>
            <a:fld id="{2F8AF2E6-64A8-0F46-AF27-0A96D82A033B}" type="slidenum">
              <a:rPr lang="en-US" smtClean="0"/>
              <a:pPr/>
              <a:t>29</a:t>
            </a:fld>
            <a:endParaRPr lang="en-US" dirty="0"/>
          </a:p>
        </p:txBody>
      </p:sp>
    </p:spTree>
    <p:extLst>
      <p:ext uri="{BB962C8B-B14F-4D97-AF65-F5344CB8AC3E}">
        <p14:creationId xmlns:p14="http://schemas.microsoft.com/office/powerpoint/2010/main" val="1709632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C41C9F3-4677-57C1-70F3-BC7D1ECE14DE}"/>
              </a:ext>
            </a:extLst>
          </p:cNvPr>
          <p:cNvSpPr>
            <a:spLocks noGrp="1"/>
          </p:cNvSpPr>
          <p:nvPr>
            <p:ph type="ftr" sz="quarter" idx="11"/>
          </p:nvPr>
        </p:nvSpPr>
        <p:spPr/>
        <p:txBody>
          <a:bodyPr/>
          <a:lstStyle/>
          <a:p>
            <a:r>
              <a:rPr lang="en-US"/>
              <a:t>PRESENTATION TITLE (To customize: Insert &gt; Header Footer &gt; Edit Footer Text &gt; Apply to All)</a:t>
            </a:r>
            <a:endParaRPr lang="en-US" dirty="0"/>
          </a:p>
        </p:txBody>
      </p:sp>
      <p:sp>
        <p:nvSpPr>
          <p:cNvPr id="3" name="Slide Number Placeholder 2">
            <a:extLst>
              <a:ext uri="{FF2B5EF4-FFF2-40B4-BE49-F238E27FC236}">
                <a16:creationId xmlns:a16="http://schemas.microsoft.com/office/drawing/2014/main" id="{CDBC0656-6BCC-1F5A-8882-FBAFD440D175}"/>
              </a:ext>
            </a:extLst>
          </p:cNvPr>
          <p:cNvSpPr>
            <a:spLocks noGrp="1"/>
          </p:cNvSpPr>
          <p:nvPr>
            <p:ph type="sldNum" sz="quarter" idx="4"/>
          </p:nvPr>
        </p:nvSpPr>
        <p:spPr/>
        <p:txBody>
          <a:bodyPr/>
          <a:lstStyle/>
          <a:p>
            <a:fld id="{CD018B5B-3FD1-43B0-9C50-E33EBAC66E22}" type="slidenum">
              <a:rPr lang="en-GB" smtClean="0"/>
              <a:pPr/>
              <a:t>3</a:t>
            </a:fld>
            <a:endParaRPr lang="en-GB" dirty="0"/>
          </a:p>
        </p:txBody>
      </p:sp>
      <p:sp>
        <p:nvSpPr>
          <p:cNvPr id="4" name="Title 1">
            <a:extLst>
              <a:ext uri="{FF2B5EF4-FFF2-40B4-BE49-F238E27FC236}">
                <a16:creationId xmlns:a16="http://schemas.microsoft.com/office/drawing/2014/main" id="{74B9C3DD-E083-214D-B0BC-7BCAF732AB9E}"/>
              </a:ext>
            </a:extLst>
          </p:cNvPr>
          <p:cNvSpPr txBox="1">
            <a:spLocks/>
          </p:cNvSpPr>
          <p:nvPr/>
        </p:nvSpPr>
        <p:spPr>
          <a:xfrm>
            <a:off x="484981" y="1671638"/>
            <a:ext cx="3297237" cy="1782762"/>
          </a:xfrm>
          <a:prstGeom prst="rect">
            <a:avLst/>
          </a:prstGeom>
          <a:effectLst/>
        </p:spPr>
        <p:txBody>
          <a:bodyPr vert="horz" wrap="none" lIns="0" tIns="0" rIns="0" bIns="0" rtlCol="0" anchor="t" anchorCtr="0">
            <a:noAutofit/>
          </a:bodyPr>
          <a:lstStyle>
            <a:lvl1pPr algn="l" defTabSz="914318" rtl="0" eaLnBrk="1" latinLnBrk="0" hangingPunct="1">
              <a:lnSpc>
                <a:spcPct val="90000"/>
              </a:lnSpc>
              <a:spcBef>
                <a:spcPct val="0"/>
              </a:spcBef>
              <a:buNone/>
              <a:defRPr sz="3600" b="0" i="0" kern="1200" spc="0" baseline="0">
                <a:solidFill>
                  <a:schemeClr val="tx2"/>
                </a:solidFill>
                <a:latin typeface="Prometo Medium" panose="020B0704030203060203" pitchFamily="34" charset="0"/>
                <a:ea typeface="+mj-ea"/>
                <a:cs typeface="+mj-cs"/>
              </a:defRPr>
            </a:lvl1pPr>
          </a:lstStyle>
          <a:p>
            <a:r>
              <a:rPr lang="en-US" dirty="0">
                <a:solidFill>
                  <a:schemeClr val="bg1"/>
                </a:solidFill>
              </a:rPr>
              <a:t>Welcome</a:t>
            </a:r>
          </a:p>
        </p:txBody>
      </p:sp>
      <p:sp>
        <p:nvSpPr>
          <p:cNvPr id="5" name="TextBox 4">
            <a:extLst>
              <a:ext uri="{FF2B5EF4-FFF2-40B4-BE49-F238E27FC236}">
                <a16:creationId xmlns:a16="http://schemas.microsoft.com/office/drawing/2014/main" id="{EC6C6377-B4EE-2C29-3F66-05B42F6D0777}"/>
              </a:ext>
            </a:extLst>
          </p:cNvPr>
          <p:cNvSpPr txBox="1"/>
          <p:nvPr/>
        </p:nvSpPr>
        <p:spPr>
          <a:xfrm>
            <a:off x="502568" y="3822021"/>
            <a:ext cx="4730258" cy="323165"/>
          </a:xfrm>
          <a:prstGeom prst="rect">
            <a:avLst/>
          </a:prstGeom>
          <a:noFill/>
        </p:spPr>
        <p:txBody>
          <a:bodyPr wrap="square" lIns="0" rIns="0" rtlCol="0">
            <a:spAutoFit/>
          </a:bodyPr>
          <a:lstStyle/>
          <a:p>
            <a:r>
              <a:rPr lang="en-US" sz="1500" dirty="0">
                <a:solidFill>
                  <a:schemeClr val="bg1"/>
                </a:solidFill>
              </a:rPr>
              <a:t>Title</a:t>
            </a:r>
          </a:p>
        </p:txBody>
      </p:sp>
      <p:sp>
        <p:nvSpPr>
          <p:cNvPr id="6" name="Text Placeholder 4">
            <a:extLst>
              <a:ext uri="{FF2B5EF4-FFF2-40B4-BE49-F238E27FC236}">
                <a16:creationId xmlns:a16="http://schemas.microsoft.com/office/drawing/2014/main" id="{689D1270-0721-F408-5AFD-DB2C4094E315}"/>
              </a:ext>
            </a:extLst>
          </p:cNvPr>
          <p:cNvSpPr txBox="1">
            <a:spLocks/>
          </p:cNvSpPr>
          <p:nvPr/>
        </p:nvSpPr>
        <p:spPr>
          <a:xfrm>
            <a:off x="514109" y="3379042"/>
            <a:ext cx="10591800" cy="518337"/>
          </a:xfrm>
          <a:prstGeom prst="rect">
            <a:avLst/>
          </a:prstGeom>
        </p:spPr>
        <p:txBody>
          <a:bodyPr lIns="0"/>
          <a:lstStyle>
            <a:lvl1pPr marL="185738" marR="0" indent="-185738" algn="l" defTabSz="914318" rtl="0" eaLnBrk="1" fontAlgn="auto" latinLnBrk="0" hangingPunct="1">
              <a:lnSpc>
                <a:spcPct val="110000"/>
              </a:lnSpc>
              <a:spcBef>
                <a:spcPts val="1000"/>
              </a:spcBef>
              <a:spcAft>
                <a:spcPts val="500"/>
              </a:spcAft>
              <a:buClr>
                <a:schemeClr val="accent3"/>
              </a:buClr>
              <a:buSzTx/>
              <a:buFont typeface="Arial" panose="020B0604020202020204" pitchFamily="34" charset="0"/>
              <a:buChar char="•"/>
              <a:tabLst/>
              <a:defRPr sz="1800" b="0" i="0" kern="1200">
                <a:solidFill>
                  <a:schemeClr val="tx1"/>
                </a:solidFill>
                <a:latin typeface="Century Gothic" panose="020B0502020202020204" pitchFamily="34" charset="0"/>
                <a:ea typeface="+mn-ea"/>
                <a:cs typeface="+mn-cs"/>
              </a:defRPr>
            </a:lvl1pPr>
            <a:lvl2pPr marL="406400" indent="-177800" algn="l" defTabSz="914318" rtl="0" eaLnBrk="1" latinLnBrk="0" hangingPunct="1">
              <a:lnSpc>
                <a:spcPct val="110000"/>
              </a:lnSpc>
              <a:spcBef>
                <a:spcPts val="499"/>
              </a:spcBef>
              <a:spcAft>
                <a:spcPts val="500"/>
              </a:spcAft>
              <a:buClr>
                <a:schemeClr val="accent1"/>
              </a:buClr>
              <a:buFont typeface="Arial" panose="020B0604020202020204" pitchFamily="34" charset="0"/>
              <a:buChar char="•"/>
              <a:tabLst/>
              <a:defRPr sz="1800" kern="1200">
                <a:solidFill>
                  <a:schemeClr val="tx1"/>
                </a:solidFill>
                <a:latin typeface="Century Gothic" panose="020B0502020202020204" pitchFamily="34" charset="0"/>
                <a:ea typeface="+mn-ea"/>
                <a:cs typeface="+mn-cs"/>
              </a:defRPr>
            </a:lvl2pPr>
            <a:lvl3pPr marL="635000" indent="-177800" algn="l" defTabSz="914318" rtl="0" eaLnBrk="1" latinLnBrk="0" hangingPunct="1">
              <a:lnSpc>
                <a:spcPct val="110000"/>
              </a:lnSpc>
              <a:spcBef>
                <a:spcPts val="499"/>
              </a:spcBef>
              <a:spcAft>
                <a:spcPts val="500"/>
              </a:spcAft>
              <a:buClr>
                <a:schemeClr val="accent2"/>
              </a:buClr>
              <a:buFont typeface="Arial" panose="020B0604020202020204" pitchFamily="34" charset="0"/>
              <a:buChar char="•"/>
              <a:tabLst/>
              <a:defRPr sz="1800" b="0" i="0" kern="1200">
                <a:solidFill>
                  <a:schemeClr val="tx1"/>
                </a:solidFill>
                <a:latin typeface="Century Gothic" panose="020B0502020202020204" pitchFamily="34" charset="0"/>
                <a:ea typeface="+mn-ea"/>
                <a:cs typeface="+mn-cs"/>
              </a:defRPr>
            </a:lvl3pPr>
            <a:lvl4pPr marL="922338" indent="-177800" algn="l" defTabSz="914318" rtl="0" eaLnBrk="1" latinLnBrk="0" hangingPunct="1">
              <a:lnSpc>
                <a:spcPct val="110000"/>
              </a:lnSpc>
              <a:spcBef>
                <a:spcPts val="499"/>
              </a:spcBef>
              <a:spcAft>
                <a:spcPts val="500"/>
              </a:spcAft>
              <a:buClr>
                <a:schemeClr val="accent4"/>
              </a:buClr>
              <a:buFont typeface="Arial" panose="020B0604020202020204" pitchFamily="34" charset="0"/>
              <a:buChar char="•"/>
              <a:tabLst/>
              <a:defRPr sz="1800" b="0" i="0" kern="1200">
                <a:solidFill>
                  <a:schemeClr val="tx1"/>
                </a:solidFill>
                <a:latin typeface="Century Gothic" panose="020B0502020202020204" pitchFamily="34" charset="0"/>
                <a:ea typeface="+mn-ea"/>
                <a:cs typeface="+mn-cs"/>
              </a:defRPr>
            </a:lvl4pPr>
            <a:lvl5pPr marL="1150938" indent="-177800" algn="l" defTabSz="914318" rtl="0" eaLnBrk="1" latinLnBrk="0" hangingPunct="1">
              <a:lnSpc>
                <a:spcPct val="110000"/>
              </a:lnSpc>
              <a:spcBef>
                <a:spcPts val="499"/>
              </a:spcBef>
              <a:spcAft>
                <a:spcPts val="500"/>
              </a:spcAft>
              <a:buClr>
                <a:schemeClr val="accent3"/>
              </a:buClr>
              <a:buFont typeface="Arial" panose="020B0604020202020204" pitchFamily="34" charset="0"/>
              <a:buChar char="•"/>
              <a:tabLst/>
              <a:defRPr sz="1800" b="0" i="0" kern="1200" baseline="0">
                <a:solidFill>
                  <a:schemeClr val="tx1"/>
                </a:solidFill>
                <a:latin typeface="Century Gothic" panose="020B0502020202020204" pitchFamily="34" charset="0"/>
                <a:ea typeface="+mn-ea"/>
                <a:cs typeface="+mn-cs"/>
              </a:defRPr>
            </a:lvl5pPr>
            <a:lvl6pPr marL="688975" indent="-169863" algn="l" defTabSz="914318" rtl="0" eaLnBrk="1" latinLnBrk="0" hangingPunct="1">
              <a:lnSpc>
                <a:spcPct val="90000"/>
              </a:lnSpc>
              <a:spcBef>
                <a:spcPts val="499"/>
              </a:spcBef>
              <a:buClr>
                <a:schemeClr val="accent3"/>
              </a:buClr>
              <a:buFont typeface="Arial" panose="020B0604020202020204" pitchFamily="34" charset="0"/>
              <a:buChar char="•"/>
              <a:tabLst/>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accent4"/>
                </a:solidFill>
              </a:rPr>
              <a:t>Speaker Name</a:t>
            </a:r>
            <a:endParaRPr lang="en-US" b="1" dirty="0">
              <a:solidFill>
                <a:schemeClr val="bg1"/>
              </a:solidFill>
            </a:endParaRPr>
          </a:p>
        </p:txBody>
      </p:sp>
    </p:spTree>
    <p:extLst>
      <p:ext uri="{BB962C8B-B14F-4D97-AF65-F5344CB8AC3E}">
        <p14:creationId xmlns:p14="http://schemas.microsoft.com/office/powerpoint/2010/main" val="1338471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p:nvPr/>
        </p:nvSpPr>
        <p:spPr>
          <a:xfrm>
            <a:off x="8404816" y="1950451"/>
            <a:ext cx="2632861" cy="2633546"/>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dirty="0">
              <a:solidFill>
                <a:schemeClr val="tx1"/>
              </a:solidFill>
              <a:latin typeface="Century Gothic" panose="020B0502020202020204" pitchFamily="34" charset="0"/>
            </a:endParaRPr>
          </a:p>
        </p:txBody>
      </p:sp>
      <p:sp>
        <p:nvSpPr>
          <p:cNvPr id="22" name="Oval 21"/>
          <p:cNvSpPr/>
          <p:nvPr/>
        </p:nvSpPr>
        <p:spPr>
          <a:xfrm>
            <a:off x="4825275" y="1950451"/>
            <a:ext cx="2632861" cy="2633546"/>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dirty="0">
              <a:solidFill>
                <a:schemeClr val="tx1"/>
              </a:solidFill>
              <a:latin typeface="Century Gothic" panose="020B0502020202020204" pitchFamily="34" charset="0"/>
            </a:endParaRPr>
          </a:p>
        </p:txBody>
      </p:sp>
      <p:sp>
        <p:nvSpPr>
          <p:cNvPr id="24" name="Oval 23"/>
          <p:cNvSpPr/>
          <p:nvPr/>
        </p:nvSpPr>
        <p:spPr>
          <a:xfrm>
            <a:off x="1245733" y="1950451"/>
            <a:ext cx="2632861" cy="2633546"/>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dirty="0">
              <a:solidFill>
                <a:schemeClr val="tx1"/>
              </a:solidFill>
              <a:latin typeface="Century Gothic" panose="020B0502020202020204" pitchFamily="34" charset="0"/>
            </a:endParaRPr>
          </a:p>
        </p:txBody>
      </p:sp>
      <p:sp>
        <p:nvSpPr>
          <p:cNvPr id="2" name="Footer Placeholder 1">
            <a:extLst>
              <a:ext uri="{FF2B5EF4-FFF2-40B4-BE49-F238E27FC236}">
                <a16:creationId xmlns:a16="http://schemas.microsoft.com/office/drawing/2014/main" id="{8A024798-4C01-0940-BCF1-8AA2AC94A704}"/>
              </a:ext>
            </a:extLst>
          </p:cNvPr>
          <p:cNvSpPr>
            <a:spLocks noGrp="1"/>
          </p:cNvSpPr>
          <p:nvPr>
            <p:ph type="ftr" sz="quarter" idx="15"/>
          </p:nvPr>
        </p:nvSpPr>
        <p:spPr/>
        <p:txBody>
          <a:bodyPr/>
          <a:lstStyle/>
          <a:p>
            <a:r>
              <a:rPr lang="en-US"/>
              <a:t>PRESENTATION TITLE (To customize: Insert &gt; Header Footer &gt; Edit Footer Text &gt; Apply to All)</a:t>
            </a:r>
            <a:endParaRPr lang="en-US" dirty="0"/>
          </a:p>
        </p:txBody>
      </p:sp>
      <p:sp>
        <p:nvSpPr>
          <p:cNvPr id="23" name="Slide Number Placeholder 2"/>
          <p:cNvSpPr>
            <a:spLocks noGrp="1"/>
          </p:cNvSpPr>
          <p:nvPr>
            <p:ph type="sldNum" sz="quarter" idx="4"/>
          </p:nvPr>
        </p:nvSpPr>
        <p:spPr>
          <a:prstGeom prst="rect">
            <a:avLst/>
          </a:prstGeom>
        </p:spPr>
        <p:txBody>
          <a:bodyPr/>
          <a:lstStyle/>
          <a:p>
            <a:fld id="{D8D877B3-D348-4611-9BDB-C5374591D951}" type="slidenum">
              <a:rPr lang="en-US" smtClean="0">
                <a:solidFill>
                  <a:schemeClr val="bg1"/>
                </a:solidFill>
              </a:rPr>
              <a:pPr/>
              <a:t>30</a:t>
            </a:fld>
            <a:endParaRPr lang="en-US" dirty="0">
              <a:solidFill>
                <a:schemeClr val="bg1"/>
              </a:solidFill>
            </a:endParaRPr>
          </a:p>
        </p:txBody>
      </p:sp>
      <p:sp>
        <p:nvSpPr>
          <p:cNvPr id="5" name="Title 4">
            <a:extLst>
              <a:ext uri="{FF2B5EF4-FFF2-40B4-BE49-F238E27FC236}">
                <a16:creationId xmlns:a16="http://schemas.microsoft.com/office/drawing/2014/main" id="{B632933F-D2B4-3445-9E08-1A3C8EF3C1D5}"/>
              </a:ext>
            </a:extLst>
          </p:cNvPr>
          <p:cNvSpPr>
            <a:spLocks noGrp="1"/>
          </p:cNvSpPr>
          <p:nvPr>
            <p:ph type="title" idx="4294967295"/>
          </p:nvPr>
        </p:nvSpPr>
        <p:spPr>
          <a:xfrm>
            <a:off x="495300" y="1087438"/>
            <a:ext cx="10096500" cy="1000125"/>
          </a:xfrm>
        </p:spPr>
        <p:txBody>
          <a:bodyPr/>
          <a:lstStyle/>
          <a:p>
            <a:r>
              <a:rPr lang="en-US" dirty="0"/>
              <a:t>Circle List</a:t>
            </a:r>
          </a:p>
        </p:txBody>
      </p:sp>
      <p:sp>
        <p:nvSpPr>
          <p:cNvPr id="35" name="TextBox 34"/>
          <p:cNvSpPr txBox="1"/>
          <p:nvPr/>
        </p:nvSpPr>
        <p:spPr>
          <a:xfrm>
            <a:off x="8735296" y="4680078"/>
            <a:ext cx="2087382" cy="338554"/>
          </a:xfrm>
          <a:prstGeom prst="rect">
            <a:avLst/>
          </a:prstGeom>
          <a:noFill/>
        </p:spPr>
        <p:txBody>
          <a:bodyPr wrap="square" rtlCol="0">
            <a:spAutoFit/>
          </a:bodyPr>
          <a:lstStyle/>
          <a:p>
            <a:pPr algn="ctr"/>
            <a:r>
              <a:rPr lang="en-US" sz="1600" dirty="0">
                <a:solidFill>
                  <a:schemeClr val="tx2"/>
                </a:solidFill>
                <a:latin typeface="Prometo Medium" panose="020B0704030203060203" pitchFamily="34" charset="0"/>
              </a:rPr>
              <a:t>Lorum</a:t>
            </a:r>
          </a:p>
        </p:txBody>
      </p:sp>
      <p:sp>
        <p:nvSpPr>
          <p:cNvPr id="42" name="TextBox 41"/>
          <p:cNvSpPr txBox="1"/>
          <p:nvPr/>
        </p:nvSpPr>
        <p:spPr>
          <a:xfrm>
            <a:off x="5125672" y="4680078"/>
            <a:ext cx="2087382" cy="338554"/>
          </a:xfrm>
          <a:prstGeom prst="rect">
            <a:avLst/>
          </a:prstGeom>
          <a:noFill/>
        </p:spPr>
        <p:txBody>
          <a:bodyPr wrap="square" rtlCol="0">
            <a:spAutoFit/>
          </a:bodyPr>
          <a:lstStyle/>
          <a:p>
            <a:pPr algn="ctr"/>
            <a:r>
              <a:rPr lang="en-US" sz="1600" dirty="0">
                <a:solidFill>
                  <a:schemeClr val="tx2"/>
                </a:solidFill>
                <a:latin typeface="Prometo Medium" panose="020B0704030203060203" pitchFamily="34" charset="0"/>
              </a:rPr>
              <a:t>Lorum</a:t>
            </a:r>
          </a:p>
        </p:txBody>
      </p:sp>
      <p:sp>
        <p:nvSpPr>
          <p:cNvPr id="46" name="TextBox 45"/>
          <p:cNvSpPr txBox="1"/>
          <p:nvPr/>
        </p:nvSpPr>
        <p:spPr>
          <a:xfrm>
            <a:off x="1589459" y="4680078"/>
            <a:ext cx="2087382" cy="338554"/>
          </a:xfrm>
          <a:prstGeom prst="rect">
            <a:avLst/>
          </a:prstGeom>
          <a:noFill/>
        </p:spPr>
        <p:txBody>
          <a:bodyPr wrap="square" rtlCol="0">
            <a:spAutoFit/>
          </a:bodyPr>
          <a:lstStyle/>
          <a:p>
            <a:pPr algn="ctr"/>
            <a:r>
              <a:rPr lang="en-US" sz="1600" dirty="0">
                <a:solidFill>
                  <a:schemeClr val="tx2"/>
                </a:solidFill>
                <a:latin typeface="Prometo Medium" panose="020B0704030203060203" pitchFamily="34" charset="0"/>
              </a:rPr>
              <a:t>Lorum</a:t>
            </a:r>
          </a:p>
        </p:txBody>
      </p:sp>
      <p:sp>
        <p:nvSpPr>
          <p:cNvPr id="48" name="TextBox 47"/>
          <p:cNvSpPr txBox="1"/>
          <p:nvPr/>
        </p:nvSpPr>
        <p:spPr>
          <a:xfrm>
            <a:off x="1471347" y="4976570"/>
            <a:ext cx="2323606" cy="784830"/>
          </a:xfrm>
          <a:prstGeom prst="rect">
            <a:avLst/>
          </a:prstGeom>
          <a:noFill/>
        </p:spPr>
        <p:txBody>
          <a:bodyPr wrap="square" lIns="0" rIns="0" rtlCol="0">
            <a:spAutoFit/>
          </a:bodyPr>
          <a:lstStyle/>
          <a:p>
            <a:pPr algn="ctr">
              <a:lnSpc>
                <a:spcPts val="1800"/>
              </a:lnSpc>
            </a:pPr>
            <a:r>
              <a:rPr lang="en-US" sz="1600" dirty="0">
                <a:latin typeface="Century Gothic" panose="020B0502020202020204" pitchFamily="34" charset="0"/>
              </a:rPr>
              <a:t>Lorem ipsum </a:t>
            </a:r>
            <a:r>
              <a:rPr lang="en-US" sz="1600" dirty="0" err="1">
                <a:latin typeface="Century Gothic" panose="020B0502020202020204" pitchFamily="34" charset="0"/>
              </a:rPr>
              <a:t>dåolor</a:t>
            </a:r>
            <a:r>
              <a:rPr lang="en-US" sz="1600" dirty="0">
                <a:latin typeface="Century Gothic" panose="020B0502020202020204" pitchFamily="34" charset="0"/>
              </a:rPr>
              <a:t> sit </a:t>
            </a:r>
            <a:r>
              <a:rPr lang="en-US" sz="1600" dirty="0" err="1">
                <a:latin typeface="Century Gothic" panose="020B0502020202020204" pitchFamily="34" charset="0"/>
              </a:rPr>
              <a:t>amet</a:t>
            </a:r>
            <a:r>
              <a:rPr lang="en-US" sz="1600" dirty="0">
                <a:latin typeface="Century Gothic" panose="020B0502020202020204" pitchFamily="34" charset="0"/>
              </a:rPr>
              <a:t>, </a:t>
            </a:r>
            <a:r>
              <a:rPr lang="en-US" sz="1600" dirty="0" err="1">
                <a:latin typeface="Century Gothic" panose="020B0502020202020204" pitchFamily="34" charset="0"/>
              </a:rPr>
              <a:t>consectetur</a:t>
            </a:r>
            <a:r>
              <a:rPr lang="en-US" sz="1600" dirty="0">
                <a:latin typeface="Century Gothic" panose="020B0502020202020204" pitchFamily="34" charset="0"/>
              </a:rPr>
              <a:t> </a:t>
            </a:r>
            <a:r>
              <a:rPr lang="en-US" sz="1600" dirty="0" err="1">
                <a:latin typeface="Century Gothic" panose="020B0502020202020204" pitchFamily="34" charset="0"/>
              </a:rPr>
              <a:t>adipiscing</a:t>
            </a:r>
            <a:r>
              <a:rPr lang="en-US" sz="1600" dirty="0">
                <a:latin typeface="Century Gothic" panose="020B0502020202020204" pitchFamily="34" charset="0"/>
              </a:rPr>
              <a:t> </a:t>
            </a:r>
            <a:r>
              <a:rPr lang="en-US" sz="1600" dirty="0" err="1">
                <a:latin typeface="Century Gothic" panose="020B0502020202020204" pitchFamily="34" charset="0"/>
              </a:rPr>
              <a:t>elit</a:t>
            </a:r>
            <a:r>
              <a:rPr lang="en-US" sz="1600" dirty="0">
                <a:latin typeface="Century Gothic" panose="020B0502020202020204" pitchFamily="34" charset="0"/>
              </a:rPr>
              <a:t>. </a:t>
            </a:r>
          </a:p>
        </p:txBody>
      </p:sp>
      <p:sp>
        <p:nvSpPr>
          <p:cNvPr id="49" name="TextBox 48"/>
          <p:cNvSpPr txBox="1"/>
          <p:nvPr/>
        </p:nvSpPr>
        <p:spPr>
          <a:xfrm>
            <a:off x="5007560" y="4976570"/>
            <a:ext cx="2323606" cy="784830"/>
          </a:xfrm>
          <a:prstGeom prst="rect">
            <a:avLst/>
          </a:prstGeom>
          <a:noFill/>
        </p:spPr>
        <p:txBody>
          <a:bodyPr wrap="square" lIns="0" rIns="0" rtlCol="0">
            <a:spAutoFit/>
          </a:bodyPr>
          <a:lstStyle/>
          <a:p>
            <a:pPr algn="ctr">
              <a:lnSpc>
                <a:spcPts val="1800"/>
              </a:lnSpc>
            </a:pPr>
            <a:r>
              <a:rPr lang="en-US" sz="1600" dirty="0">
                <a:latin typeface="Century Gothic" panose="020B0502020202020204" pitchFamily="34" charset="0"/>
              </a:rPr>
              <a:t>Lorem ipsum dolor sit </a:t>
            </a:r>
            <a:r>
              <a:rPr lang="en-US" sz="1600" dirty="0" err="1">
                <a:latin typeface="Century Gothic" panose="020B0502020202020204" pitchFamily="34" charset="0"/>
              </a:rPr>
              <a:t>amet</a:t>
            </a:r>
            <a:r>
              <a:rPr lang="en-US" sz="1600" dirty="0">
                <a:latin typeface="Century Gothic" panose="020B0502020202020204" pitchFamily="34" charset="0"/>
              </a:rPr>
              <a:t>, </a:t>
            </a:r>
            <a:r>
              <a:rPr lang="en-US" sz="1600" dirty="0" err="1">
                <a:latin typeface="Century Gothic" panose="020B0502020202020204" pitchFamily="34" charset="0"/>
              </a:rPr>
              <a:t>consectetur</a:t>
            </a:r>
            <a:r>
              <a:rPr lang="en-US" sz="1600" dirty="0">
                <a:latin typeface="Century Gothic" panose="020B0502020202020204" pitchFamily="34" charset="0"/>
              </a:rPr>
              <a:t> </a:t>
            </a:r>
            <a:r>
              <a:rPr lang="en-US" sz="1600" dirty="0" err="1">
                <a:latin typeface="Century Gothic" panose="020B0502020202020204" pitchFamily="34" charset="0"/>
              </a:rPr>
              <a:t>adipiscing</a:t>
            </a:r>
            <a:r>
              <a:rPr lang="en-US" sz="1600" dirty="0">
                <a:latin typeface="Century Gothic" panose="020B0502020202020204" pitchFamily="34" charset="0"/>
              </a:rPr>
              <a:t> </a:t>
            </a:r>
            <a:r>
              <a:rPr lang="en-US" sz="1600" dirty="0" err="1">
                <a:latin typeface="Century Gothic" panose="020B0502020202020204" pitchFamily="34" charset="0"/>
              </a:rPr>
              <a:t>elit</a:t>
            </a:r>
            <a:r>
              <a:rPr lang="en-US" sz="1600" dirty="0">
                <a:latin typeface="Century Gothic" panose="020B0502020202020204" pitchFamily="34" charset="0"/>
              </a:rPr>
              <a:t>. </a:t>
            </a:r>
          </a:p>
        </p:txBody>
      </p:sp>
      <p:sp>
        <p:nvSpPr>
          <p:cNvPr id="50" name="TextBox 49"/>
          <p:cNvSpPr txBox="1"/>
          <p:nvPr/>
        </p:nvSpPr>
        <p:spPr>
          <a:xfrm>
            <a:off x="8617184" y="4976570"/>
            <a:ext cx="2323606" cy="784830"/>
          </a:xfrm>
          <a:prstGeom prst="rect">
            <a:avLst/>
          </a:prstGeom>
          <a:noFill/>
        </p:spPr>
        <p:txBody>
          <a:bodyPr wrap="square" lIns="0" rIns="0" rtlCol="0">
            <a:spAutoFit/>
          </a:bodyPr>
          <a:lstStyle/>
          <a:p>
            <a:pPr algn="ctr">
              <a:lnSpc>
                <a:spcPts val="1800"/>
              </a:lnSpc>
            </a:pPr>
            <a:r>
              <a:rPr lang="en-US" sz="1600" dirty="0">
                <a:latin typeface="Century Gothic" panose="020B0502020202020204" pitchFamily="34" charset="0"/>
              </a:rPr>
              <a:t>Lorem ipsum dolor sit </a:t>
            </a:r>
            <a:r>
              <a:rPr lang="en-US" sz="1600" dirty="0" err="1">
                <a:latin typeface="Century Gothic" panose="020B0502020202020204" pitchFamily="34" charset="0"/>
              </a:rPr>
              <a:t>amet</a:t>
            </a:r>
            <a:r>
              <a:rPr lang="en-US" sz="1600" dirty="0">
                <a:latin typeface="Century Gothic" panose="020B0502020202020204" pitchFamily="34" charset="0"/>
              </a:rPr>
              <a:t>, </a:t>
            </a:r>
            <a:r>
              <a:rPr lang="en-US" sz="1600" dirty="0" err="1">
                <a:latin typeface="Century Gothic" panose="020B0502020202020204" pitchFamily="34" charset="0"/>
              </a:rPr>
              <a:t>consectetur</a:t>
            </a:r>
            <a:r>
              <a:rPr lang="en-US" sz="1600" dirty="0">
                <a:latin typeface="Century Gothic" panose="020B0502020202020204" pitchFamily="34" charset="0"/>
              </a:rPr>
              <a:t> </a:t>
            </a:r>
            <a:r>
              <a:rPr lang="en-US" sz="1600" dirty="0" err="1">
                <a:latin typeface="Century Gothic" panose="020B0502020202020204" pitchFamily="34" charset="0"/>
              </a:rPr>
              <a:t>adipiscing</a:t>
            </a:r>
            <a:r>
              <a:rPr lang="en-US" sz="1600" dirty="0">
                <a:latin typeface="Century Gothic" panose="020B0502020202020204" pitchFamily="34" charset="0"/>
              </a:rPr>
              <a:t> </a:t>
            </a:r>
            <a:r>
              <a:rPr lang="en-US" sz="1600" dirty="0" err="1">
                <a:latin typeface="Century Gothic" panose="020B0502020202020204" pitchFamily="34" charset="0"/>
              </a:rPr>
              <a:t>elit</a:t>
            </a:r>
            <a:r>
              <a:rPr lang="en-US" sz="1600" dirty="0">
                <a:latin typeface="Century Gothic" panose="020B0502020202020204" pitchFamily="34" charset="0"/>
              </a:rPr>
              <a:t>. </a:t>
            </a:r>
          </a:p>
        </p:txBody>
      </p:sp>
      <p:sp>
        <p:nvSpPr>
          <p:cNvPr id="51" name="TextBox 50"/>
          <p:cNvSpPr txBox="1"/>
          <p:nvPr/>
        </p:nvSpPr>
        <p:spPr>
          <a:xfrm>
            <a:off x="1471347" y="2691848"/>
            <a:ext cx="2087382" cy="923330"/>
          </a:xfrm>
          <a:prstGeom prst="rect">
            <a:avLst/>
          </a:prstGeom>
          <a:noFill/>
        </p:spPr>
        <p:txBody>
          <a:bodyPr wrap="square" rtlCol="0">
            <a:spAutoFit/>
          </a:bodyPr>
          <a:lstStyle/>
          <a:p>
            <a:pPr algn="ctr"/>
            <a:r>
              <a:rPr lang="en-US" sz="5400" i="1" dirty="0">
                <a:solidFill>
                  <a:schemeClr val="bg1"/>
                </a:solidFill>
                <a:latin typeface="Prometo Medium" panose="020B0704030203060203" pitchFamily="34" charset="0"/>
              </a:rPr>
              <a:t>210K</a:t>
            </a:r>
          </a:p>
        </p:txBody>
      </p:sp>
      <p:sp>
        <p:nvSpPr>
          <p:cNvPr id="52" name="TextBox 51"/>
          <p:cNvSpPr txBox="1"/>
          <p:nvPr/>
        </p:nvSpPr>
        <p:spPr>
          <a:xfrm>
            <a:off x="5125672" y="2691848"/>
            <a:ext cx="2087382" cy="923330"/>
          </a:xfrm>
          <a:prstGeom prst="rect">
            <a:avLst/>
          </a:prstGeom>
          <a:noFill/>
        </p:spPr>
        <p:txBody>
          <a:bodyPr wrap="square" rtlCol="0">
            <a:spAutoFit/>
          </a:bodyPr>
          <a:lstStyle/>
          <a:p>
            <a:pPr algn="ctr"/>
            <a:r>
              <a:rPr lang="en-US" sz="5400" i="1" dirty="0">
                <a:solidFill>
                  <a:schemeClr val="bg1"/>
                </a:solidFill>
                <a:latin typeface="Prometo Medium" panose="020B0704030203060203" pitchFamily="34" charset="0"/>
              </a:rPr>
              <a:t>50K</a:t>
            </a:r>
          </a:p>
        </p:txBody>
      </p:sp>
      <p:sp>
        <p:nvSpPr>
          <p:cNvPr id="53" name="TextBox 52"/>
          <p:cNvSpPr txBox="1"/>
          <p:nvPr/>
        </p:nvSpPr>
        <p:spPr>
          <a:xfrm>
            <a:off x="8677555" y="2691848"/>
            <a:ext cx="2087382" cy="923330"/>
          </a:xfrm>
          <a:prstGeom prst="rect">
            <a:avLst/>
          </a:prstGeom>
          <a:noFill/>
        </p:spPr>
        <p:txBody>
          <a:bodyPr wrap="square" rtlCol="0">
            <a:spAutoFit/>
          </a:bodyPr>
          <a:lstStyle/>
          <a:p>
            <a:pPr algn="ctr"/>
            <a:r>
              <a:rPr lang="en-US" sz="5400" i="1" dirty="0">
                <a:solidFill>
                  <a:schemeClr val="bg1"/>
                </a:solidFill>
                <a:latin typeface="Prometo Medium" panose="020B0704030203060203" pitchFamily="34" charset="0"/>
              </a:rPr>
              <a:t>1M</a:t>
            </a:r>
          </a:p>
        </p:txBody>
      </p:sp>
      <p:sp>
        <p:nvSpPr>
          <p:cNvPr id="3" name="TextBox 2"/>
          <p:cNvSpPr txBox="1"/>
          <p:nvPr/>
        </p:nvSpPr>
        <p:spPr>
          <a:xfrm>
            <a:off x="5065930" y="3444052"/>
            <a:ext cx="2151551" cy="307777"/>
          </a:xfrm>
          <a:prstGeom prst="rect">
            <a:avLst/>
          </a:prstGeom>
          <a:noFill/>
        </p:spPr>
        <p:txBody>
          <a:bodyPr wrap="none" rtlCol="0">
            <a:spAutoFit/>
          </a:bodyPr>
          <a:lstStyle/>
          <a:p>
            <a:pPr algn="ctr"/>
            <a:r>
              <a:rPr lang="en-US" sz="1400" b="1" dirty="0">
                <a:solidFill>
                  <a:schemeClr val="bg1"/>
                </a:solidFill>
              </a:rPr>
              <a:t>UNIT OF MEASUREMENT</a:t>
            </a:r>
          </a:p>
        </p:txBody>
      </p:sp>
      <p:sp>
        <p:nvSpPr>
          <p:cNvPr id="57" name="TextBox 56"/>
          <p:cNvSpPr txBox="1"/>
          <p:nvPr/>
        </p:nvSpPr>
        <p:spPr>
          <a:xfrm>
            <a:off x="1486388" y="3453309"/>
            <a:ext cx="2151551" cy="307777"/>
          </a:xfrm>
          <a:prstGeom prst="rect">
            <a:avLst/>
          </a:prstGeom>
          <a:noFill/>
        </p:spPr>
        <p:txBody>
          <a:bodyPr wrap="none" rtlCol="0">
            <a:spAutoFit/>
          </a:bodyPr>
          <a:lstStyle/>
          <a:p>
            <a:pPr algn="ctr"/>
            <a:r>
              <a:rPr lang="en-US" sz="1400" b="1" dirty="0">
                <a:solidFill>
                  <a:schemeClr val="bg1"/>
                </a:solidFill>
              </a:rPr>
              <a:t>UNIT OF MEASUREMENT</a:t>
            </a:r>
          </a:p>
        </p:txBody>
      </p:sp>
      <p:sp>
        <p:nvSpPr>
          <p:cNvPr id="58" name="TextBox 57"/>
          <p:cNvSpPr txBox="1"/>
          <p:nvPr/>
        </p:nvSpPr>
        <p:spPr>
          <a:xfrm>
            <a:off x="8645471" y="3491492"/>
            <a:ext cx="2151551" cy="307777"/>
          </a:xfrm>
          <a:prstGeom prst="rect">
            <a:avLst/>
          </a:prstGeom>
          <a:noFill/>
        </p:spPr>
        <p:txBody>
          <a:bodyPr wrap="none" rtlCol="0">
            <a:spAutoFit/>
          </a:bodyPr>
          <a:lstStyle/>
          <a:p>
            <a:pPr algn="ctr"/>
            <a:r>
              <a:rPr lang="en-US" sz="1400" b="1" dirty="0">
                <a:solidFill>
                  <a:schemeClr val="bg1"/>
                </a:solidFill>
              </a:rPr>
              <a:t>UNIT OF MEASUREMENT</a:t>
            </a:r>
          </a:p>
        </p:txBody>
      </p:sp>
    </p:spTree>
    <p:extLst>
      <p:ext uri="{BB962C8B-B14F-4D97-AF65-F5344CB8AC3E}">
        <p14:creationId xmlns:p14="http://schemas.microsoft.com/office/powerpoint/2010/main" val="4022959750"/>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p:cNvGrpSpPr/>
          <p:nvPr/>
        </p:nvGrpSpPr>
        <p:grpSpPr>
          <a:xfrm>
            <a:off x="4788536" y="1965409"/>
            <a:ext cx="2601564" cy="2601564"/>
            <a:chOff x="4649812" y="3440065"/>
            <a:chExt cx="1013644" cy="1013644"/>
          </a:xfrm>
        </p:grpSpPr>
        <p:sp>
          <p:nvSpPr>
            <p:cNvPr id="65" name="Oval 64"/>
            <p:cNvSpPr/>
            <p:nvPr/>
          </p:nvSpPr>
          <p:spPr>
            <a:xfrm>
              <a:off x="4649812" y="3440065"/>
              <a:ext cx="1013644" cy="1013644"/>
            </a:xfrm>
            <a:prstGeom prst="ellipse">
              <a:avLst/>
            </a:prstGeom>
            <a:solidFill>
              <a:schemeClr val="bg1">
                <a:lumMod val="9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1200" dirty="0">
                <a:solidFill>
                  <a:srgbClr val="FFFFFF"/>
                </a:solidFill>
                <a:latin typeface="Century Gothic" panose="020B0502020202020204" pitchFamily="34" charset="0"/>
              </a:endParaRPr>
            </a:p>
          </p:txBody>
        </p:sp>
        <p:sp>
          <p:nvSpPr>
            <p:cNvPr id="66" name="Pie 65"/>
            <p:cNvSpPr/>
            <p:nvPr/>
          </p:nvSpPr>
          <p:spPr>
            <a:xfrm flipH="1">
              <a:off x="4649812" y="3440065"/>
              <a:ext cx="1013644" cy="1013644"/>
            </a:xfrm>
            <a:prstGeom prst="pie">
              <a:avLst>
                <a:gd name="adj1" fmla="val 2886461"/>
                <a:gd name="adj2" fmla="val 162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1200" dirty="0">
                <a:solidFill>
                  <a:srgbClr val="FFFFFF"/>
                </a:solidFill>
                <a:latin typeface="Century Gothic" panose="020B0502020202020204" pitchFamily="34" charset="0"/>
              </a:endParaRPr>
            </a:p>
          </p:txBody>
        </p:sp>
        <p:sp>
          <p:nvSpPr>
            <p:cNvPr id="67" name="Oval 66"/>
            <p:cNvSpPr>
              <a:spLocks noChangeAspect="1"/>
            </p:cNvSpPr>
            <p:nvPr/>
          </p:nvSpPr>
          <p:spPr>
            <a:xfrm>
              <a:off x="4767334" y="3554982"/>
              <a:ext cx="783808" cy="78380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1200" dirty="0">
                <a:solidFill>
                  <a:schemeClr val="tx1"/>
                </a:solidFill>
                <a:latin typeface="Century Gothic" panose="020B0502020202020204" pitchFamily="34" charset="0"/>
              </a:endParaRPr>
            </a:p>
          </p:txBody>
        </p:sp>
      </p:grpSp>
      <p:grpSp>
        <p:nvGrpSpPr>
          <p:cNvPr id="21" name="Group 20"/>
          <p:cNvGrpSpPr/>
          <p:nvPr/>
        </p:nvGrpSpPr>
        <p:grpSpPr>
          <a:xfrm>
            <a:off x="8256565" y="1965409"/>
            <a:ext cx="2601564" cy="2601564"/>
            <a:chOff x="4649812" y="3440065"/>
            <a:chExt cx="1013644" cy="1013644"/>
          </a:xfrm>
        </p:grpSpPr>
        <p:sp>
          <p:nvSpPr>
            <p:cNvPr id="25" name="Oval 24"/>
            <p:cNvSpPr/>
            <p:nvPr/>
          </p:nvSpPr>
          <p:spPr>
            <a:xfrm>
              <a:off x="4649812" y="3440065"/>
              <a:ext cx="1013644" cy="1013644"/>
            </a:xfrm>
            <a:prstGeom prst="ellipse">
              <a:avLst/>
            </a:prstGeom>
            <a:solidFill>
              <a:schemeClr val="bg1">
                <a:lumMod val="9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1200" dirty="0">
                <a:solidFill>
                  <a:srgbClr val="FFFFFF"/>
                </a:solidFill>
                <a:latin typeface="Century Gothic" panose="020B0502020202020204" pitchFamily="34" charset="0"/>
              </a:endParaRPr>
            </a:p>
          </p:txBody>
        </p:sp>
        <p:sp>
          <p:nvSpPr>
            <p:cNvPr id="37" name="Pie 36"/>
            <p:cNvSpPr/>
            <p:nvPr/>
          </p:nvSpPr>
          <p:spPr>
            <a:xfrm flipH="1">
              <a:off x="4649812" y="3440065"/>
              <a:ext cx="1013644" cy="1013644"/>
            </a:xfrm>
            <a:prstGeom prst="pie">
              <a:avLst>
                <a:gd name="adj1" fmla="val 3429801"/>
                <a:gd name="adj2" fmla="val 1620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1200" dirty="0">
                <a:solidFill>
                  <a:srgbClr val="FFFFFF"/>
                </a:solidFill>
                <a:latin typeface="Century Gothic" panose="020B0502020202020204" pitchFamily="34" charset="0"/>
              </a:endParaRPr>
            </a:p>
          </p:txBody>
        </p:sp>
        <p:sp>
          <p:nvSpPr>
            <p:cNvPr id="38" name="Oval 37"/>
            <p:cNvSpPr>
              <a:spLocks noChangeAspect="1"/>
            </p:cNvSpPr>
            <p:nvPr/>
          </p:nvSpPr>
          <p:spPr>
            <a:xfrm>
              <a:off x="4764730" y="3554982"/>
              <a:ext cx="783808" cy="78380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1200" dirty="0">
                <a:solidFill>
                  <a:schemeClr val="tx1"/>
                </a:solidFill>
                <a:latin typeface="Century Gothic" panose="020B0502020202020204" pitchFamily="34" charset="0"/>
              </a:endParaRPr>
            </a:p>
          </p:txBody>
        </p:sp>
      </p:grpSp>
      <p:grpSp>
        <p:nvGrpSpPr>
          <p:cNvPr id="32" name="Group 31"/>
          <p:cNvGrpSpPr/>
          <p:nvPr/>
        </p:nvGrpSpPr>
        <p:grpSpPr>
          <a:xfrm>
            <a:off x="1297189" y="1965409"/>
            <a:ext cx="2601564" cy="2601564"/>
            <a:chOff x="4649812" y="3440065"/>
            <a:chExt cx="1013644" cy="1013644"/>
          </a:xfrm>
        </p:grpSpPr>
        <p:sp>
          <p:nvSpPr>
            <p:cNvPr id="33" name="Oval 32"/>
            <p:cNvSpPr/>
            <p:nvPr/>
          </p:nvSpPr>
          <p:spPr>
            <a:xfrm>
              <a:off x="4649812" y="3440065"/>
              <a:ext cx="1013644" cy="1013644"/>
            </a:xfrm>
            <a:prstGeom prst="ellipse">
              <a:avLst/>
            </a:prstGeom>
            <a:solidFill>
              <a:schemeClr val="bg1">
                <a:lumMod val="9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1200" dirty="0">
                <a:solidFill>
                  <a:srgbClr val="FFFFFF"/>
                </a:solidFill>
                <a:latin typeface="Century Gothic" panose="020B0502020202020204" pitchFamily="34" charset="0"/>
              </a:endParaRPr>
            </a:p>
          </p:txBody>
        </p:sp>
        <p:sp>
          <p:nvSpPr>
            <p:cNvPr id="34" name="Pie 33"/>
            <p:cNvSpPr/>
            <p:nvPr/>
          </p:nvSpPr>
          <p:spPr>
            <a:xfrm flipH="1">
              <a:off x="4649812" y="3440065"/>
              <a:ext cx="1013644" cy="1013644"/>
            </a:xfrm>
            <a:prstGeom prst="pie">
              <a:avLst>
                <a:gd name="adj1" fmla="val 3429801"/>
                <a:gd name="adj2" fmla="val 1620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1200" dirty="0">
                <a:solidFill>
                  <a:srgbClr val="FFFFFF"/>
                </a:solidFill>
                <a:latin typeface="Century Gothic" panose="020B0502020202020204" pitchFamily="34" charset="0"/>
              </a:endParaRPr>
            </a:p>
          </p:txBody>
        </p:sp>
        <p:sp>
          <p:nvSpPr>
            <p:cNvPr id="35" name="Oval 34"/>
            <p:cNvSpPr>
              <a:spLocks noChangeAspect="1"/>
            </p:cNvSpPr>
            <p:nvPr/>
          </p:nvSpPr>
          <p:spPr>
            <a:xfrm>
              <a:off x="4761798" y="3554982"/>
              <a:ext cx="783808" cy="78380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1200" dirty="0">
                <a:solidFill>
                  <a:schemeClr val="tx1"/>
                </a:solidFill>
                <a:latin typeface="Century Gothic" panose="020B0502020202020204" pitchFamily="34" charset="0"/>
              </a:endParaRPr>
            </a:p>
          </p:txBody>
        </p:sp>
      </p:grpSp>
      <p:sp>
        <p:nvSpPr>
          <p:cNvPr id="4" name="Title 3">
            <a:extLst>
              <a:ext uri="{FF2B5EF4-FFF2-40B4-BE49-F238E27FC236}">
                <a16:creationId xmlns:a16="http://schemas.microsoft.com/office/drawing/2014/main" id="{3C56ED57-85C3-704F-A695-074CDA516613}"/>
              </a:ext>
            </a:extLst>
          </p:cNvPr>
          <p:cNvSpPr>
            <a:spLocks noGrp="1"/>
          </p:cNvSpPr>
          <p:nvPr>
            <p:ph type="title"/>
          </p:nvPr>
        </p:nvSpPr>
        <p:spPr/>
        <p:txBody>
          <a:bodyPr/>
          <a:lstStyle/>
          <a:p>
            <a:r>
              <a:rPr lang="en-US" dirty="0"/>
              <a:t>Interesting Metrics</a:t>
            </a:r>
          </a:p>
        </p:txBody>
      </p:sp>
      <p:sp>
        <p:nvSpPr>
          <p:cNvPr id="2" name="Footer Placeholder 1">
            <a:extLst>
              <a:ext uri="{FF2B5EF4-FFF2-40B4-BE49-F238E27FC236}">
                <a16:creationId xmlns:a16="http://schemas.microsoft.com/office/drawing/2014/main" id="{5D1077AA-C993-CF47-B4FF-B7B50A894395}"/>
              </a:ext>
            </a:extLst>
          </p:cNvPr>
          <p:cNvSpPr>
            <a:spLocks noGrp="1"/>
          </p:cNvSpPr>
          <p:nvPr>
            <p:ph type="ftr" sz="quarter" idx="11"/>
          </p:nvPr>
        </p:nvSpPr>
        <p:spPr/>
        <p:txBody>
          <a:bodyPr/>
          <a:lstStyle/>
          <a:p>
            <a:r>
              <a:rPr lang="en-US"/>
              <a:t>PRESENTATION TITLE (To customize: Insert &gt; Header Footer &gt; Edit Footer Text &gt; Apply to All)</a:t>
            </a:r>
            <a:endParaRPr lang="en-US" dirty="0"/>
          </a:p>
        </p:txBody>
      </p:sp>
      <p:sp>
        <p:nvSpPr>
          <p:cNvPr id="24" name="TextBox 23"/>
          <p:cNvSpPr txBox="1"/>
          <p:nvPr/>
        </p:nvSpPr>
        <p:spPr>
          <a:xfrm>
            <a:off x="1471347" y="4951273"/>
            <a:ext cx="2323606" cy="584775"/>
          </a:xfrm>
          <a:prstGeom prst="rect">
            <a:avLst/>
          </a:prstGeom>
          <a:noFill/>
        </p:spPr>
        <p:txBody>
          <a:bodyPr wrap="square" lIns="0" rIns="0" rtlCol="0">
            <a:spAutoFit/>
          </a:bodyPr>
          <a:lstStyle/>
          <a:p>
            <a:pPr algn="ctr"/>
            <a:r>
              <a:rPr lang="en-US" sz="1600" dirty="0">
                <a:solidFill>
                  <a:schemeClr val="tx2"/>
                </a:solidFill>
                <a:latin typeface="Century Gothic" panose="020B0502020202020204" pitchFamily="34" charset="0"/>
              </a:rPr>
              <a:t>Lorem ipsum dolor sit </a:t>
            </a:r>
            <a:r>
              <a:rPr lang="en-US" sz="1600" dirty="0" err="1">
                <a:solidFill>
                  <a:schemeClr val="tx2"/>
                </a:solidFill>
                <a:latin typeface="Century Gothic" panose="020B0502020202020204" pitchFamily="34" charset="0"/>
              </a:rPr>
              <a:t>amet</a:t>
            </a:r>
            <a:r>
              <a:rPr lang="en-US" sz="1600" dirty="0">
                <a:solidFill>
                  <a:schemeClr val="tx2"/>
                </a:solidFill>
                <a:latin typeface="Century Gothic" panose="020B0502020202020204" pitchFamily="34" charset="0"/>
              </a:rPr>
              <a:t>, </a:t>
            </a:r>
            <a:r>
              <a:rPr lang="en-US" sz="1600" dirty="0" err="1">
                <a:solidFill>
                  <a:schemeClr val="tx2"/>
                </a:solidFill>
                <a:latin typeface="Century Gothic" panose="020B0502020202020204" pitchFamily="34" charset="0"/>
              </a:rPr>
              <a:t>consectetur</a:t>
            </a:r>
            <a:endParaRPr lang="en-US" sz="1600" dirty="0">
              <a:solidFill>
                <a:schemeClr val="tx2"/>
              </a:solidFill>
              <a:latin typeface="Century Gothic" panose="020B0502020202020204" pitchFamily="34" charset="0"/>
            </a:endParaRPr>
          </a:p>
        </p:txBody>
      </p:sp>
      <p:sp>
        <p:nvSpPr>
          <p:cNvPr id="26" name="TextBox 25"/>
          <p:cNvSpPr txBox="1"/>
          <p:nvPr/>
        </p:nvSpPr>
        <p:spPr>
          <a:xfrm>
            <a:off x="5007560" y="4951273"/>
            <a:ext cx="2323606" cy="584775"/>
          </a:xfrm>
          <a:prstGeom prst="rect">
            <a:avLst/>
          </a:prstGeom>
          <a:noFill/>
        </p:spPr>
        <p:txBody>
          <a:bodyPr wrap="square" lIns="0" rIns="0" rtlCol="0">
            <a:spAutoFit/>
          </a:bodyPr>
          <a:lstStyle/>
          <a:p>
            <a:pPr algn="ctr"/>
            <a:r>
              <a:rPr lang="en-US" sz="1600" dirty="0">
                <a:solidFill>
                  <a:schemeClr val="tx2"/>
                </a:solidFill>
                <a:latin typeface="Century Gothic" panose="020B0502020202020204" pitchFamily="34" charset="0"/>
              </a:rPr>
              <a:t>Lorem ipsum dolor sit </a:t>
            </a:r>
            <a:r>
              <a:rPr lang="en-US" sz="1600" dirty="0" err="1">
                <a:solidFill>
                  <a:schemeClr val="tx2"/>
                </a:solidFill>
                <a:latin typeface="Century Gothic" panose="020B0502020202020204" pitchFamily="34" charset="0"/>
              </a:rPr>
              <a:t>amet</a:t>
            </a:r>
            <a:r>
              <a:rPr lang="en-US" sz="1600" dirty="0">
                <a:solidFill>
                  <a:schemeClr val="tx2"/>
                </a:solidFill>
                <a:latin typeface="Century Gothic" panose="020B0502020202020204" pitchFamily="34" charset="0"/>
              </a:rPr>
              <a:t>, </a:t>
            </a:r>
            <a:r>
              <a:rPr lang="en-US" sz="1600" dirty="0" err="1">
                <a:solidFill>
                  <a:schemeClr val="tx2"/>
                </a:solidFill>
                <a:latin typeface="Century Gothic" panose="020B0502020202020204" pitchFamily="34" charset="0"/>
              </a:rPr>
              <a:t>consectetur</a:t>
            </a:r>
            <a:endParaRPr lang="en-US" sz="1600" dirty="0">
              <a:solidFill>
                <a:schemeClr val="tx2"/>
              </a:solidFill>
              <a:latin typeface="Century Gothic" panose="020B0502020202020204" pitchFamily="34" charset="0"/>
            </a:endParaRPr>
          </a:p>
        </p:txBody>
      </p:sp>
      <p:sp>
        <p:nvSpPr>
          <p:cNvPr id="27" name="TextBox 26"/>
          <p:cNvSpPr txBox="1"/>
          <p:nvPr/>
        </p:nvSpPr>
        <p:spPr>
          <a:xfrm>
            <a:off x="8617184" y="4951273"/>
            <a:ext cx="2323606" cy="584775"/>
          </a:xfrm>
          <a:prstGeom prst="rect">
            <a:avLst/>
          </a:prstGeom>
          <a:noFill/>
        </p:spPr>
        <p:txBody>
          <a:bodyPr wrap="square" lIns="0" rIns="0" rtlCol="0">
            <a:spAutoFit/>
          </a:bodyPr>
          <a:lstStyle/>
          <a:p>
            <a:pPr algn="ctr"/>
            <a:r>
              <a:rPr lang="en-US" sz="1600" dirty="0">
                <a:solidFill>
                  <a:schemeClr val="tx2"/>
                </a:solidFill>
                <a:latin typeface="Century Gothic" panose="020B0502020202020204" pitchFamily="34" charset="0"/>
              </a:rPr>
              <a:t>Lorem ipsum dolor sit </a:t>
            </a:r>
            <a:r>
              <a:rPr lang="en-US" sz="1600" dirty="0" err="1">
                <a:solidFill>
                  <a:schemeClr val="tx2"/>
                </a:solidFill>
                <a:latin typeface="Century Gothic" panose="020B0502020202020204" pitchFamily="34" charset="0"/>
              </a:rPr>
              <a:t>amet</a:t>
            </a:r>
            <a:r>
              <a:rPr lang="en-US" sz="1600" dirty="0">
                <a:solidFill>
                  <a:schemeClr val="tx2"/>
                </a:solidFill>
                <a:latin typeface="Century Gothic" panose="020B0502020202020204" pitchFamily="34" charset="0"/>
              </a:rPr>
              <a:t>, </a:t>
            </a:r>
            <a:r>
              <a:rPr lang="en-US" sz="1600" dirty="0" err="1">
                <a:solidFill>
                  <a:schemeClr val="tx2"/>
                </a:solidFill>
                <a:latin typeface="Century Gothic" panose="020B0502020202020204" pitchFamily="34" charset="0"/>
              </a:rPr>
              <a:t>consectetur</a:t>
            </a:r>
            <a:endParaRPr lang="en-US" sz="1600" dirty="0">
              <a:solidFill>
                <a:schemeClr val="tx2"/>
              </a:solidFill>
              <a:latin typeface="Century Gothic" panose="020B0502020202020204" pitchFamily="34" charset="0"/>
            </a:endParaRPr>
          </a:p>
        </p:txBody>
      </p:sp>
      <p:sp>
        <p:nvSpPr>
          <p:cNvPr id="28" name="TextBox 27"/>
          <p:cNvSpPr txBox="1"/>
          <p:nvPr/>
        </p:nvSpPr>
        <p:spPr>
          <a:xfrm>
            <a:off x="1553539" y="2696195"/>
            <a:ext cx="2087382" cy="923330"/>
          </a:xfrm>
          <a:prstGeom prst="rect">
            <a:avLst/>
          </a:prstGeom>
          <a:noFill/>
        </p:spPr>
        <p:txBody>
          <a:bodyPr wrap="square" rtlCol="0">
            <a:spAutoFit/>
          </a:bodyPr>
          <a:lstStyle/>
          <a:p>
            <a:pPr algn="ctr"/>
            <a:r>
              <a:rPr lang="en-US" sz="5400" dirty="0">
                <a:solidFill>
                  <a:schemeClr val="accent4"/>
                </a:solidFill>
                <a:latin typeface="Prometo Medium" panose="020B0704030203060203" pitchFamily="34" charset="0"/>
              </a:rPr>
              <a:t>#</a:t>
            </a:r>
          </a:p>
        </p:txBody>
      </p:sp>
      <p:sp>
        <p:nvSpPr>
          <p:cNvPr id="29" name="TextBox 28"/>
          <p:cNvSpPr txBox="1"/>
          <p:nvPr/>
        </p:nvSpPr>
        <p:spPr>
          <a:xfrm>
            <a:off x="5033206" y="2696195"/>
            <a:ext cx="2087382" cy="923330"/>
          </a:xfrm>
          <a:prstGeom prst="rect">
            <a:avLst/>
          </a:prstGeom>
          <a:noFill/>
        </p:spPr>
        <p:txBody>
          <a:bodyPr wrap="square" rtlCol="0">
            <a:spAutoFit/>
          </a:bodyPr>
          <a:lstStyle/>
          <a:p>
            <a:pPr algn="ctr"/>
            <a:r>
              <a:rPr lang="en-US" sz="5400" dirty="0">
                <a:solidFill>
                  <a:schemeClr val="tx2"/>
                </a:solidFill>
                <a:latin typeface="Prometo Medium" panose="020B0704030203060203" pitchFamily="34" charset="0"/>
              </a:rPr>
              <a:t>###</a:t>
            </a:r>
          </a:p>
        </p:txBody>
      </p:sp>
      <p:sp>
        <p:nvSpPr>
          <p:cNvPr id="30" name="TextBox 29"/>
          <p:cNvSpPr txBox="1"/>
          <p:nvPr/>
        </p:nvSpPr>
        <p:spPr>
          <a:xfrm>
            <a:off x="8510411" y="2696195"/>
            <a:ext cx="2087382" cy="923330"/>
          </a:xfrm>
          <a:prstGeom prst="rect">
            <a:avLst/>
          </a:prstGeom>
          <a:noFill/>
        </p:spPr>
        <p:txBody>
          <a:bodyPr wrap="square" rtlCol="0">
            <a:spAutoFit/>
          </a:bodyPr>
          <a:lstStyle/>
          <a:p>
            <a:pPr algn="ctr"/>
            <a:r>
              <a:rPr lang="en-US" sz="5400" dirty="0">
                <a:solidFill>
                  <a:schemeClr val="accent4"/>
                </a:solidFill>
                <a:latin typeface="Prometo Medium" panose="020B0704030203060203" pitchFamily="34" charset="0"/>
              </a:rPr>
              <a:t>#+</a:t>
            </a:r>
          </a:p>
        </p:txBody>
      </p:sp>
      <p:sp>
        <p:nvSpPr>
          <p:cNvPr id="31" name="TextBox 30"/>
          <p:cNvSpPr txBox="1"/>
          <p:nvPr/>
        </p:nvSpPr>
        <p:spPr>
          <a:xfrm>
            <a:off x="5465859" y="3396012"/>
            <a:ext cx="1260281" cy="461665"/>
          </a:xfrm>
          <a:prstGeom prst="rect">
            <a:avLst/>
          </a:prstGeom>
          <a:noFill/>
        </p:spPr>
        <p:txBody>
          <a:bodyPr wrap="none" rtlCol="0">
            <a:spAutoFit/>
          </a:bodyPr>
          <a:lstStyle/>
          <a:p>
            <a:pPr algn="ctr"/>
            <a:r>
              <a:rPr lang="en-US" sz="1200" b="1" dirty="0">
                <a:solidFill>
                  <a:schemeClr val="tx2"/>
                </a:solidFill>
              </a:rPr>
              <a:t>UNIT OF </a:t>
            </a:r>
            <a:br>
              <a:rPr lang="en-US" sz="1200" b="1" dirty="0">
                <a:solidFill>
                  <a:schemeClr val="tx2"/>
                </a:solidFill>
              </a:rPr>
            </a:br>
            <a:r>
              <a:rPr lang="en-US" sz="1200" b="1" dirty="0">
                <a:solidFill>
                  <a:schemeClr val="tx2"/>
                </a:solidFill>
              </a:rPr>
              <a:t>MEASUREMENT</a:t>
            </a:r>
          </a:p>
        </p:txBody>
      </p:sp>
      <p:sp>
        <p:nvSpPr>
          <p:cNvPr id="36" name="TextBox 35"/>
          <p:cNvSpPr txBox="1"/>
          <p:nvPr/>
        </p:nvSpPr>
        <p:spPr>
          <a:xfrm>
            <a:off x="2010034" y="3380894"/>
            <a:ext cx="1260281" cy="461665"/>
          </a:xfrm>
          <a:prstGeom prst="rect">
            <a:avLst/>
          </a:prstGeom>
          <a:noFill/>
        </p:spPr>
        <p:txBody>
          <a:bodyPr wrap="none" rtlCol="0">
            <a:spAutoFit/>
          </a:bodyPr>
          <a:lstStyle/>
          <a:p>
            <a:pPr algn="ctr"/>
            <a:r>
              <a:rPr lang="en-US" sz="1200" b="1" dirty="0">
                <a:solidFill>
                  <a:schemeClr val="tx2"/>
                </a:solidFill>
              </a:rPr>
              <a:t>UNIT OF </a:t>
            </a:r>
            <a:br>
              <a:rPr lang="en-US" sz="1200" b="1" dirty="0">
                <a:solidFill>
                  <a:schemeClr val="tx2"/>
                </a:solidFill>
              </a:rPr>
            </a:br>
            <a:r>
              <a:rPr lang="en-US" sz="1200" b="1" dirty="0">
                <a:solidFill>
                  <a:schemeClr val="tx2"/>
                </a:solidFill>
              </a:rPr>
              <a:t>MEASUREMENT</a:t>
            </a:r>
          </a:p>
        </p:txBody>
      </p:sp>
      <p:sp>
        <p:nvSpPr>
          <p:cNvPr id="39" name="TextBox 38"/>
          <p:cNvSpPr txBox="1"/>
          <p:nvPr/>
        </p:nvSpPr>
        <p:spPr>
          <a:xfrm>
            <a:off x="8975251" y="3404683"/>
            <a:ext cx="1260280" cy="461665"/>
          </a:xfrm>
          <a:prstGeom prst="rect">
            <a:avLst/>
          </a:prstGeom>
          <a:noFill/>
        </p:spPr>
        <p:txBody>
          <a:bodyPr wrap="none" rtlCol="0">
            <a:spAutoFit/>
          </a:bodyPr>
          <a:lstStyle/>
          <a:p>
            <a:pPr algn="ctr"/>
            <a:r>
              <a:rPr lang="en-US" sz="1200" b="1" dirty="0">
                <a:solidFill>
                  <a:schemeClr val="tx2"/>
                </a:solidFill>
              </a:rPr>
              <a:t>UNIT OF </a:t>
            </a:r>
          </a:p>
          <a:p>
            <a:pPr algn="ctr"/>
            <a:r>
              <a:rPr lang="en-US" sz="1200" b="1" dirty="0">
                <a:solidFill>
                  <a:schemeClr val="tx2"/>
                </a:solidFill>
              </a:rPr>
              <a:t>MEASUREMENT</a:t>
            </a:r>
          </a:p>
        </p:txBody>
      </p:sp>
      <p:sp>
        <p:nvSpPr>
          <p:cNvPr id="5" name="Slide Number Placeholder 1">
            <a:extLst>
              <a:ext uri="{FF2B5EF4-FFF2-40B4-BE49-F238E27FC236}">
                <a16:creationId xmlns:a16="http://schemas.microsoft.com/office/drawing/2014/main" id="{411BF8CB-76BC-43A5-D816-CA1F1737575D}"/>
              </a:ext>
            </a:extLst>
          </p:cNvPr>
          <p:cNvSpPr>
            <a:spLocks noGrp="1"/>
          </p:cNvSpPr>
          <p:nvPr>
            <p:ph type="sldNum" sz="quarter" idx="4"/>
          </p:nvPr>
        </p:nvSpPr>
        <p:spPr>
          <a:xfrm>
            <a:off x="8723601" y="6373546"/>
            <a:ext cx="2727326" cy="219075"/>
          </a:xfrm>
          <a:prstGeom prst="rect">
            <a:avLst/>
          </a:prstGeom>
        </p:spPr>
        <p:txBody>
          <a:bodyPr/>
          <a:lstStyle/>
          <a:p>
            <a:fld id="{2F8AF2E6-64A8-0F46-AF27-0A96D82A033B}" type="slidenum">
              <a:rPr lang="en-US" smtClean="0"/>
              <a:pPr/>
              <a:t>31</a:t>
            </a:fld>
            <a:endParaRPr lang="en-US" dirty="0"/>
          </a:p>
        </p:txBody>
      </p:sp>
    </p:spTree>
    <p:extLst>
      <p:ext uri="{BB962C8B-B14F-4D97-AF65-F5344CB8AC3E}">
        <p14:creationId xmlns:p14="http://schemas.microsoft.com/office/powerpoint/2010/main" val="2374011262"/>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FA64051-535D-B047-A684-8A71F8F64189}"/>
              </a:ext>
            </a:extLst>
          </p:cNvPr>
          <p:cNvSpPr>
            <a:spLocks noGrp="1"/>
          </p:cNvSpPr>
          <p:nvPr>
            <p:ph type="ftr" sz="quarter" idx="14"/>
          </p:nvPr>
        </p:nvSpPr>
        <p:spPr/>
        <p:txBody>
          <a:bodyPr/>
          <a:lstStyle/>
          <a:p>
            <a:r>
              <a:rPr lang="en-US"/>
              <a:t>PRESENTATION TITLE (To customize: Insert &gt; Header Footer &gt; Edit Footer Text &gt; Apply to All)</a:t>
            </a:r>
            <a:endParaRPr lang="en-US" dirty="0"/>
          </a:p>
        </p:txBody>
      </p:sp>
      <p:sp>
        <p:nvSpPr>
          <p:cNvPr id="2" name="Title 1"/>
          <p:cNvSpPr>
            <a:spLocks noGrp="1"/>
          </p:cNvSpPr>
          <p:nvPr>
            <p:ph type="title" idx="4294967295"/>
          </p:nvPr>
        </p:nvSpPr>
        <p:spPr>
          <a:xfrm>
            <a:off x="486401" y="1087438"/>
            <a:ext cx="10591800" cy="1000125"/>
          </a:xfrm>
        </p:spPr>
        <p:txBody>
          <a:bodyPr wrap="square"/>
          <a:lstStyle/>
          <a:p>
            <a:r>
              <a:rPr lang="en-US" dirty="0"/>
              <a:t>Process Services</a:t>
            </a:r>
          </a:p>
        </p:txBody>
      </p:sp>
      <p:sp>
        <p:nvSpPr>
          <p:cNvPr id="4" name="Oval 3"/>
          <p:cNvSpPr/>
          <p:nvPr/>
        </p:nvSpPr>
        <p:spPr>
          <a:xfrm>
            <a:off x="1256112" y="1977902"/>
            <a:ext cx="1970335" cy="1970335"/>
          </a:xfrm>
          <a:prstGeom prst="ellipse">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101065" y="1977902"/>
            <a:ext cx="1970335" cy="1970335"/>
          </a:xfrm>
          <a:prstGeom prst="ellipse">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925433" y="1977902"/>
            <a:ext cx="1970335" cy="1970335"/>
          </a:xfrm>
          <a:prstGeom prst="ellipse">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2C840B72-A807-A64A-939B-8FB26ADFF83F}"/>
              </a:ext>
            </a:extLst>
          </p:cNvPr>
          <p:cNvCxnSpPr>
            <a:cxnSpLocks/>
          </p:cNvCxnSpPr>
          <p:nvPr/>
        </p:nvCxnSpPr>
        <p:spPr>
          <a:xfrm>
            <a:off x="3274697" y="2959439"/>
            <a:ext cx="178348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6D7CDB9-E0D1-D54E-95B4-27DC42D3CE1E}"/>
              </a:ext>
            </a:extLst>
          </p:cNvPr>
          <p:cNvCxnSpPr>
            <a:cxnSpLocks/>
          </p:cNvCxnSpPr>
          <p:nvPr/>
        </p:nvCxnSpPr>
        <p:spPr>
          <a:xfrm>
            <a:off x="7105017" y="2959439"/>
            <a:ext cx="178348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CACB78E-50FA-3147-8931-69461CD85224}"/>
              </a:ext>
            </a:extLst>
          </p:cNvPr>
          <p:cNvSpPr txBox="1"/>
          <p:nvPr/>
        </p:nvSpPr>
        <p:spPr>
          <a:xfrm>
            <a:off x="804941" y="4407352"/>
            <a:ext cx="2872678" cy="1323439"/>
          </a:xfrm>
          <a:prstGeom prst="rect">
            <a:avLst/>
          </a:prstGeom>
          <a:noFill/>
        </p:spPr>
        <p:txBody>
          <a:bodyPr wrap="square" lIns="0" rIns="0" rtlCol="0">
            <a:spAutoFit/>
          </a:bodyPr>
          <a:lstStyle/>
          <a:p>
            <a:pPr algn="ctr"/>
            <a:r>
              <a:rPr lang="en-US" sz="1600" dirty="0">
                <a:latin typeface="Century Gothic" panose="020B0502020202020204" pitchFamily="34" charset="0"/>
              </a:rPr>
              <a:t>Lorem ipsum dolor sit amet, consectetur adipiscing elit. Sed et tellus dapibus, venenatis purus eget, dignissim metus. </a:t>
            </a:r>
          </a:p>
        </p:txBody>
      </p:sp>
      <p:sp>
        <p:nvSpPr>
          <p:cNvPr id="24" name="TextBox 23">
            <a:extLst>
              <a:ext uri="{FF2B5EF4-FFF2-40B4-BE49-F238E27FC236}">
                <a16:creationId xmlns:a16="http://schemas.microsoft.com/office/drawing/2014/main" id="{77F40958-F979-F349-B500-C393572E6DAA}"/>
              </a:ext>
            </a:extLst>
          </p:cNvPr>
          <p:cNvSpPr txBox="1"/>
          <p:nvPr/>
        </p:nvSpPr>
        <p:spPr>
          <a:xfrm>
            <a:off x="4665532" y="4407352"/>
            <a:ext cx="2872678" cy="1323439"/>
          </a:xfrm>
          <a:prstGeom prst="rect">
            <a:avLst/>
          </a:prstGeom>
          <a:noFill/>
        </p:spPr>
        <p:txBody>
          <a:bodyPr wrap="square" lIns="0" rIns="0" rtlCol="0">
            <a:spAutoFit/>
          </a:bodyPr>
          <a:lstStyle/>
          <a:p>
            <a:pPr algn="ctr"/>
            <a:r>
              <a:rPr lang="en-US" sz="1600" dirty="0">
                <a:latin typeface="Century Gothic" panose="020B0502020202020204" pitchFamily="34" charset="0"/>
              </a:rPr>
              <a:t>Lorem ipsum dolor sit amet, consectetur adipiscing elit. Sed et tellus dapibus, venenatis purus eget, dignissim metus. </a:t>
            </a:r>
          </a:p>
        </p:txBody>
      </p:sp>
      <p:sp>
        <p:nvSpPr>
          <p:cNvPr id="30" name="TextBox 29">
            <a:extLst>
              <a:ext uri="{FF2B5EF4-FFF2-40B4-BE49-F238E27FC236}">
                <a16:creationId xmlns:a16="http://schemas.microsoft.com/office/drawing/2014/main" id="{9C176495-2C5D-C048-9CA0-9A411F27427E}"/>
              </a:ext>
            </a:extLst>
          </p:cNvPr>
          <p:cNvSpPr txBox="1"/>
          <p:nvPr/>
        </p:nvSpPr>
        <p:spPr>
          <a:xfrm>
            <a:off x="8462688" y="4407352"/>
            <a:ext cx="2872678" cy="1323439"/>
          </a:xfrm>
          <a:prstGeom prst="rect">
            <a:avLst/>
          </a:prstGeom>
          <a:noFill/>
        </p:spPr>
        <p:txBody>
          <a:bodyPr wrap="square" lIns="0" rIns="0" rtlCol="0">
            <a:spAutoFit/>
          </a:bodyPr>
          <a:lstStyle/>
          <a:p>
            <a:pPr algn="ctr"/>
            <a:r>
              <a:rPr lang="en-US" sz="1600" dirty="0">
                <a:latin typeface="Century Gothic" panose="020B0502020202020204" pitchFamily="34" charset="0"/>
              </a:rPr>
              <a:t>Lorem ipsum dolor sit amet, consectetur adipiscing elit. Sed et tellus dapibus, venenatis purus eget, dignissim metus. </a:t>
            </a:r>
          </a:p>
        </p:txBody>
      </p:sp>
      <p:sp>
        <p:nvSpPr>
          <p:cNvPr id="31" name="TextBox 30">
            <a:extLst>
              <a:ext uri="{FF2B5EF4-FFF2-40B4-BE49-F238E27FC236}">
                <a16:creationId xmlns:a16="http://schemas.microsoft.com/office/drawing/2014/main" id="{B23488AC-DE60-D245-ABCB-684C833C8264}"/>
              </a:ext>
            </a:extLst>
          </p:cNvPr>
          <p:cNvSpPr txBox="1"/>
          <p:nvPr/>
        </p:nvSpPr>
        <p:spPr>
          <a:xfrm>
            <a:off x="1197589" y="4110594"/>
            <a:ext cx="2087382" cy="338554"/>
          </a:xfrm>
          <a:prstGeom prst="rect">
            <a:avLst/>
          </a:prstGeom>
          <a:noFill/>
        </p:spPr>
        <p:txBody>
          <a:bodyPr wrap="square" rtlCol="0">
            <a:spAutoFit/>
          </a:bodyPr>
          <a:lstStyle/>
          <a:p>
            <a:pPr algn="ctr"/>
            <a:r>
              <a:rPr lang="en-US" sz="1600" dirty="0">
                <a:solidFill>
                  <a:schemeClr val="tx2"/>
                </a:solidFill>
                <a:latin typeface="Prometo Medium" panose="020B0704030203060203" pitchFamily="34" charset="0"/>
              </a:rPr>
              <a:t>Service Title</a:t>
            </a:r>
          </a:p>
        </p:txBody>
      </p:sp>
      <p:sp>
        <p:nvSpPr>
          <p:cNvPr id="32" name="TextBox 31">
            <a:extLst>
              <a:ext uri="{FF2B5EF4-FFF2-40B4-BE49-F238E27FC236}">
                <a16:creationId xmlns:a16="http://schemas.microsoft.com/office/drawing/2014/main" id="{98882A3F-5E7B-F242-BB49-931FC1E38B62}"/>
              </a:ext>
            </a:extLst>
          </p:cNvPr>
          <p:cNvSpPr txBox="1"/>
          <p:nvPr/>
        </p:nvSpPr>
        <p:spPr>
          <a:xfrm>
            <a:off x="5058180" y="4110594"/>
            <a:ext cx="2087382" cy="338554"/>
          </a:xfrm>
          <a:prstGeom prst="rect">
            <a:avLst/>
          </a:prstGeom>
          <a:noFill/>
        </p:spPr>
        <p:txBody>
          <a:bodyPr wrap="square" rtlCol="0">
            <a:spAutoFit/>
          </a:bodyPr>
          <a:lstStyle/>
          <a:p>
            <a:pPr algn="ctr"/>
            <a:r>
              <a:rPr lang="en-US" sz="1600" dirty="0">
                <a:solidFill>
                  <a:schemeClr val="tx2"/>
                </a:solidFill>
                <a:latin typeface="Prometo Medium" panose="020B0704030203060203" pitchFamily="34" charset="0"/>
              </a:rPr>
              <a:t>Service Title</a:t>
            </a:r>
          </a:p>
        </p:txBody>
      </p:sp>
      <p:sp>
        <p:nvSpPr>
          <p:cNvPr id="33" name="TextBox 32">
            <a:extLst>
              <a:ext uri="{FF2B5EF4-FFF2-40B4-BE49-F238E27FC236}">
                <a16:creationId xmlns:a16="http://schemas.microsoft.com/office/drawing/2014/main" id="{BB5C2887-0752-AC4D-9C26-D09D3BB8E39E}"/>
              </a:ext>
            </a:extLst>
          </p:cNvPr>
          <p:cNvSpPr txBox="1"/>
          <p:nvPr/>
        </p:nvSpPr>
        <p:spPr>
          <a:xfrm>
            <a:off x="8855336" y="4110594"/>
            <a:ext cx="2087382" cy="338554"/>
          </a:xfrm>
          <a:prstGeom prst="rect">
            <a:avLst/>
          </a:prstGeom>
          <a:noFill/>
        </p:spPr>
        <p:txBody>
          <a:bodyPr wrap="square" rtlCol="0">
            <a:spAutoFit/>
          </a:bodyPr>
          <a:lstStyle/>
          <a:p>
            <a:pPr algn="ctr"/>
            <a:r>
              <a:rPr lang="en-US" sz="1600" dirty="0">
                <a:solidFill>
                  <a:schemeClr val="tx2"/>
                </a:solidFill>
                <a:latin typeface="Prometo Medium" panose="020B0704030203060203" pitchFamily="34" charset="0"/>
              </a:rPr>
              <a:t>Service Title</a:t>
            </a:r>
          </a:p>
        </p:txBody>
      </p:sp>
      <p:sp>
        <p:nvSpPr>
          <p:cNvPr id="34" name="TextBox 33">
            <a:extLst>
              <a:ext uri="{FF2B5EF4-FFF2-40B4-BE49-F238E27FC236}">
                <a16:creationId xmlns:a16="http://schemas.microsoft.com/office/drawing/2014/main" id="{2F108167-A9DD-B84D-9F26-725F277CAC86}"/>
              </a:ext>
            </a:extLst>
          </p:cNvPr>
          <p:cNvSpPr txBox="1"/>
          <p:nvPr/>
        </p:nvSpPr>
        <p:spPr>
          <a:xfrm>
            <a:off x="1187315" y="2773594"/>
            <a:ext cx="2087382" cy="400110"/>
          </a:xfrm>
          <a:prstGeom prst="rect">
            <a:avLst/>
          </a:prstGeom>
          <a:noFill/>
        </p:spPr>
        <p:txBody>
          <a:bodyPr wrap="square" rtlCol="0">
            <a:spAutoFit/>
          </a:bodyPr>
          <a:lstStyle/>
          <a:p>
            <a:pPr algn="ctr"/>
            <a:r>
              <a:rPr lang="en-US" sz="2000" dirty="0">
                <a:solidFill>
                  <a:schemeClr val="tx2"/>
                </a:solidFill>
                <a:latin typeface="Prometo Medium" panose="020B0704030203060203" pitchFamily="34" charset="0"/>
              </a:rPr>
              <a:t>Lorem</a:t>
            </a:r>
          </a:p>
        </p:txBody>
      </p:sp>
      <p:sp>
        <p:nvSpPr>
          <p:cNvPr id="35" name="TextBox 34">
            <a:extLst>
              <a:ext uri="{FF2B5EF4-FFF2-40B4-BE49-F238E27FC236}">
                <a16:creationId xmlns:a16="http://schemas.microsoft.com/office/drawing/2014/main" id="{D6AE4A43-9308-9141-84F3-ABE56FD6B77B}"/>
              </a:ext>
            </a:extLst>
          </p:cNvPr>
          <p:cNvSpPr txBox="1"/>
          <p:nvPr/>
        </p:nvSpPr>
        <p:spPr>
          <a:xfrm>
            <a:off x="5058180" y="2773594"/>
            <a:ext cx="2087382" cy="400110"/>
          </a:xfrm>
          <a:prstGeom prst="rect">
            <a:avLst/>
          </a:prstGeom>
          <a:noFill/>
        </p:spPr>
        <p:txBody>
          <a:bodyPr wrap="square" rtlCol="0">
            <a:spAutoFit/>
          </a:bodyPr>
          <a:lstStyle/>
          <a:p>
            <a:pPr algn="ctr"/>
            <a:r>
              <a:rPr lang="en-US" sz="2000" dirty="0">
                <a:solidFill>
                  <a:schemeClr val="tx2"/>
                </a:solidFill>
                <a:latin typeface="Prometo Medium" panose="020B0704030203060203" pitchFamily="34" charset="0"/>
              </a:rPr>
              <a:t>Lorem</a:t>
            </a:r>
          </a:p>
        </p:txBody>
      </p:sp>
      <p:sp>
        <p:nvSpPr>
          <p:cNvPr id="36" name="TextBox 35">
            <a:extLst>
              <a:ext uri="{FF2B5EF4-FFF2-40B4-BE49-F238E27FC236}">
                <a16:creationId xmlns:a16="http://schemas.microsoft.com/office/drawing/2014/main" id="{27EB28DE-BA0B-1944-A4A0-CAC18BC4A4E1}"/>
              </a:ext>
            </a:extLst>
          </p:cNvPr>
          <p:cNvSpPr txBox="1"/>
          <p:nvPr/>
        </p:nvSpPr>
        <p:spPr>
          <a:xfrm>
            <a:off x="8855336" y="2773594"/>
            <a:ext cx="2087382" cy="400110"/>
          </a:xfrm>
          <a:prstGeom prst="rect">
            <a:avLst/>
          </a:prstGeom>
          <a:noFill/>
        </p:spPr>
        <p:txBody>
          <a:bodyPr wrap="square" rtlCol="0">
            <a:spAutoFit/>
          </a:bodyPr>
          <a:lstStyle/>
          <a:p>
            <a:pPr algn="ctr"/>
            <a:r>
              <a:rPr lang="en-US" sz="2000" dirty="0">
                <a:solidFill>
                  <a:schemeClr val="tx2"/>
                </a:solidFill>
                <a:latin typeface="Prometo Medium" panose="020B0704030203060203" pitchFamily="34" charset="0"/>
              </a:rPr>
              <a:t>Lorem</a:t>
            </a:r>
          </a:p>
        </p:txBody>
      </p:sp>
      <p:sp>
        <p:nvSpPr>
          <p:cNvPr id="3" name="Slide Number Placeholder 1">
            <a:extLst>
              <a:ext uri="{FF2B5EF4-FFF2-40B4-BE49-F238E27FC236}">
                <a16:creationId xmlns:a16="http://schemas.microsoft.com/office/drawing/2014/main" id="{228458F2-8A4F-F5A3-771A-48317AF46528}"/>
              </a:ext>
            </a:extLst>
          </p:cNvPr>
          <p:cNvSpPr>
            <a:spLocks noGrp="1"/>
          </p:cNvSpPr>
          <p:nvPr>
            <p:ph type="sldNum" sz="quarter" idx="4"/>
          </p:nvPr>
        </p:nvSpPr>
        <p:spPr>
          <a:xfrm>
            <a:off x="8723601" y="6373546"/>
            <a:ext cx="2727326" cy="219075"/>
          </a:xfrm>
          <a:prstGeom prst="rect">
            <a:avLst/>
          </a:prstGeom>
        </p:spPr>
        <p:txBody>
          <a:bodyPr/>
          <a:lstStyle/>
          <a:p>
            <a:fld id="{2F8AF2E6-64A8-0F46-AF27-0A96D82A033B}" type="slidenum">
              <a:rPr lang="en-US" smtClean="0"/>
              <a:pPr/>
              <a:t>32</a:t>
            </a:fld>
            <a:endParaRPr lang="en-US" dirty="0"/>
          </a:p>
        </p:txBody>
      </p:sp>
    </p:spTree>
    <p:extLst>
      <p:ext uri="{BB962C8B-B14F-4D97-AF65-F5344CB8AC3E}">
        <p14:creationId xmlns:p14="http://schemas.microsoft.com/office/powerpoint/2010/main" val="10105778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C968253-D1F0-E64C-924B-81F074BB88EA}"/>
              </a:ext>
            </a:extLst>
          </p:cNvPr>
          <p:cNvSpPr>
            <a:spLocks noGrp="1"/>
          </p:cNvSpPr>
          <p:nvPr>
            <p:ph type="ftr" sz="quarter" idx="11"/>
          </p:nvPr>
        </p:nvSpPr>
        <p:spPr/>
        <p:txBody>
          <a:bodyPr/>
          <a:lstStyle/>
          <a:p>
            <a:r>
              <a:rPr lang="en-US"/>
              <a:t>PRESENTATION TITLE (To customize: Insert &gt; Header Footer &gt; Edit Footer Text &gt; Apply to All)</a:t>
            </a:r>
            <a:endParaRPr lang="en-US" dirty="0"/>
          </a:p>
        </p:txBody>
      </p:sp>
      <p:sp>
        <p:nvSpPr>
          <p:cNvPr id="3" name="Slide Number Placeholder 2"/>
          <p:cNvSpPr>
            <a:spLocks noGrp="1"/>
          </p:cNvSpPr>
          <p:nvPr>
            <p:ph type="sldNum" sz="quarter" idx="4"/>
          </p:nvPr>
        </p:nvSpPr>
        <p:spPr>
          <a:prstGeom prst="rect">
            <a:avLst/>
          </a:prstGeom>
        </p:spPr>
        <p:txBody>
          <a:bodyPr/>
          <a:lstStyle/>
          <a:p>
            <a:fld id="{D8D877B3-D348-4611-9BDB-C5374591D951}" type="slidenum">
              <a:rPr lang="en-US" smtClean="0"/>
              <a:pPr/>
              <a:t>33</a:t>
            </a:fld>
            <a:endParaRPr lang="en-US" dirty="0"/>
          </a:p>
        </p:txBody>
      </p:sp>
      <p:pic>
        <p:nvPicPr>
          <p:cNvPr id="4" name="Picture Placeholder 6">
            <a:extLst>
              <a:ext uri="{FF2B5EF4-FFF2-40B4-BE49-F238E27FC236}">
                <a16:creationId xmlns:a16="http://schemas.microsoft.com/office/drawing/2014/main" id="{20951787-4D6C-F742-980A-B5D900B4B3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482" t="11874" r="18184" b="35843"/>
          <a:stretch/>
        </p:blipFill>
        <p:spPr>
          <a:xfrm rot="19800000">
            <a:off x="3929948" y="2338780"/>
            <a:ext cx="2755000" cy="2756263"/>
          </a:xfrm>
          <a:prstGeom prst="ellipse">
            <a:avLst/>
          </a:prstGeom>
          <a:noFill/>
          <a:ln>
            <a:noFill/>
          </a:ln>
        </p:spPr>
      </p:pic>
      <p:sp>
        <p:nvSpPr>
          <p:cNvPr id="5" name="Oval 4"/>
          <p:cNvSpPr/>
          <p:nvPr/>
        </p:nvSpPr>
        <p:spPr>
          <a:xfrm>
            <a:off x="3222360" y="960872"/>
            <a:ext cx="4904534" cy="4904534"/>
          </a:xfrm>
          <a:prstGeom prst="ellipse">
            <a:avLst/>
          </a:prstGeom>
          <a:noFill/>
          <a:ln w="1270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Oval 13"/>
          <p:cNvSpPr/>
          <p:nvPr/>
        </p:nvSpPr>
        <p:spPr>
          <a:xfrm>
            <a:off x="7373893" y="1646433"/>
            <a:ext cx="279392" cy="27939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565248" y="4643599"/>
            <a:ext cx="279392" cy="2793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515752" y="4643599"/>
            <a:ext cx="279392" cy="27939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705959" y="1646433"/>
            <a:ext cx="279392" cy="2793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228401" y="1965461"/>
            <a:ext cx="2957530" cy="29575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343150" y="3111689"/>
            <a:ext cx="2723482" cy="830997"/>
          </a:xfrm>
          <a:prstGeom prst="rect">
            <a:avLst/>
          </a:prstGeom>
          <a:noFill/>
        </p:spPr>
        <p:txBody>
          <a:bodyPr wrap="square" rtlCol="0">
            <a:spAutoFit/>
          </a:bodyPr>
          <a:lstStyle/>
          <a:p>
            <a:pPr algn="ctr"/>
            <a:r>
              <a:rPr lang="en-US" sz="2400" i="1" dirty="0">
                <a:solidFill>
                  <a:schemeClr val="bg1"/>
                </a:solidFill>
                <a:latin typeface="Prometo Medium" panose="020B0704030203060203" pitchFamily="34" charset="0"/>
              </a:rPr>
              <a:t>Infographic</a:t>
            </a:r>
          </a:p>
          <a:p>
            <a:pPr algn="ctr"/>
            <a:r>
              <a:rPr lang="en-US" sz="2400" i="1" dirty="0">
                <a:solidFill>
                  <a:schemeClr val="bg1"/>
                </a:solidFill>
                <a:latin typeface="Prometo Medium" panose="020B0704030203060203" pitchFamily="34" charset="0"/>
              </a:rPr>
              <a:t>Service</a:t>
            </a:r>
          </a:p>
        </p:txBody>
      </p:sp>
      <p:sp>
        <p:nvSpPr>
          <p:cNvPr id="27" name="TextBox 26">
            <a:extLst>
              <a:ext uri="{FF2B5EF4-FFF2-40B4-BE49-F238E27FC236}">
                <a16:creationId xmlns:a16="http://schemas.microsoft.com/office/drawing/2014/main" id="{4F9B55B3-304A-0242-BBE6-B8712D109BD6}"/>
              </a:ext>
            </a:extLst>
          </p:cNvPr>
          <p:cNvSpPr txBox="1"/>
          <p:nvPr/>
        </p:nvSpPr>
        <p:spPr>
          <a:xfrm>
            <a:off x="1108150" y="4604094"/>
            <a:ext cx="2087382" cy="369332"/>
          </a:xfrm>
          <a:prstGeom prst="rect">
            <a:avLst/>
          </a:prstGeom>
          <a:noFill/>
        </p:spPr>
        <p:txBody>
          <a:bodyPr wrap="square" rIns="0" rtlCol="0">
            <a:spAutoFit/>
          </a:bodyPr>
          <a:lstStyle/>
          <a:p>
            <a:pPr algn="r"/>
            <a:r>
              <a:rPr lang="en-US" dirty="0">
                <a:solidFill>
                  <a:schemeClr val="tx2"/>
                </a:solidFill>
                <a:latin typeface="Prometo Medium" panose="020B0704030203060203" pitchFamily="34" charset="0"/>
              </a:rPr>
              <a:t>Service Three</a:t>
            </a:r>
          </a:p>
        </p:txBody>
      </p:sp>
      <p:sp>
        <p:nvSpPr>
          <p:cNvPr id="28" name="TextBox 27">
            <a:extLst>
              <a:ext uri="{FF2B5EF4-FFF2-40B4-BE49-F238E27FC236}">
                <a16:creationId xmlns:a16="http://schemas.microsoft.com/office/drawing/2014/main" id="{A9C1800C-0A7E-BA47-AEEC-36F49BD85EF5}"/>
              </a:ext>
            </a:extLst>
          </p:cNvPr>
          <p:cNvSpPr txBox="1"/>
          <p:nvPr/>
        </p:nvSpPr>
        <p:spPr>
          <a:xfrm>
            <a:off x="496713" y="4964463"/>
            <a:ext cx="2698819" cy="954107"/>
          </a:xfrm>
          <a:prstGeom prst="rect">
            <a:avLst/>
          </a:prstGeom>
          <a:noFill/>
        </p:spPr>
        <p:txBody>
          <a:bodyPr wrap="square" lIns="0" rIns="0" rtlCol="0">
            <a:spAutoFit/>
          </a:bodyPr>
          <a:lstStyle/>
          <a:p>
            <a:pPr algn="r"/>
            <a:r>
              <a:rPr lang="en-US" sz="1400" dirty="0">
                <a:latin typeface="Century Gothic" panose="020B0502020202020204" pitchFamily="34" charset="0"/>
              </a:rPr>
              <a:t>Lorem ipsum dolor sit amet, consectetur adipiscing elit. Sed et tellus dapibus, venenatis purus eget, dignissim metus. </a:t>
            </a:r>
          </a:p>
        </p:txBody>
      </p:sp>
      <p:sp>
        <p:nvSpPr>
          <p:cNvPr id="29" name="TextBox 28">
            <a:extLst>
              <a:ext uri="{FF2B5EF4-FFF2-40B4-BE49-F238E27FC236}">
                <a16:creationId xmlns:a16="http://schemas.microsoft.com/office/drawing/2014/main" id="{7BF117DE-5E58-CE43-A900-CA8874688614}"/>
              </a:ext>
            </a:extLst>
          </p:cNvPr>
          <p:cNvSpPr txBox="1"/>
          <p:nvPr/>
        </p:nvSpPr>
        <p:spPr>
          <a:xfrm>
            <a:off x="8217214" y="1946373"/>
            <a:ext cx="2548055" cy="1169551"/>
          </a:xfrm>
          <a:prstGeom prst="rect">
            <a:avLst/>
          </a:prstGeom>
          <a:noFill/>
        </p:spPr>
        <p:txBody>
          <a:bodyPr wrap="square" lIns="0" rIns="0" rtlCol="0">
            <a:spAutoFit/>
          </a:bodyPr>
          <a:lstStyle/>
          <a:p>
            <a:r>
              <a:rPr lang="en-US" sz="1400" dirty="0">
                <a:latin typeface="Century Gothic" panose="020B0502020202020204" pitchFamily="34" charset="0"/>
              </a:rPr>
              <a:t>Lorem ipsum dolor sit amet, consectetur adipiscing elit. Sed et tellus dapibus, venenatis purus eget, dignissim metus. </a:t>
            </a:r>
          </a:p>
        </p:txBody>
      </p:sp>
      <p:sp>
        <p:nvSpPr>
          <p:cNvPr id="30" name="TextBox 29">
            <a:extLst>
              <a:ext uri="{FF2B5EF4-FFF2-40B4-BE49-F238E27FC236}">
                <a16:creationId xmlns:a16="http://schemas.microsoft.com/office/drawing/2014/main" id="{F0239077-72B6-1D49-8B95-D236D421E692}"/>
              </a:ext>
            </a:extLst>
          </p:cNvPr>
          <p:cNvSpPr txBox="1"/>
          <p:nvPr/>
        </p:nvSpPr>
        <p:spPr>
          <a:xfrm>
            <a:off x="8217214" y="4964463"/>
            <a:ext cx="2799388" cy="954107"/>
          </a:xfrm>
          <a:prstGeom prst="rect">
            <a:avLst/>
          </a:prstGeom>
          <a:noFill/>
        </p:spPr>
        <p:txBody>
          <a:bodyPr wrap="square" lIns="0" rIns="0" rtlCol="0">
            <a:spAutoFit/>
          </a:bodyPr>
          <a:lstStyle/>
          <a:p>
            <a:r>
              <a:rPr lang="en-US" sz="1400" dirty="0">
                <a:latin typeface="Century Gothic" panose="020B0502020202020204" pitchFamily="34" charset="0"/>
              </a:rPr>
              <a:t>Lorem ipsum dolor sit amet, consectetur adipiscing elit. Sed et tellus dapibus, venenatis purus eget, dignissim metus. </a:t>
            </a:r>
          </a:p>
        </p:txBody>
      </p:sp>
      <p:sp>
        <p:nvSpPr>
          <p:cNvPr id="31" name="TextBox 30">
            <a:extLst>
              <a:ext uri="{FF2B5EF4-FFF2-40B4-BE49-F238E27FC236}">
                <a16:creationId xmlns:a16="http://schemas.microsoft.com/office/drawing/2014/main" id="{421D840F-2E63-EC44-AAA3-8D41834527CA}"/>
              </a:ext>
            </a:extLst>
          </p:cNvPr>
          <p:cNvSpPr txBox="1"/>
          <p:nvPr/>
        </p:nvSpPr>
        <p:spPr>
          <a:xfrm>
            <a:off x="413543" y="1946373"/>
            <a:ext cx="2781989" cy="954107"/>
          </a:xfrm>
          <a:prstGeom prst="rect">
            <a:avLst/>
          </a:prstGeom>
          <a:noFill/>
        </p:spPr>
        <p:txBody>
          <a:bodyPr wrap="square" lIns="0" rIns="0" rtlCol="0">
            <a:spAutoFit/>
          </a:bodyPr>
          <a:lstStyle/>
          <a:p>
            <a:pPr algn="r"/>
            <a:r>
              <a:rPr lang="en-US" sz="1400" dirty="0">
                <a:latin typeface="Century Gothic" panose="020B0502020202020204" pitchFamily="34" charset="0"/>
              </a:rPr>
              <a:t>Lorem ipsum dolor sit amet, consectetur adipiscing elit. Sed et tellus dapibus, venenatis purus eget, dignissim metus. </a:t>
            </a:r>
          </a:p>
        </p:txBody>
      </p:sp>
      <p:sp>
        <p:nvSpPr>
          <p:cNvPr id="32" name="TextBox 31">
            <a:extLst>
              <a:ext uri="{FF2B5EF4-FFF2-40B4-BE49-F238E27FC236}">
                <a16:creationId xmlns:a16="http://schemas.microsoft.com/office/drawing/2014/main" id="{48251410-D499-864C-996D-9D5F51D573A1}"/>
              </a:ext>
            </a:extLst>
          </p:cNvPr>
          <p:cNvSpPr txBox="1"/>
          <p:nvPr/>
        </p:nvSpPr>
        <p:spPr>
          <a:xfrm>
            <a:off x="1108150" y="1612673"/>
            <a:ext cx="2087382" cy="369332"/>
          </a:xfrm>
          <a:prstGeom prst="rect">
            <a:avLst/>
          </a:prstGeom>
          <a:noFill/>
        </p:spPr>
        <p:txBody>
          <a:bodyPr wrap="square" rIns="0" rtlCol="0">
            <a:spAutoFit/>
          </a:bodyPr>
          <a:lstStyle/>
          <a:p>
            <a:pPr algn="r"/>
            <a:r>
              <a:rPr lang="en-US" dirty="0">
                <a:solidFill>
                  <a:schemeClr val="tx2"/>
                </a:solidFill>
                <a:latin typeface="Prometo Medium" panose="020B0704030203060203" pitchFamily="34" charset="0"/>
              </a:rPr>
              <a:t>Service One</a:t>
            </a:r>
          </a:p>
        </p:txBody>
      </p:sp>
      <p:sp>
        <p:nvSpPr>
          <p:cNvPr id="33" name="TextBox 32">
            <a:extLst>
              <a:ext uri="{FF2B5EF4-FFF2-40B4-BE49-F238E27FC236}">
                <a16:creationId xmlns:a16="http://schemas.microsoft.com/office/drawing/2014/main" id="{F5EDE703-EC97-7D4D-92F0-46C89E638BBF}"/>
              </a:ext>
            </a:extLst>
          </p:cNvPr>
          <p:cNvSpPr txBox="1"/>
          <p:nvPr/>
        </p:nvSpPr>
        <p:spPr>
          <a:xfrm>
            <a:off x="8217214" y="4604094"/>
            <a:ext cx="2087382" cy="369332"/>
          </a:xfrm>
          <a:prstGeom prst="rect">
            <a:avLst/>
          </a:prstGeom>
          <a:noFill/>
        </p:spPr>
        <p:txBody>
          <a:bodyPr wrap="square" lIns="0" rtlCol="0">
            <a:spAutoFit/>
          </a:bodyPr>
          <a:lstStyle/>
          <a:p>
            <a:r>
              <a:rPr lang="en-US" dirty="0">
                <a:solidFill>
                  <a:schemeClr val="tx2"/>
                </a:solidFill>
                <a:latin typeface="Prometo Medium" panose="020B0704030203060203" pitchFamily="34" charset="0"/>
              </a:rPr>
              <a:t>Service Four</a:t>
            </a:r>
          </a:p>
        </p:txBody>
      </p:sp>
      <p:sp>
        <p:nvSpPr>
          <p:cNvPr id="34" name="TextBox 33">
            <a:extLst>
              <a:ext uri="{FF2B5EF4-FFF2-40B4-BE49-F238E27FC236}">
                <a16:creationId xmlns:a16="http://schemas.microsoft.com/office/drawing/2014/main" id="{D51FC29D-41F8-0347-8918-9C0A3052957A}"/>
              </a:ext>
            </a:extLst>
          </p:cNvPr>
          <p:cNvSpPr txBox="1"/>
          <p:nvPr/>
        </p:nvSpPr>
        <p:spPr>
          <a:xfrm>
            <a:off x="8217214" y="1612673"/>
            <a:ext cx="2087382" cy="369332"/>
          </a:xfrm>
          <a:prstGeom prst="rect">
            <a:avLst/>
          </a:prstGeom>
          <a:noFill/>
        </p:spPr>
        <p:txBody>
          <a:bodyPr wrap="square" lIns="0" rtlCol="0">
            <a:spAutoFit/>
          </a:bodyPr>
          <a:lstStyle/>
          <a:p>
            <a:r>
              <a:rPr lang="en-US" dirty="0">
                <a:solidFill>
                  <a:schemeClr val="tx2"/>
                </a:solidFill>
                <a:latin typeface="Prometo Medium" panose="020B0704030203060203" pitchFamily="34" charset="0"/>
              </a:rPr>
              <a:t>Service Two</a:t>
            </a:r>
          </a:p>
        </p:txBody>
      </p:sp>
    </p:spTree>
    <p:extLst>
      <p:ext uri="{BB962C8B-B14F-4D97-AF65-F5344CB8AC3E}">
        <p14:creationId xmlns:p14="http://schemas.microsoft.com/office/powerpoint/2010/main" val="6994393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1B6F69E-6443-8441-A4CE-E4EC18E0F38E}"/>
              </a:ext>
            </a:extLst>
          </p:cNvPr>
          <p:cNvSpPr>
            <a:spLocks noGrp="1"/>
          </p:cNvSpPr>
          <p:nvPr>
            <p:ph type="ftr" sz="quarter" idx="11"/>
          </p:nvPr>
        </p:nvSpPr>
        <p:spPr/>
        <p:txBody>
          <a:bodyPr/>
          <a:lstStyle/>
          <a:p>
            <a:r>
              <a:rPr lang="en-US"/>
              <a:t>PRESENTATION TITLE (To customize: Insert &gt; Header Footer &gt; Edit Footer Text &gt; Apply to All)</a:t>
            </a:r>
            <a:endParaRPr lang="en-US" dirty="0"/>
          </a:p>
        </p:txBody>
      </p:sp>
      <p:sp>
        <p:nvSpPr>
          <p:cNvPr id="32" name="Oval 31">
            <a:extLst>
              <a:ext uri="{FF2B5EF4-FFF2-40B4-BE49-F238E27FC236}">
                <a16:creationId xmlns:a16="http://schemas.microsoft.com/office/drawing/2014/main" id="{2A6D6375-AEA3-5245-9C1F-6FEACEB0EC98}"/>
              </a:ext>
            </a:extLst>
          </p:cNvPr>
          <p:cNvSpPr/>
          <p:nvPr/>
        </p:nvSpPr>
        <p:spPr>
          <a:xfrm>
            <a:off x="3928278" y="1193157"/>
            <a:ext cx="4346094" cy="4346092"/>
          </a:xfrm>
          <a:prstGeom prst="ellipse">
            <a:avLst/>
          </a:prstGeom>
          <a:noFill/>
          <a:ln w="12700">
            <a:solidFill>
              <a:schemeClr val="tx1">
                <a:alpha val="3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4" name="Oval 33">
            <a:extLst>
              <a:ext uri="{FF2B5EF4-FFF2-40B4-BE49-F238E27FC236}">
                <a16:creationId xmlns:a16="http://schemas.microsoft.com/office/drawing/2014/main" id="{DE8D4B71-1B4D-294D-8801-982D23F721F1}"/>
              </a:ext>
            </a:extLst>
          </p:cNvPr>
          <p:cNvSpPr/>
          <p:nvPr/>
        </p:nvSpPr>
        <p:spPr>
          <a:xfrm>
            <a:off x="4289025" y="1271258"/>
            <a:ext cx="701268" cy="7012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F0EA3D0-FAC9-3F40-BF10-B19C8F9B3E5C}"/>
              </a:ext>
            </a:extLst>
          </p:cNvPr>
          <p:cNvSpPr/>
          <p:nvPr/>
        </p:nvSpPr>
        <p:spPr>
          <a:xfrm>
            <a:off x="7053267" y="1271258"/>
            <a:ext cx="701268" cy="7012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58617A37-3EED-4E41-8D40-2D3562F33E74}"/>
              </a:ext>
            </a:extLst>
          </p:cNvPr>
          <p:cNvSpPr/>
          <p:nvPr/>
        </p:nvSpPr>
        <p:spPr>
          <a:xfrm>
            <a:off x="7885408" y="2996042"/>
            <a:ext cx="701268" cy="7012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BA680E4C-818C-6A44-B649-6BBF279E392B}"/>
              </a:ext>
            </a:extLst>
          </p:cNvPr>
          <p:cNvSpPr/>
          <p:nvPr/>
        </p:nvSpPr>
        <p:spPr>
          <a:xfrm>
            <a:off x="3591106" y="2996042"/>
            <a:ext cx="701268" cy="7012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F3417824-6A67-3E48-A7EF-30E3D09FD2C0}"/>
              </a:ext>
            </a:extLst>
          </p:cNvPr>
          <p:cNvSpPr/>
          <p:nvPr/>
        </p:nvSpPr>
        <p:spPr>
          <a:xfrm>
            <a:off x="4289025" y="4703571"/>
            <a:ext cx="701268" cy="7012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FF223FEA-2A33-CC40-A313-813B0C599D85}"/>
              </a:ext>
            </a:extLst>
          </p:cNvPr>
          <p:cNvSpPr/>
          <p:nvPr/>
        </p:nvSpPr>
        <p:spPr>
          <a:xfrm>
            <a:off x="7053267" y="4703571"/>
            <a:ext cx="701268" cy="7012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Placeholder 6">
            <a:extLst>
              <a:ext uri="{FF2B5EF4-FFF2-40B4-BE49-F238E27FC236}">
                <a16:creationId xmlns:a16="http://schemas.microsoft.com/office/drawing/2014/main" id="{551BDC01-858B-5140-A794-3E51B578369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1257" t="27080" r="19947" b="34162"/>
          <a:stretch/>
        </p:blipFill>
        <p:spPr>
          <a:xfrm rot="19800000">
            <a:off x="4837657" y="2696723"/>
            <a:ext cx="1938252" cy="1939141"/>
          </a:xfrm>
          <a:prstGeom prst="ellipse">
            <a:avLst/>
          </a:prstGeom>
          <a:noFill/>
          <a:ln>
            <a:noFill/>
          </a:ln>
        </p:spPr>
      </p:pic>
      <p:sp>
        <p:nvSpPr>
          <p:cNvPr id="60" name="TextBox 59">
            <a:extLst>
              <a:ext uri="{FF2B5EF4-FFF2-40B4-BE49-F238E27FC236}">
                <a16:creationId xmlns:a16="http://schemas.microsoft.com/office/drawing/2014/main" id="{5BFC5010-66A1-4641-B304-341C2B235A5F}"/>
              </a:ext>
            </a:extLst>
          </p:cNvPr>
          <p:cNvSpPr txBox="1"/>
          <p:nvPr/>
        </p:nvSpPr>
        <p:spPr>
          <a:xfrm>
            <a:off x="7984500" y="1650681"/>
            <a:ext cx="2665150" cy="307777"/>
          </a:xfrm>
          <a:prstGeom prst="rect">
            <a:avLst/>
          </a:prstGeom>
          <a:noFill/>
        </p:spPr>
        <p:txBody>
          <a:bodyPr wrap="square" lIns="0" rIns="0" rtlCol="0">
            <a:spAutoFit/>
          </a:bodyPr>
          <a:lstStyle/>
          <a:p>
            <a:r>
              <a:rPr lang="en-US" sz="1400" dirty="0">
                <a:latin typeface="Century Gothic" panose="020B0502020202020204" pitchFamily="34" charset="0"/>
              </a:rPr>
              <a:t>Lorem ipsum</a:t>
            </a:r>
          </a:p>
        </p:txBody>
      </p:sp>
      <p:sp>
        <p:nvSpPr>
          <p:cNvPr id="61" name="Freeform 55">
            <a:extLst>
              <a:ext uri="{FF2B5EF4-FFF2-40B4-BE49-F238E27FC236}">
                <a16:creationId xmlns:a16="http://schemas.microsoft.com/office/drawing/2014/main" id="{106A6935-C93F-3E41-A532-8757495A560C}"/>
              </a:ext>
            </a:extLst>
          </p:cNvPr>
          <p:cNvSpPr>
            <a:spLocks noEditPoints="1"/>
          </p:cNvSpPr>
          <p:nvPr/>
        </p:nvSpPr>
        <p:spPr bwMode="auto">
          <a:xfrm>
            <a:off x="7235626" y="1450909"/>
            <a:ext cx="336550" cy="338138"/>
          </a:xfrm>
          <a:custGeom>
            <a:avLst/>
            <a:gdLst>
              <a:gd name="T0" fmla="*/ 95 w 96"/>
              <a:gd name="T1" fmla="*/ 21 h 96"/>
              <a:gd name="T2" fmla="*/ 75 w 96"/>
              <a:gd name="T3" fmla="*/ 1 h 96"/>
              <a:gd name="T4" fmla="*/ 72 w 96"/>
              <a:gd name="T5" fmla="*/ 0 h 96"/>
              <a:gd name="T6" fmla="*/ 69 w 96"/>
              <a:gd name="T7" fmla="*/ 2 h 96"/>
              <a:gd name="T8" fmla="*/ 58 w 96"/>
              <a:gd name="T9" fmla="*/ 17 h 96"/>
              <a:gd name="T10" fmla="*/ 30 w 96"/>
              <a:gd name="T11" fmla="*/ 28 h 96"/>
              <a:gd name="T12" fmla="*/ 28 w 96"/>
              <a:gd name="T13" fmla="*/ 31 h 96"/>
              <a:gd name="T14" fmla="*/ 29 w 96"/>
              <a:gd name="T15" fmla="*/ 35 h 96"/>
              <a:gd name="T16" fmla="*/ 37 w 96"/>
              <a:gd name="T17" fmla="*/ 43 h 96"/>
              <a:gd name="T18" fmla="*/ 1 w 96"/>
              <a:gd name="T19" fmla="*/ 90 h 96"/>
              <a:gd name="T20" fmla="*/ 1 w 96"/>
              <a:gd name="T21" fmla="*/ 95 h 96"/>
              <a:gd name="T22" fmla="*/ 4 w 96"/>
              <a:gd name="T23" fmla="*/ 96 h 96"/>
              <a:gd name="T24" fmla="*/ 6 w 96"/>
              <a:gd name="T25" fmla="*/ 95 h 96"/>
              <a:gd name="T26" fmla="*/ 53 w 96"/>
              <a:gd name="T27" fmla="*/ 59 h 96"/>
              <a:gd name="T28" fmla="*/ 61 w 96"/>
              <a:gd name="T29" fmla="*/ 67 h 96"/>
              <a:gd name="T30" fmla="*/ 64 w 96"/>
              <a:gd name="T31" fmla="*/ 68 h 96"/>
              <a:gd name="T32" fmla="*/ 65 w 96"/>
              <a:gd name="T33" fmla="*/ 68 h 96"/>
              <a:gd name="T34" fmla="*/ 68 w 96"/>
              <a:gd name="T35" fmla="*/ 66 h 96"/>
              <a:gd name="T36" fmla="*/ 79 w 96"/>
              <a:gd name="T37" fmla="*/ 38 h 96"/>
              <a:gd name="T38" fmla="*/ 94 w 96"/>
              <a:gd name="T39" fmla="*/ 27 h 96"/>
              <a:gd name="T40" fmla="*/ 96 w 96"/>
              <a:gd name="T41" fmla="*/ 24 h 96"/>
              <a:gd name="T42" fmla="*/ 95 w 96"/>
              <a:gd name="T43" fmla="*/ 21 h 96"/>
              <a:gd name="T44" fmla="*/ 26 w 96"/>
              <a:gd name="T45" fmla="*/ 70 h 96"/>
              <a:gd name="T46" fmla="*/ 43 w 96"/>
              <a:gd name="T47" fmla="*/ 48 h 96"/>
              <a:gd name="T48" fmla="*/ 48 w 96"/>
              <a:gd name="T49" fmla="*/ 53 h 96"/>
              <a:gd name="T50" fmla="*/ 26 w 96"/>
              <a:gd name="T51" fmla="*/ 70 h 96"/>
              <a:gd name="T52" fmla="*/ 74 w 96"/>
              <a:gd name="T53" fmla="*/ 33 h 96"/>
              <a:gd name="T54" fmla="*/ 72 w 96"/>
              <a:gd name="T55" fmla="*/ 34 h 96"/>
              <a:gd name="T56" fmla="*/ 63 w 96"/>
              <a:gd name="T57" fmla="*/ 57 h 96"/>
              <a:gd name="T58" fmla="*/ 39 w 96"/>
              <a:gd name="T59" fmla="*/ 33 h 96"/>
              <a:gd name="T60" fmla="*/ 62 w 96"/>
              <a:gd name="T61" fmla="*/ 24 h 96"/>
              <a:gd name="T62" fmla="*/ 63 w 96"/>
              <a:gd name="T63" fmla="*/ 22 h 96"/>
              <a:gd name="T64" fmla="*/ 72 w 96"/>
              <a:gd name="T65" fmla="*/ 10 h 96"/>
              <a:gd name="T66" fmla="*/ 86 w 96"/>
              <a:gd name="T67" fmla="*/ 24 h 96"/>
              <a:gd name="T68" fmla="*/ 74 w 96"/>
              <a:gd name="T69" fmla="*/ 3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96">
                <a:moveTo>
                  <a:pt x="95" y="21"/>
                </a:moveTo>
                <a:cubicBezTo>
                  <a:pt x="75" y="1"/>
                  <a:pt x="75" y="1"/>
                  <a:pt x="75" y="1"/>
                </a:cubicBezTo>
                <a:cubicBezTo>
                  <a:pt x="74" y="0"/>
                  <a:pt x="73" y="0"/>
                  <a:pt x="72" y="0"/>
                </a:cubicBezTo>
                <a:cubicBezTo>
                  <a:pt x="70" y="0"/>
                  <a:pt x="70" y="1"/>
                  <a:pt x="69" y="2"/>
                </a:cubicBezTo>
                <a:cubicBezTo>
                  <a:pt x="58" y="17"/>
                  <a:pt x="58" y="17"/>
                  <a:pt x="58" y="17"/>
                </a:cubicBezTo>
                <a:cubicBezTo>
                  <a:pt x="30" y="28"/>
                  <a:pt x="30" y="28"/>
                  <a:pt x="30" y="28"/>
                </a:cubicBezTo>
                <a:cubicBezTo>
                  <a:pt x="29" y="29"/>
                  <a:pt x="28" y="30"/>
                  <a:pt x="28" y="31"/>
                </a:cubicBezTo>
                <a:cubicBezTo>
                  <a:pt x="28" y="32"/>
                  <a:pt x="28" y="34"/>
                  <a:pt x="29" y="35"/>
                </a:cubicBezTo>
                <a:cubicBezTo>
                  <a:pt x="37" y="43"/>
                  <a:pt x="37" y="43"/>
                  <a:pt x="37" y="43"/>
                </a:cubicBezTo>
                <a:cubicBezTo>
                  <a:pt x="1" y="90"/>
                  <a:pt x="1" y="90"/>
                  <a:pt x="1" y="90"/>
                </a:cubicBezTo>
                <a:cubicBezTo>
                  <a:pt x="0" y="91"/>
                  <a:pt x="0" y="93"/>
                  <a:pt x="1" y="95"/>
                </a:cubicBezTo>
                <a:cubicBezTo>
                  <a:pt x="2" y="96"/>
                  <a:pt x="3" y="96"/>
                  <a:pt x="4" y="96"/>
                </a:cubicBezTo>
                <a:cubicBezTo>
                  <a:pt x="5" y="96"/>
                  <a:pt x="6" y="96"/>
                  <a:pt x="6" y="95"/>
                </a:cubicBezTo>
                <a:cubicBezTo>
                  <a:pt x="53" y="59"/>
                  <a:pt x="53" y="59"/>
                  <a:pt x="53" y="59"/>
                </a:cubicBezTo>
                <a:cubicBezTo>
                  <a:pt x="61" y="67"/>
                  <a:pt x="61" y="67"/>
                  <a:pt x="61" y="67"/>
                </a:cubicBezTo>
                <a:cubicBezTo>
                  <a:pt x="62" y="68"/>
                  <a:pt x="63" y="68"/>
                  <a:pt x="64" y="68"/>
                </a:cubicBezTo>
                <a:cubicBezTo>
                  <a:pt x="64" y="68"/>
                  <a:pt x="64" y="68"/>
                  <a:pt x="65" y="68"/>
                </a:cubicBezTo>
                <a:cubicBezTo>
                  <a:pt x="66" y="68"/>
                  <a:pt x="67" y="67"/>
                  <a:pt x="68" y="66"/>
                </a:cubicBezTo>
                <a:cubicBezTo>
                  <a:pt x="79" y="38"/>
                  <a:pt x="79" y="38"/>
                  <a:pt x="79" y="38"/>
                </a:cubicBezTo>
                <a:cubicBezTo>
                  <a:pt x="94" y="27"/>
                  <a:pt x="94" y="27"/>
                  <a:pt x="94" y="27"/>
                </a:cubicBezTo>
                <a:cubicBezTo>
                  <a:pt x="95" y="27"/>
                  <a:pt x="96" y="26"/>
                  <a:pt x="96" y="24"/>
                </a:cubicBezTo>
                <a:cubicBezTo>
                  <a:pt x="96" y="23"/>
                  <a:pt x="96" y="22"/>
                  <a:pt x="95" y="21"/>
                </a:cubicBezTo>
                <a:close/>
                <a:moveTo>
                  <a:pt x="26" y="70"/>
                </a:moveTo>
                <a:cubicBezTo>
                  <a:pt x="43" y="48"/>
                  <a:pt x="43" y="48"/>
                  <a:pt x="43" y="48"/>
                </a:cubicBezTo>
                <a:cubicBezTo>
                  <a:pt x="48" y="53"/>
                  <a:pt x="48" y="53"/>
                  <a:pt x="48" y="53"/>
                </a:cubicBezTo>
                <a:lnTo>
                  <a:pt x="26" y="70"/>
                </a:lnTo>
                <a:close/>
                <a:moveTo>
                  <a:pt x="74" y="33"/>
                </a:moveTo>
                <a:cubicBezTo>
                  <a:pt x="73" y="33"/>
                  <a:pt x="73" y="34"/>
                  <a:pt x="72" y="34"/>
                </a:cubicBezTo>
                <a:cubicBezTo>
                  <a:pt x="63" y="57"/>
                  <a:pt x="63" y="57"/>
                  <a:pt x="63" y="57"/>
                </a:cubicBezTo>
                <a:cubicBezTo>
                  <a:pt x="39" y="33"/>
                  <a:pt x="39" y="33"/>
                  <a:pt x="39" y="33"/>
                </a:cubicBezTo>
                <a:cubicBezTo>
                  <a:pt x="62" y="24"/>
                  <a:pt x="62" y="24"/>
                  <a:pt x="62" y="24"/>
                </a:cubicBezTo>
                <a:cubicBezTo>
                  <a:pt x="62" y="24"/>
                  <a:pt x="63" y="23"/>
                  <a:pt x="63" y="22"/>
                </a:cubicBezTo>
                <a:cubicBezTo>
                  <a:pt x="72" y="10"/>
                  <a:pt x="72" y="10"/>
                  <a:pt x="72" y="10"/>
                </a:cubicBezTo>
                <a:cubicBezTo>
                  <a:pt x="86" y="24"/>
                  <a:pt x="86" y="24"/>
                  <a:pt x="86" y="24"/>
                </a:cubicBezTo>
                <a:lnTo>
                  <a:pt x="74"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62" name="TextBox 61">
            <a:extLst>
              <a:ext uri="{FF2B5EF4-FFF2-40B4-BE49-F238E27FC236}">
                <a16:creationId xmlns:a16="http://schemas.microsoft.com/office/drawing/2014/main" id="{61C455BB-AC25-0B45-B5AD-52E42C0FC793}"/>
              </a:ext>
            </a:extLst>
          </p:cNvPr>
          <p:cNvSpPr txBox="1"/>
          <p:nvPr/>
        </p:nvSpPr>
        <p:spPr>
          <a:xfrm>
            <a:off x="7984500" y="5082994"/>
            <a:ext cx="2665150" cy="307777"/>
          </a:xfrm>
          <a:prstGeom prst="rect">
            <a:avLst/>
          </a:prstGeom>
          <a:noFill/>
        </p:spPr>
        <p:txBody>
          <a:bodyPr wrap="square" lIns="0" rIns="0" rtlCol="0">
            <a:spAutoFit/>
          </a:bodyPr>
          <a:lstStyle/>
          <a:p>
            <a:r>
              <a:rPr lang="en-US" sz="1400" dirty="0">
                <a:latin typeface="Century Gothic" panose="020B0502020202020204" pitchFamily="34" charset="0"/>
              </a:rPr>
              <a:t>Lorem ipsum</a:t>
            </a:r>
          </a:p>
        </p:txBody>
      </p:sp>
      <p:sp>
        <p:nvSpPr>
          <p:cNvPr id="63" name="TextBox 62">
            <a:extLst>
              <a:ext uri="{FF2B5EF4-FFF2-40B4-BE49-F238E27FC236}">
                <a16:creationId xmlns:a16="http://schemas.microsoft.com/office/drawing/2014/main" id="{E5FAF6AE-AD0F-5B49-8275-11031612B1F6}"/>
              </a:ext>
            </a:extLst>
          </p:cNvPr>
          <p:cNvSpPr txBox="1"/>
          <p:nvPr/>
        </p:nvSpPr>
        <p:spPr>
          <a:xfrm>
            <a:off x="1364981" y="1582405"/>
            <a:ext cx="2725933" cy="307777"/>
          </a:xfrm>
          <a:prstGeom prst="rect">
            <a:avLst/>
          </a:prstGeom>
          <a:noFill/>
        </p:spPr>
        <p:txBody>
          <a:bodyPr wrap="square" lIns="0" rIns="0" rtlCol="0">
            <a:spAutoFit/>
          </a:bodyPr>
          <a:lstStyle/>
          <a:p>
            <a:pPr algn="r"/>
            <a:r>
              <a:rPr lang="en-US" sz="1400" dirty="0">
                <a:latin typeface="Century Gothic" panose="020B0502020202020204" pitchFamily="34" charset="0"/>
              </a:rPr>
              <a:t>Lorem ipsum</a:t>
            </a:r>
          </a:p>
        </p:txBody>
      </p:sp>
      <p:sp>
        <p:nvSpPr>
          <p:cNvPr id="64" name="TextBox 63">
            <a:extLst>
              <a:ext uri="{FF2B5EF4-FFF2-40B4-BE49-F238E27FC236}">
                <a16:creationId xmlns:a16="http://schemas.microsoft.com/office/drawing/2014/main" id="{BEFC7255-4B4C-1845-9F12-312374760BD9}"/>
              </a:ext>
            </a:extLst>
          </p:cNvPr>
          <p:cNvSpPr txBox="1"/>
          <p:nvPr/>
        </p:nvSpPr>
        <p:spPr>
          <a:xfrm>
            <a:off x="1364981" y="5014718"/>
            <a:ext cx="2725933" cy="307777"/>
          </a:xfrm>
          <a:prstGeom prst="rect">
            <a:avLst/>
          </a:prstGeom>
          <a:noFill/>
        </p:spPr>
        <p:txBody>
          <a:bodyPr wrap="square" lIns="0" rIns="0" rtlCol="0">
            <a:spAutoFit/>
          </a:bodyPr>
          <a:lstStyle/>
          <a:p>
            <a:pPr algn="r"/>
            <a:r>
              <a:rPr lang="en-US" sz="1400" dirty="0">
                <a:latin typeface="Century Gothic" panose="020B0502020202020204" pitchFamily="34" charset="0"/>
              </a:rPr>
              <a:t>Lorem ipsum</a:t>
            </a:r>
          </a:p>
        </p:txBody>
      </p:sp>
      <p:sp>
        <p:nvSpPr>
          <p:cNvPr id="65" name="TextBox 64">
            <a:extLst>
              <a:ext uri="{FF2B5EF4-FFF2-40B4-BE49-F238E27FC236}">
                <a16:creationId xmlns:a16="http://schemas.microsoft.com/office/drawing/2014/main" id="{191AF41A-08A9-144B-9EB5-F06A7EAA947A}"/>
              </a:ext>
            </a:extLst>
          </p:cNvPr>
          <p:cNvSpPr txBox="1"/>
          <p:nvPr/>
        </p:nvSpPr>
        <p:spPr>
          <a:xfrm>
            <a:off x="638476" y="3302184"/>
            <a:ext cx="2739557" cy="307777"/>
          </a:xfrm>
          <a:prstGeom prst="rect">
            <a:avLst/>
          </a:prstGeom>
          <a:noFill/>
        </p:spPr>
        <p:txBody>
          <a:bodyPr wrap="square" lIns="0" rIns="0" rtlCol="0">
            <a:spAutoFit/>
          </a:bodyPr>
          <a:lstStyle/>
          <a:p>
            <a:pPr algn="r"/>
            <a:r>
              <a:rPr lang="en-US" sz="1400" dirty="0">
                <a:latin typeface="Century Gothic" panose="020B0502020202020204" pitchFamily="34" charset="0"/>
              </a:rPr>
              <a:t>Lorem ipsum</a:t>
            </a:r>
          </a:p>
        </p:txBody>
      </p:sp>
      <p:sp>
        <p:nvSpPr>
          <p:cNvPr id="66" name="Freeform 36">
            <a:extLst>
              <a:ext uri="{FF2B5EF4-FFF2-40B4-BE49-F238E27FC236}">
                <a16:creationId xmlns:a16="http://schemas.microsoft.com/office/drawing/2014/main" id="{E4FDCAAF-7F88-3E49-9353-1F44ED2ED554}"/>
              </a:ext>
            </a:extLst>
          </p:cNvPr>
          <p:cNvSpPr>
            <a:spLocks noEditPoints="1"/>
          </p:cNvSpPr>
          <p:nvPr/>
        </p:nvSpPr>
        <p:spPr bwMode="auto">
          <a:xfrm>
            <a:off x="8072276" y="3163263"/>
            <a:ext cx="336550" cy="338138"/>
          </a:xfrm>
          <a:custGeom>
            <a:avLst/>
            <a:gdLst>
              <a:gd name="T0" fmla="*/ 88 w 96"/>
              <a:gd name="T1" fmla="*/ 73 h 96"/>
              <a:gd name="T2" fmla="*/ 88 w 96"/>
              <a:gd name="T3" fmla="*/ 56 h 96"/>
              <a:gd name="T4" fmla="*/ 76 w 96"/>
              <a:gd name="T5" fmla="*/ 44 h 96"/>
              <a:gd name="T6" fmla="*/ 52 w 96"/>
              <a:gd name="T7" fmla="*/ 44 h 96"/>
              <a:gd name="T8" fmla="*/ 52 w 96"/>
              <a:gd name="T9" fmla="*/ 23 h 96"/>
              <a:gd name="T10" fmla="*/ 60 w 96"/>
              <a:gd name="T11" fmla="*/ 12 h 96"/>
              <a:gd name="T12" fmla="*/ 48 w 96"/>
              <a:gd name="T13" fmla="*/ 0 h 96"/>
              <a:gd name="T14" fmla="*/ 36 w 96"/>
              <a:gd name="T15" fmla="*/ 12 h 96"/>
              <a:gd name="T16" fmla="*/ 44 w 96"/>
              <a:gd name="T17" fmla="*/ 23 h 96"/>
              <a:gd name="T18" fmla="*/ 44 w 96"/>
              <a:gd name="T19" fmla="*/ 44 h 96"/>
              <a:gd name="T20" fmla="*/ 20 w 96"/>
              <a:gd name="T21" fmla="*/ 44 h 96"/>
              <a:gd name="T22" fmla="*/ 8 w 96"/>
              <a:gd name="T23" fmla="*/ 56 h 96"/>
              <a:gd name="T24" fmla="*/ 8 w 96"/>
              <a:gd name="T25" fmla="*/ 73 h 96"/>
              <a:gd name="T26" fmla="*/ 0 w 96"/>
              <a:gd name="T27" fmla="*/ 84 h 96"/>
              <a:gd name="T28" fmla="*/ 12 w 96"/>
              <a:gd name="T29" fmla="*/ 96 h 96"/>
              <a:gd name="T30" fmla="*/ 24 w 96"/>
              <a:gd name="T31" fmla="*/ 84 h 96"/>
              <a:gd name="T32" fmla="*/ 16 w 96"/>
              <a:gd name="T33" fmla="*/ 73 h 96"/>
              <a:gd name="T34" fmla="*/ 16 w 96"/>
              <a:gd name="T35" fmla="*/ 56 h 96"/>
              <a:gd name="T36" fmla="*/ 20 w 96"/>
              <a:gd name="T37" fmla="*/ 52 h 96"/>
              <a:gd name="T38" fmla="*/ 44 w 96"/>
              <a:gd name="T39" fmla="*/ 52 h 96"/>
              <a:gd name="T40" fmla="*/ 44 w 96"/>
              <a:gd name="T41" fmla="*/ 73 h 96"/>
              <a:gd name="T42" fmla="*/ 36 w 96"/>
              <a:gd name="T43" fmla="*/ 84 h 96"/>
              <a:gd name="T44" fmla="*/ 48 w 96"/>
              <a:gd name="T45" fmla="*/ 96 h 96"/>
              <a:gd name="T46" fmla="*/ 60 w 96"/>
              <a:gd name="T47" fmla="*/ 84 h 96"/>
              <a:gd name="T48" fmla="*/ 52 w 96"/>
              <a:gd name="T49" fmla="*/ 73 h 96"/>
              <a:gd name="T50" fmla="*/ 52 w 96"/>
              <a:gd name="T51" fmla="*/ 52 h 96"/>
              <a:gd name="T52" fmla="*/ 76 w 96"/>
              <a:gd name="T53" fmla="*/ 52 h 96"/>
              <a:gd name="T54" fmla="*/ 80 w 96"/>
              <a:gd name="T55" fmla="*/ 56 h 96"/>
              <a:gd name="T56" fmla="*/ 80 w 96"/>
              <a:gd name="T57" fmla="*/ 73 h 96"/>
              <a:gd name="T58" fmla="*/ 72 w 96"/>
              <a:gd name="T59" fmla="*/ 84 h 96"/>
              <a:gd name="T60" fmla="*/ 84 w 96"/>
              <a:gd name="T61" fmla="*/ 96 h 96"/>
              <a:gd name="T62" fmla="*/ 96 w 96"/>
              <a:gd name="T63" fmla="*/ 84 h 96"/>
              <a:gd name="T64" fmla="*/ 88 w 96"/>
              <a:gd name="T65" fmla="*/ 73 h 96"/>
              <a:gd name="T66" fmla="*/ 12 w 96"/>
              <a:gd name="T67" fmla="*/ 88 h 96"/>
              <a:gd name="T68" fmla="*/ 8 w 96"/>
              <a:gd name="T69" fmla="*/ 84 h 96"/>
              <a:gd name="T70" fmla="*/ 12 w 96"/>
              <a:gd name="T71" fmla="*/ 80 h 96"/>
              <a:gd name="T72" fmla="*/ 16 w 96"/>
              <a:gd name="T73" fmla="*/ 84 h 96"/>
              <a:gd name="T74" fmla="*/ 12 w 96"/>
              <a:gd name="T75" fmla="*/ 88 h 96"/>
              <a:gd name="T76" fmla="*/ 48 w 96"/>
              <a:gd name="T77" fmla="*/ 8 h 96"/>
              <a:gd name="T78" fmla="*/ 52 w 96"/>
              <a:gd name="T79" fmla="*/ 12 h 96"/>
              <a:gd name="T80" fmla="*/ 48 w 96"/>
              <a:gd name="T81" fmla="*/ 16 h 96"/>
              <a:gd name="T82" fmla="*/ 44 w 96"/>
              <a:gd name="T83" fmla="*/ 12 h 96"/>
              <a:gd name="T84" fmla="*/ 48 w 96"/>
              <a:gd name="T85" fmla="*/ 8 h 96"/>
              <a:gd name="T86" fmla="*/ 48 w 96"/>
              <a:gd name="T87" fmla="*/ 88 h 96"/>
              <a:gd name="T88" fmla="*/ 44 w 96"/>
              <a:gd name="T89" fmla="*/ 84 h 96"/>
              <a:gd name="T90" fmla="*/ 48 w 96"/>
              <a:gd name="T91" fmla="*/ 80 h 96"/>
              <a:gd name="T92" fmla="*/ 52 w 96"/>
              <a:gd name="T93" fmla="*/ 84 h 96"/>
              <a:gd name="T94" fmla="*/ 48 w 96"/>
              <a:gd name="T95" fmla="*/ 88 h 96"/>
              <a:gd name="T96" fmla="*/ 84 w 96"/>
              <a:gd name="T97" fmla="*/ 88 h 96"/>
              <a:gd name="T98" fmla="*/ 80 w 96"/>
              <a:gd name="T99" fmla="*/ 84 h 96"/>
              <a:gd name="T100" fmla="*/ 84 w 96"/>
              <a:gd name="T101" fmla="*/ 80 h 96"/>
              <a:gd name="T102" fmla="*/ 88 w 96"/>
              <a:gd name="T103" fmla="*/ 84 h 96"/>
              <a:gd name="T104" fmla="*/ 84 w 96"/>
              <a:gd name="T105"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 h="96">
                <a:moveTo>
                  <a:pt x="88" y="73"/>
                </a:moveTo>
                <a:cubicBezTo>
                  <a:pt x="88" y="56"/>
                  <a:pt x="88" y="56"/>
                  <a:pt x="88" y="56"/>
                </a:cubicBezTo>
                <a:cubicBezTo>
                  <a:pt x="88" y="49"/>
                  <a:pt x="83" y="44"/>
                  <a:pt x="76" y="44"/>
                </a:cubicBezTo>
                <a:cubicBezTo>
                  <a:pt x="52" y="44"/>
                  <a:pt x="52" y="44"/>
                  <a:pt x="52" y="44"/>
                </a:cubicBezTo>
                <a:cubicBezTo>
                  <a:pt x="52" y="23"/>
                  <a:pt x="52" y="23"/>
                  <a:pt x="52" y="23"/>
                </a:cubicBezTo>
                <a:cubicBezTo>
                  <a:pt x="57" y="22"/>
                  <a:pt x="60" y="17"/>
                  <a:pt x="60" y="12"/>
                </a:cubicBezTo>
                <a:cubicBezTo>
                  <a:pt x="60" y="5"/>
                  <a:pt x="55" y="0"/>
                  <a:pt x="48" y="0"/>
                </a:cubicBezTo>
                <a:cubicBezTo>
                  <a:pt x="41" y="0"/>
                  <a:pt x="36" y="5"/>
                  <a:pt x="36" y="12"/>
                </a:cubicBezTo>
                <a:cubicBezTo>
                  <a:pt x="36" y="17"/>
                  <a:pt x="39" y="22"/>
                  <a:pt x="44" y="23"/>
                </a:cubicBezTo>
                <a:cubicBezTo>
                  <a:pt x="44" y="44"/>
                  <a:pt x="44" y="44"/>
                  <a:pt x="44" y="44"/>
                </a:cubicBezTo>
                <a:cubicBezTo>
                  <a:pt x="20" y="44"/>
                  <a:pt x="20" y="44"/>
                  <a:pt x="20" y="44"/>
                </a:cubicBezTo>
                <a:cubicBezTo>
                  <a:pt x="13" y="44"/>
                  <a:pt x="8" y="49"/>
                  <a:pt x="8" y="56"/>
                </a:cubicBezTo>
                <a:cubicBezTo>
                  <a:pt x="8" y="73"/>
                  <a:pt x="8" y="73"/>
                  <a:pt x="8" y="73"/>
                </a:cubicBezTo>
                <a:cubicBezTo>
                  <a:pt x="3" y="74"/>
                  <a:pt x="0" y="79"/>
                  <a:pt x="0" y="84"/>
                </a:cubicBezTo>
                <a:cubicBezTo>
                  <a:pt x="0" y="91"/>
                  <a:pt x="5" y="96"/>
                  <a:pt x="12" y="96"/>
                </a:cubicBezTo>
                <a:cubicBezTo>
                  <a:pt x="19" y="96"/>
                  <a:pt x="24" y="91"/>
                  <a:pt x="24" y="84"/>
                </a:cubicBezTo>
                <a:cubicBezTo>
                  <a:pt x="24" y="79"/>
                  <a:pt x="21" y="74"/>
                  <a:pt x="16" y="73"/>
                </a:cubicBezTo>
                <a:cubicBezTo>
                  <a:pt x="16" y="56"/>
                  <a:pt x="16" y="56"/>
                  <a:pt x="16" y="56"/>
                </a:cubicBezTo>
                <a:cubicBezTo>
                  <a:pt x="16" y="54"/>
                  <a:pt x="18" y="52"/>
                  <a:pt x="20" y="52"/>
                </a:cubicBezTo>
                <a:cubicBezTo>
                  <a:pt x="44" y="52"/>
                  <a:pt x="44" y="52"/>
                  <a:pt x="44" y="52"/>
                </a:cubicBezTo>
                <a:cubicBezTo>
                  <a:pt x="44" y="73"/>
                  <a:pt x="44" y="73"/>
                  <a:pt x="44" y="73"/>
                </a:cubicBezTo>
                <a:cubicBezTo>
                  <a:pt x="39" y="74"/>
                  <a:pt x="36" y="79"/>
                  <a:pt x="36" y="84"/>
                </a:cubicBezTo>
                <a:cubicBezTo>
                  <a:pt x="36" y="91"/>
                  <a:pt x="41" y="96"/>
                  <a:pt x="48" y="96"/>
                </a:cubicBezTo>
                <a:cubicBezTo>
                  <a:pt x="55" y="96"/>
                  <a:pt x="60" y="91"/>
                  <a:pt x="60" y="84"/>
                </a:cubicBezTo>
                <a:cubicBezTo>
                  <a:pt x="60" y="79"/>
                  <a:pt x="57" y="74"/>
                  <a:pt x="52" y="73"/>
                </a:cubicBezTo>
                <a:cubicBezTo>
                  <a:pt x="52" y="52"/>
                  <a:pt x="52" y="52"/>
                  <a:pt x="52" y="52"/>
                </a:cubicBezTo>
                <a:cubicBezTo>
                  <a:pt x="76" y="52"/>
                  <a:pt x="76" y="52"/>
                  <a:pt x="76" y="52"/>
                </a:cubicBezTo>
                <a:cubicBezTo>
                  <a:pt x="78" y="52"/>
                  <a:pt x="80" y="54"/>
                  <a:pt x="80" y="56"/>
                </a:cubicBezTo>
                <a:cubicBezTo>
                  <a:pt x="80" y="73"/>
                  <a:pt x="80" y="73"/>
                  <a:pt x="80" y="73"/>
                </a:cubicBezTo>
                <a:cubicBezTo>
                  <a:pt x="75" y="74"/>
                  <a:pt x="72" y="79"/>
                  <a:pt x="72" y="84"/>
                </a:cubicBezTo>
                <a:cubicBezTo>
                  <a:pt x="72" y="91"/>
                  <a:pt x="77" y="96"/>
                  <a:pt x="84" y="96"/>
                </a:cubicBezTo>
                <a:cubicBezTo>
                  <a:pt x="91" y="96"/>
                  <a:pt x="96" y="91"/>
                  <a:pt x="96" y="84"/>
                </a:cubicBezTo>
                <a:cubicBezTo>
                  <a:pt x="96" y="79"/>
                  <a:pt x="93" y="74"/>
                  <a:pt x="88" y="73"/>
                </a:cubicBezTo>
                <a:close/>
                <a:moveTo>
                  <a:pt x="12" y="88"/>
                </a:moveTo>
                <a:cubicBezTo>
                  <a:pt x="10" y="88"/>
                  <a:pt x="8" y="86"/>
                  <a:pt x="8" y="84"/>
                </a:cubicBezTo>
                <a:cubicBezTo>
                  <a:pt x="8" y="82"/>
                  <a:pt x="10" y="80"/>
                  <a:pt x="12" y="80"/>
                </a:cubicBezTo>
                <a:cubicBezTo>
                  <a:pt x="14" y="80"/>
                  <a:pt x="16" y="82"/>
                  <a:pt x="16" y="84"/>
                </a:cubicBezTo>
                <a:cubicBezTo>
                  <a:pt x="16" y="86"/>
                  <a:pt x="14" y="88"/>
                  <a:pt x="12" y="88"/>
                </a:cubicBezTo>
                <a:close/>
                <a:moveTo>
                  <a:pt x="48" y="8"/>
                </a:moveTo>
                <a:cubicBezTo>
                  <a:pt x="50" y="8"/>
                  <a:pt x="52" y="10"/>
                  <a:pt x="52" y="12"/>
                </a:cubicBezTo>
                <a:cubicBezTo>
                  <a:pt x="52" y="14"/>
                  <a:pt x="50" y="16"/>
                  <a:pt x="48" y="16"/>
                </a:cubicBezTo>
                <a:cubicBezTo>
                  <a:pt x="46" y="16"/>
                  <a:pt x="44" y="14"/>
                  <a:pt x="44" y="12"/>
                </a:cubicBezTo>
                <a:cubicBezTo>
                  <a:pt x="44" y="10"/>
                  <a:pt x="46" y="8"/>
                  <a:pt x="48" y="8"/>
                </a:cubicBezTo>
                <a:close/>
                <a:moveTo>
                  <a:pt x="48" y="88"/>
                </a:moveTo>
                <a:cubicBezTo>
                  <a:pt x="46" y="88"/>
                  <a:pt x="44" y="86"/>
                  <a:pt x="44" y="84"/>
                </a:cubicBezTo>
                <a:cubicBezTo>
                  <a:pt x="44" y="82"/>
                  <a:pt x="46" y="80"/>
                  <a:pt x="48" y="80"/>
                </a:cubicBezTo>
                <a:cubicBezTo>
                  <a:pt x="50" y="80"/>
                  <a:pt x="52" y="82"/>
                  <a:pt x="52" y="84"/>
                </a:cubicBezTo>
                <a:cubicBezTo>
                  <a:pt x="52" y="86"/>
                  <a:pt x="50" y="88"/>
                  <a:pt x="48" y="88"/>
                </a:cubicBezTo>
                <a:close/>
                <a:moveTo>
                  <a:pt x="84" y="88"/>
                </a:moveTo>
                <a:cubicBezTo>
                  <a:pt x="82" y="88"/>
                  <a:pt x="80" y="86"/>
                  <a:pt x="80" y="84"/>
                </a:cubicBezTo>
                <a:cubicBezTo>
                  <a:pt x="80" y="82"/>
                  <a:pt x="82" y="80"/>
                  <a:pt x="84" y="80"/>
                </a:cubicBezTo>
                <a:cubicBezTo>
                  <a:pt x="86" y="80"/>
                  <a:pt x="88" y="82"/>
                  <a:pt x="88" y="84"/>
                </a:cubicBezTo>
                <a:cubicBezTo>
                  <a:pt x="88" y="86"/>
                  <a:pt x="86" y="88"/>
                  <a:pt x="84" y="8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67" name="Freeform 20">
            <a:extLst>
              <a:ext uri="{FF2B5EF4-FFF2-40B4-BE49-F238E27FC236}">
                <a16:creationId xmlns:a16="http://schemas.microsoft.com/office/drawing/2014/main" id="{5FBE9506-3B39-2F43-A68F-C1EB4BE29DB5}"/>
              </a:ext>
            </a:extLst>
          </p:cNvPr>
          <p:cNvSpPr>
            <a:spLocks noEditPoints="1"/>
          </p:cNvSpPr>
          <p:nvPr/>
        </p:nvSpPr>
        <p:spPr bwMode="auto">
          <a:xfrm>
            <a:off x="7235626" y="4938491"/>
            <a:ext cx="336550" cy="282575"/>
          </a:xfrm>
          <a:custGeom>
            <a:avLst/>
            <a:gdLst>
              <a:gd name="T0" fmla="*/ 94 w 96"/>
              <a:gd name="T1" fmla="*/ 1 h 80"/>
              <a:gd name="T2" fmla="*/ 91 w 96"/>
              <a:gd name="T3" fmla="*/ 0 h 80"/>
              <a:gd name="T4" fmla="*/ 44 w 96"/>
              <a:gd name="T5" fmla="*/ 16 h 80"/>
              <a:gd name="T6" fmla="*/ 44 w 96"/>
              <a:gd name="T7" fmla="*/ 16 h 80"/>
              <a:gd name="T8" fmla="*/ 20 w 96"/>
              <a:gd name="T9" fmla="*/ 16 h 80"/>
              <a:gd name="T10" fmla="*/ 0 w 96"/>
              <a:gd name="T11" fmla="*/ 36 h 80"/>
              <a:gd name="T12" fmla="*/ 19 w 96"/>
              <a:gd name="T13" fmla="*/ 56 h 80"/>
              <a:gd name="T14" fmla="*/ 12 w 96"/>
              <a:gd name="T15" fmla="*/ 75 h 80"/>
              <a:gd name="T16" fmla="*/ 13 w 96"/>
              <a:gd name="T17" fmla="*/ 78 h 80"/>
              <a:gd name="T18" fmla="*/ 16 w 96"/>
              <a:gd name="T19" fmla="*/ 80 h 80"/>
              <a:gd name="T20" fmla="*/ 32 w 96"/>
              <a:gd name="T21" fmla="*/ 80 h 80"/>
              <a:gd name="T22" fmla="*/ 36 w 96"/>
              <a:gd name="T23" fmla="*/ 77 h 80"/>
              <a:gd name="T24" fmla="*/ 43 w 96"/>
              <a:gd name="T25" fmla="*/ 56 h 80"/>
              <a:gd name="T26" fmla="*/ 44 w 96"/>
              <a:gd name="T27" fmla="*/ 56 h 80"/>
              <a:gd name="T28" fmla="*/ 91 w 96"/>
              <a:gd name="T29" fmla="*/ 72 h 80"/>
              <a:gd name="T30" fmla="*/ 92 w 96"/>
              <a:gd name="T31" fmla="*/ 72 h 80"/>
              <a:gd name="T32" fmla="*/ 94 w 96"/>
              <a:gd name="T33" fmla="*/ 71 h 80"/>
              <a:gd name="T34" fmla="*/ 96 w 96"/>
              <a:gd name="T35" fmla="*/ 68 h 80"/>
              <a:gd name="T36" fmla="*/ 96 w 96"/>
              <a:gd name="T37" fmla="*/ 4 h 80"/>
              <a:gd name="T38" fmla="*/ 94 w 96"/>
              <a:gd name="T39" fmla="*/ 1 h 80"/>
              <a:gd name="T40" fmla="*/ 8 w 96"/>
              <a:gd name="T41" fmla="*/ 36 h 80"/>
              <a:gd name="T42" fmla="*/ 20 w 96"/>
              <a:gd name="T43" fmla="*/ 24 h 80"/>
              <a:gd name="T44" fmla="*/ 40 w 96"/>
              <a:gd name="T45" fmla="*/ 24 h 80"/>
              <a:gd name="T46" fmla="*/ 40 w 96"/>
              <a:gd name="T47" fmla="*/ 48 h 80"/>
              <a:gd name="T48" fmla="*/ 24 w 96"/>
              <a:gd name="T49" fmla="*/ 48 h 80"/>
              <a:gd name="T50" fmla="*/ 20 w 96"/>
              <a:gd name="T51" fmla="*/ 48 h 80"/>
              <a:gd name="T52" fmla="*/ 8 w 96"/>
              <a:gd name="T53" fmla="*/ 36 h 80"/>
              <a:gd name="T54" fmla="*/ 29 w 96"/>
              <a:gd name="T55" fmla="*/ 72 h 80"/>
              <a:gd name="T56" fmla="*/ 22 w 96"/>
              <a:gd name="T57" fmla="*/ 72 h 80"/>
              <a:gd name="T58" fmla="*/ 27 w 96"/>
              <a:gd name="T59" fmla="*/ 56 h 80"/>
              <a:gd name="T60" fmla="*/ 34 w 96"/>
              <a:gd name="T61" fmla="*/ 56 h 80"/>
              <a:gd name="T62" fmla="*/ 29 w 96"/>
              <a:gd name="T63" fmla="*/ 72 h 80"/>
              <a:gd name="T64" fmla="*/ 88 w 96"/>
              <a:gd name="T65" fmla="*/ 62 h 80"/>
              <a:gd name="T66" fmla="*/ 48 w 96"/>
              <a:gd name="T67" fmla="*/ 49 h 80"/>
              <a:gd name="T68" fmla="*/ 48 w 96"/>
              <a:gd name="T69" fmla="*/ 23 h 80"/>
              <a:gd name="T70" fmla="*/ 88 w 96"/>
              <a:gd name="T71" fmla="*/ 10 h 80"/>
              <a:gd name="T72" fmla="*/ 88 w 96"/>
              <a:gd name="T73" fmla="*/ 6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80">
                <a:moveTo>
                  <a:pt x="94" y="1"/>
                </a:moveTo>
                <a:cubicBezTo>
                  <a:pt x="93" y="0"/>
                  <a:pt x="92" y="0"/>
                  <a:pt x="91" y="0"/>
                </a:cubicBezTo>
                <a:cubicBezTo>
                  <a:pt x="44" y="16"/>
                  <a:pt x="44" y="16"/>
                  <a:pt x="44" y="16"/>
                </a:cubicBezTo>
                <a:cubicBezTo>
                  <a:pt x="44" y="16"/>
                  <a:pt x="44" y="16"/>
                  <a:pt x="44" y="16"/>
                </a:cubicBezTo>
                <a:cubicBezTo>
                  <a:pt x="20" y="16"/>
                  <a:pt x="20" y="16"/>
                  <a:pt x="20" y="16"/>
                </a:cubicBezTo>
                <a:cubicBezTo>
                  <a:pt x="9" y="16"/>
                  <a:pt x="0" y="25"/>
                  <a:pt x="0" y="36"/>
                </a:cubicBezTo>
                <a:cubicBezTo>
                  <a:pt x="0" y="47"/>
                  <a:pt x="8" y="55"/>
                  <a:pt x="19" y="56"/>
                </a:cubicBezTo>
                <a:cubicBezTo>
                  <a:pt x="12" y="75"/>
                  <a:pt x="12" y="75"/>
                  <a:pt x="12" y="75"/>
                </a:cubicBezTo>
                <a:cubicBezTo>
                  <a:pt x="12" y="76"/>
                  <a:pt x="12" y="77"/>
                  <a:pt x="13" y="78"/>
                </a:cubicBezTo>
                <a:cubicBezTo>
                  <a:pt x="14" y="79"/>
                  <a:pt x="15" y="80"/>
                  <a:pt x="16" y="80"/>
                </a:cubicBezTo>
                <a:cubicBezTo>
                  <a:pt x="32" y="80"/>
                  <a:pt x="32" y="80"/>
                  <a:pt x="32" y="80"/>
                </a:cubicBezTo>
                <a:cubicBezTo>
                  <a:pt x="34" y="80"/>
                  <a:pt x="35" y="79"/>
                  <a:pt x="36" y="77"/>
                </a:cubicBezTo>
                <a:cubicBezTo>
                  <a:pt x="43" y="56"/>
                  <a:pt x="43" y="56"/>
                  <a:pt x="43" y="56"/>
                </a:cubicBezTo>
                <a:cubicBezTo>
                  <a:pt x="44" y="56"/>
                  <a:pt x="44" y="56"/>
                  <a:pt x="44" y="56"/>
                </a:cubicBezTo>
                <a:cubicBezTo>
                  <a:pt x="91" y="72"/>
                  <a:pt x="91" y="72"/>
                  <a:pt x="91" y="72"/>
                </a:cubicBezTo>
                <a:cubicBezTo>
                  <a:pt x="91" y="72"/>
                  <a:pt x="92" y="72"/>
                  <a:pt x="92" y="72"/>
                </a:cubicBezTo>
                <a:cubicBezTo>
                  <a:pt x="93" y="72"/>
                  <a:pt x="94" y="72"/>
                  <a:pt x="94" y="71"/>
                </a:cubicBezTo>
                <a:cubicBezTo>
                  <a:pt x="95" y="70"/>
                  <a:pt x="96" y="69"/>
                  <a:pt x="96" y="68"/>
                </a:cubicBezTo>
                <a:cubicBezTo>
                  <a:pt x="96" y="4"/>
                  <a:pt x="96" y="4"/>
                  <a:pt x="96" y="4"/>
                </a:cubicBezTo>
                <a:cubicBezTo>
                  <a:pt x="96" y="3"/>
                  <a:pt x="95" y="2"/>
                  <a:pt x="94" y="1"/>
                </a:cubicBezTo>
                <a:close/>
                <a:moveTo>
                  <a:pt x="8" y="36"/>
                </a:moveTo>
                <a:cubicBezTo>
                  <a:pt x="8" y="29"/>
                  <a:pt x="14" y="24"/>
                  <a:pt x="20" y="24"/>
                </a:cubicBezTo>
                <a:cubicBezTo>
                  <a:pt x="40" y="24"/>
                  <a:pt x="40" y="24"/>
                  <a:pt x="40" y="24"/>
                </a:cubicBezTo>
                <a:cubicBezTo>
                  <a:pt x="40" y="48"/>
                  <a:pt x="40" y="48"/>
                  <a:pt x="40" y="48"/>
                </a:cubicBezTo>
                <a:cubicBezTo>
                  <a:pt x="24" y="48"/>
                  <a:pt x="24" y="48"/>
                  <a:pt x="24" y="48"/>
                </a:cubicBezTo>
                <a:cubicBezTo>
                  <a:pt x="20" y="48"/>
                  <a:pt x="20" y="48"/>
                  <a:pt x="20" y="48"/>
                </a:cubicBezTo>
                <a:cubicBezTo>
                  <a:pt x="13" y="48"/>
                  <a:pt x="8" y="43"/>
                  <a:pt x="8" y="36"/>
                </a:cubicBezTo>
                <a:close/>
                <a:moveTo>
                  <a:pt x="29" y="72"/>
                </a:moveTo>
                <a:cubicBezTo>
                  <a:pt x="22" y="72"/>
                  <a:pt x="22" y="72"/>
                  <a:pt x="22" y="72"/>
                </a:cubicBezTo>
                <a:cubicBezTo>
                  <a:pt x="27" y="56"/>
                  <a:pt x="27" y="56"/>
                  <a:pt x="27" y="56"/>
                </a:cubicBezTo>
                <a:cubicBezTo>
                  <a:pt x="34" y="56"/>
                  <a:pt x="34" y="56"/>
                  <a:pt x="34" y="56"/>
                </a:cubicBezTo>
                <a:lnTo>
                  <a:pt x="29" y="72"/>
                </a:lnTo>
                <a:close/>
                <a:moveTo>
                  <a:pt x="88" y="62"/>
                </a:moveTo>
                <a:cubicBezTo>
                  <a:pt x="48" y="49"/>
                  <a:pt x="48" y="49"/>
                  <a:pt x="48" y="49"/>
                </a:cubicBezTo>
                <a:cubicBezTo>
                  <a:pt x="48" y="23"/>
                  <a:pt x="48" y="23"/>
                  <a:pt x="48" y="23"/>
                </a:cubicBezTo>
                <a:cubicBezTo>
                  <a:pt x="88" y="10"/>
                  <a:pt x="88" y="10"/>
                  <a:pt x="88" y="10"/>
                </a:cubicBezTo>
                <a:lnTo>
                  <a:pt x="88" y="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68" name="Freeform 47">
            <a:extLst>
              <a:ext uri="{FF2B5EF4-FFF2-40B4-BE49-F238E27FC236}">
                <a16:creationId xmlns:a16="http://schemas.microsoft.com/office/drawing/2014/main" id="{FCF0FD0F-3377-1F4A-9F53-EB9AA2140055}"/>
              </a:ext>
            </a:extLst>
          </p:cNvPr>
          <p:cNvSpPr>
            <a:spLocks noEditPoints="1"/>
          </p:cNvSpPr>
          <p:nvPr/>
        </p:nvSpPr>
        <p:spPr bwMode="auto">
          <a:xfrm>
            <a:off x="4472378" y="1438486"/>
            <a:ext cx="334963" cy="338138"/>
          </a:xfrm>
          <a:custGeom>
            <a:avLst/>
            <a:gdLst>
              <a:gd name="T0" fmla="*/ 95 w 96"/>
              <a:gd name="T1" fmla="*/ 2 h 96"/>
              <a:gd name="T2" fmla="*/ 90 w 96"/>
              <a:gd name="T3" fmla="*/ 0 h 96"/>
              <a:gd name="T4" fmla="*/ 90 w 96"/>
              <a:gd name="T5" fmla="*/ 0 h 96"/>
              <a:gd name="T6" fmla="*/ 2 w 96"/>
              <a:gd name="T7" fmla="*/ 32 h 96"/>
              <a:gd name="T8" fmla="*/ 0 w 96"/>
              <a:gd name="T9" fmla="*/ 35 h 96"/>
              <a:gd name="T10" fmla="*/ 1 w 96"/>
              <a:gd name="T11" fmla="*/ 39 h 96"/>
              <a:gd name="T12" fmla="*/ 20 w 96"/>
              <a:gd name="T13" fmla="*/ 58 h 96"/>
              <a:gd name="T14" fmla="*/ 20 w 96"/>
              <a:gd name="T15" fmla="*/ 88 h 96"/>
              <a:gd name="T16" fmla="*/ 24 w 96"/>
              <a:gd name="T17" fmla="*/ 92 h 96"/>
              <a:gd name="T18" fmla="*/ 27 w 96"/>
              <a:gd name="T19" fmla="*/ 91 h 96"/>
              <a:gd name="T20" fmla="*/ 28 w 96"/>
              <a:gd name="T21" fmla="*/ 90 h 96"/>
              <a:gd name="T22" fmla="*/ 39 w 96"/>
              <a:gd name="T23" fmla="*/ 76 h 96"/>
              <a:gd name="T24" fmla="*/ 57 w 96"/>
              <a:gd name="T25" fmla="*/ 95 h 96"/>
              <a:gd name="T26" fmla="*/ 60 w 96"/>
              <a:gd name="T27" fmla="*/ 96 h 96"/>
              <a:gd name="T28" fmla="*/ 60 w 96"/>
              <a:gd name="T29" fmla="*/ 96 h 96"/>
              <a:gd name="T30" fmla="*/ 63 w 96"/>
              <a:gd name="T31" fmla="*/ 93 h 96"/>
              <a:gd name="T32" fmla="*/ 95 w 96"/>
              <a:gd name="T33" fmla="*/ 7 h 96"/>
              <a:gd name="T34" fmla="*/ 95 w 96"/>
              <a:gd name="T35" fmla="*/ 2 h 96"/>
              <a:gd name="T36" fmla="*/ 69 w 96"/>
              <a:gd name="T37" fmla="*/ 17 h 96"/>
              <a:gd name="T38" fmla="*/ 24 w 96"/>
              <a:gd name="T39" fmla="*/ 51 h 96"/>
              <a:gd name="T40" fmla="*/ 11 w 96"/>
              <a:gd name="T41" fmla="*/ 38 h 96"/>
              <a:gd name="T42" fmla="*/ 69 w 96"/>
              <a:gd name="T43" fmla="*/ 17 h 96"/>
              <a:gd name="T44" fmla="*/ 28 w 96"/>
              <a:gd name="T45" fmla="*/ 77 h 96"/>
              <a:gd name="T46" fmla="*/ 28 w 96"/>
              <a:gd name="T47" fmla="*/ 66 h 96"/>
              <a:gd name="T48" fmla="*/ 33 w 96"/>
              <a:gd name="T49" fmla="*/ 71 h 96"/>
              <a:gd name="T50" fmla="*/ 28 w 96"/>
              <a:gd name="T51" fmla="*/ 77 h 96"/>
              <a:gd name="T52" fmla="*/ 58 w 96"/>
              <a:gd name="T53" fmla="*/ 85 h 96"/>
              <a:gd name="T54" fmla="*/ 30 w 96"/>
              <a:gd name="T55" fmla="*/ 56 h 96"/>
              <a:gd name="T56" fmla="*/ 83 w 96"/>
              <a:gd name="T57" fmla="*/ 16 h 96"/>
              <a:gd name="T58" fmla="*/ 58 w 96"/>
              <a:gd name="T59" fmla="*/ 8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6" h="96">
                <a:moveTo>
                  <a:pt x="95" y="2"/>
                </a:moveTo>
                <a:cubicBezTo>
                  <a:pt x="94" y="0"/>
                  <a:pt x="92" y="0"/>
                  <a:pt x="90" y="0"/>
                </a:cubicBezTo>
                <a:cubicBezTo>
                  <a:pt x="90" y="0"/>
                  <a:pt x="90" y="0"/>
                  <a:pt x="90" y="0"/>
                </a:cubicBezTo>
                <a:cubicBezTo>
                  <a:pt x="2" y="32"/>
                  <a:pt x="2" y="32"/>
                  <a:pt x="2" y="32"/>
                </a:cubicBezTo>
                <a:cubicBezTo>
                  <a:pt x="1" y="33"/>
                  <a:pt x="0" y="34"/>
                  <a:pt x="0" y="35"/>
                </a:cubicBezTo>
                <a:cubicBezTo>
                  <a:pt x="0" y="36"/>
                  <a:pt x="0" y="38"/>
                  <a:pt x="1" y="39"/>
                </a:cubicBezTo>
                <a:cubicBezTo>
                  <a:pt x="20" y="58"/>
                  <a:pt x="20" y="58"/>
                  <a:pt x="20" y="58"/>
                </a:cubicBezTo>
                <a:cubicBezTo>
                  <a:pt x="20" y="88"/>
                  <a:pt x="20" y="88"/>
                  <a:pt x="20" y="88"/>
                </a:cubicBezTo>
                <a:cubicBezTo>
                  <a:pt x="20" y="90"/>
                  <a:pt x="22" y="92"/>
                  <a:pt x="24" y="92"/>
                </a:cubicBezTo>
                <a:cubicBezTo>
                  <a:pt x="25" y="92"/>
                  <a:pt x="26" y="92"/>
                  <a:pt x="27" y="91"/>
                </a:cubicBezTo>
                <a:cubicBezTo>
                  <a:pt x="27" y="91"/>
                  <a:pt x="27" y="90"/>
                  <a:pt x="28" y="90"/>
                </a:cubicBezTo>
                <a:cubicBezTo>
                  <a:pt x="39" y="76"/>
                  <a:pt x="39" y="76"/>
                  <a:pt x="39" y="76"/>
                </a:cubicBezTo>
                <a:cubicBezTo>
                  <a:pt x="57" y="95"/>
                  <a:pt x="57" y="95"/>
                  <a:pt x="57" y="95"/>
                </a:cubicBezTo>
                <a:cubicBezTo>
                  <a:pt x="58" y="96"/>
                  <a:pt x="59" y="96"/>
                  <a:pt x="60" y="96"/>
                </a:cubicBezTo>
                <a:cubicBezTo>
                  <a:pt x="60" y="96"/>
                  <a:pt x="60" y="96"/>
                  <a:pt x="60" y="96"/>
                </a:cubicBezTo>
                <a:cubicBezTo>
                  <a:pt x="62" y="96"/>
                  <a:pt x="63" y="94"/>
                  <a:pt x="63" y="93"/>
                </a:cubicBezTo>
                <a:cubicBezTo>
                  <a:pt x="95" y="7"/>
                  <a:pt x="95" y="7"/>
                  <a:pt x="95" y="7"/>
                </a:cubicBezTo>
                <a:cubicBezTo>
                  <a:pt x="96" y="6"/>
                  <a:pt x="96" y="3"/>
                  <a:pt x="95" y="2"/>
                </a:cubicBezTo>
                <a:close/>
                <a:moveTo>
                  <a:pt x="69" y="17"/>
                </a:moveTo>
                <a:cubicBezTo>
                  <a:pt x="24" y="51"/>
                  <a:pt x="24" y="51"/>
                  <a:pt x="24" y="51"/>
                </a:cubicBezTo>
                <a:cubicBezTo>
                  <a:pt x="11" y="38"/>
                  <a:pt x="11" y="38"/>
                  <a:pt x="11" y="38"/>
                </a:cubicBezTo>
                <a:lnTo>
                  <a:pt x="69" y="17"/>
                </a:lnTo>
                <a:close/>
                <a:moveTo>
                  <a:pt x="28" y="77"/>
                </a:moveTo>
                <a:cubicBezTo>
                  <a:pt x="28" y="66"/>
                  <a:pt x="28" y="66"/>
                  <a:pt x="28" y="66"/>
                </a:cubicBezTo>
                <a:cubicBezTo>
                  <a:pt x="33" y="71"/>
                  <a:pt x="33" y="71"/>
                  <a:pt x="33" y="71"/>
                </a:cubicBezTo>
                <a:lnTo>
                  <a:pt x="28" y="77"/>
                </a:lnTo>
                <a:close/>
                <a:moveTo>
                  <a:pt x="58" y="85"/>
                </a:moveTo>
                <a:cubicBezTo>
                  <a:pt x="30" y="56"/>
                  <a:pt x="30" y="56"/>
                  <a:pt x="30" y="56"/>
                </a:cubicBezTo>
                <a:cubicBezTo>
                  <a:pt x="83" y="16"/>
                  <a:pt x="83" y="16"/>
                  <a:pt x="83" y="16"/>
                </a:cubicBezTo>
                <a:lnTo>
                  <a:pt x="58" y="8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69" name="Freeform 85">
            <a:extLst>
              <a:ext uri="{FF2B5EF4-FFF2-40B4-BE49-F238E27FC236}">
                <a16:creationId xmlns:a16="http://schemas.microsoft.com/office/drawing/2014/main" id="{50C9A754-1847-9341-A3FC-03A3BEBFE538}"/>
              </a:ext>
            </a:extLst>
          </p:cNvPr>
          <p:cNvSpPr>
            <a:spLocks noEditPoints="1"/>
          </p:cNvSpPr>
          <p:nvPr/>
        </p:nvSpPr>
        <p:spPr bwMode="auto">
          <a:xfrm>
            <a:off x="3775215" y="3197134"/>
            <a:ext cx="338138" cy="338138"/>
          </a:xfrm>
          <a:custGeom>
            <a:avLst/>
            <a:gdLst>
              <a:gd name="T0" fmla="*/ 95 w 97"/>
              <a:gd name="T1" fmla="*/ 22 h 96"/>
              <a:gd name="T2" fmla="*/ 79 w 97"/>
              <a:gd name="T3" fmla="*/ 2 h 96"/>
              <a:gd name="T4" fmla="*/ 76 w 97"/>
              <a:gd name="T5" fmla="*/ 0 h 96"/>
              <a:gd name="T6" fmla="*/ 4 w 97"/>
              <a:gd name="T7" fmla="*/ 0 h 96"/>
              <a:gd name="T8" fmla="*/ 1 w 97"/>
              <a:gd name="T9" fmla="*/ 2 h 96"/>
              <a:gd name="T10" fmla="*/ 1 w 97"/>
              <a:gd name="T11" fmla="*/ 6 h 96"/>
              <a:gd name="T12" fmla="*/ 11 w 97"/>
              <a:gd name="T13" fmla="*/ 24 h 96"/>
              <a:gd name="T14" fmla="*/ 1 w 97"/>
              <a:gd name="T15" fmla="*/ 42 h 96"/>
              <a:gd name="T16" fmla="*/ 1 w 97"/>
              <a:gd name="T17" fmla="*/ 46 h 96"/>
              <a:gd name="T18" fmla="*/ 4 w 97"/>
              <a:gd name="T19" fmla="*/ 48 h 96"/>
              <a:gd name="T20" fmla="*/ 36 w 97"/>
              <a:gd name="T21" fmla="*/ 48 h 96"/>
              <a:gd name="T22" fmla="*/ 36 w 97"/>
              <a:gd name="T23" fmla="*/ 92 h 96"/>
              <a:gd name="T24" fmla="*/ 40 w 97"/>
              <a:gd name="T25" fmla="*/ 96 h 96"/>
              <a:gd name="T26" fmla="*/ 52 w 97"/>
              <a:gd name="T27" fmla="*/ 96 h 96"/>
              <a:gd name="T28" fmla="*/ 56 w 97"/>
              <a:gd name="T29" fmla="*/ 92 h 96"/>
              <a:gd name="T30" fmla="*/ 56 w 97"/>
              <a:gd name="T31" fmla="*/ 48 h 96"/>
              <a:gd name="T32" fmla="*/ 76 w 97"/>
              <a:gd name="T33" fmla="*/ 48 h 96"/>
              <a:gd name="T34" fmla="*/ 79 w 97"/>
              <a:gd name="T35" fmla="*/ 46 h 96"/>
              <a:gd name="T36" fmla="*/ 95 w 97"/>
              <a:gd name="T37" fmla="*/ 26 h 96"/>
              <a:gd name="T38" fmla="*/ 95 w 97"/>
              <a:gd name="T39" fmla="*/ 22 h 96"/>
              <a:gd name="T40" fmla="*/ 48 w 97"/>
              <a:gd name="T41" fmla="*/ 88 h 96"/>
              <a:gd name="T42" fmla="*/ 44 w 97"/>
              <a:gd name="T43" fmla="*/ 88 h 96"/>
              <a:gd name="T44" fmla="*/ 44 w 97"/>
              <a:gd name="T45" fmla="*/ 48 h 96"/>
              <a:gd name="T46" fmla="*/ 48 w 97"/>
              <a:gd name="T47" fmla="*/ 48 h 96"/>
              <a:gd name="T48" fmla="*/ 48 w 97"/>
              <a:gd name="T49" fmla="*/ 88 h 96"/>
              <a:gd name="T50" fmla="*/ 75 w 97"/>
              <a:gd name="T51" fmla="*/ 40 h 96"/>
              <a:gd name="T52" fmla="*/ 52 w 97"/>
              <a:gd name="T53" fmla="*/ 40 h 96"/>
              <a:gd name="T54" fmla="*/ 40 w 97"/>
              <a:gd name="T55" fmla="*/ 40 h 96"/>
              <a:gd name="T56" fmla="*/ 11 w 97"/>
              <a:gd name="T57" fmla="*/ 40 h 96"/>
              <a:gd name="T58" fmla="*/ 20 w 97"/>
              <a:gd name="T59" fmla="*/ 26 h 96"/>
              <a:gd name="T60" fmla="*/ 20 w 97"/>
              <a:gd name="T61" fmla="*/ 22 h 96"/>
              <a:gd name="T62" fmla="*/ 11 w 97"/>
              <a:gd name="T63" fmla="*/ 8 h 96"/>
              <a:gd name="T64" fmla="*/ 75 w 97"/>
              <a:gd name="T65" fmla="*/ 8 h 96"/>
              <a:gd name="T66" fmla="*/ 87 w 97"/>
              <a:gd name="T67" fmla="*/ 24 h 96"/>
              <a:gd name="T68" fmla="*/ 75 w 97"/>
              <a:gd name="T69" fmla="*/ 4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7" h="96">
                <a:moveTo>
                  <a:pt x="95" y="22"/>
                </a:moveTo>
                <a:cubicBezTo>
                  <a:pt x="79" y="2"/>
                  <a:pt x="79" y="2"/>
                  <a:pt x="79" y="2"/>
                </a:cubicBezTo>
                <a:cubicBezTo>
                  <a:pt x="79" y="0"/>
                  <a:pt x="77" y="0"/>
                  <a:pt x="76" y="0"/>
                </a:cubicBezTo>
                <a:cubicBezTo>
                  <a:pt x="4" y="0"/>
                  <a:pt x="4" y="0"/>
                  <a:pt x="4" y="0"/>
                </a:cubicBezTo>
                <a:cubicBezTo>
                  <a:pt x="3" y="0"/>
                  <a:pt x="1" y="1"/>
                  <a:pt x="1" y="2"/>
                </a:cubicBezTo>
                <a:cubicBezTo>
                  <a:pt x="0" y="3"/>
                  <a:pt x="0" y="5"/>
                  <a:pt x="1" y="6"/>
                </a:cubicBezTo>
                <a:cubicBezTo>
                  <a:pt x="11" y="24"/>
                  <a:pt x="11" y="24"/>
                  <a:pt x="11" y="24"/>
                </a:cubicBezTo>
                <a:cubicBezTo>
                  <a:pt x="1" y="42"/>
                  <a:pt x="1" y="42"/>
                  <a:pt x="1" y="42"/>
                </a:cubicBezTo>
                <a:cubicBezTo>
                  <a:pt x="0" y="43"/>
                  <a:pt x="0" y="45"/>
                  <a:pt x="1" y="46"/>
                </a:cubicBezTo>
                <a:cubicBezTo>
                  <a:pt x="1" y="47"/>
                  <a:pt x="3" y="48"/>
                  <a:pt x="4" y="48"/>
                </a:cubicBezTo>
                <a:cubicBezTo>
                  <a:pt x="36" y="48"/>
                  <a:pt x="36" y="48"/>
                  <a:pt x="36" y="48"/>
                </a:cubicBezTo>
                <a:cubicBezTo>
                  <a:pt x="36" y="92"/>
                  <a:pt x="36" y="92"/>
                  <a:pt x="36" y="92"/>
                </a:cubicBezTo>
                <a:cubicBezTo>
                  <a:pt x="36" y="94"/>
                  <a:pt x="38" y="96"/>
                  <a:pt x="40" y="96"/>
                </a:cubicBezTo>
                <a:cubicBezTo>
                  <a:pt x="52" y="96"/>
                  <a:pt x="52" y="96"/>
                  <a:pt x="52" y="96"/>
                </a:cubicBezTo>
                <a:cubicBezTo>
                  <a:pt x="55" y="96"/>
                  <a:pt x="56" y="94"/>
                  <a:pt x="56" y="92"/>
                </a:cubicBezTo>
                <a:cubicBezTo>
                  <a:pt x="56" y="48"/>
                  <a:pt x="56" y="48"/>
                  <a:pt x="56" y="48"/>
                </a:cubicBezTo>
                <a:cubicBezTo>
                  <a:pt x="76" y="48"/>
                  <a:pt x="76" y="48"/>
                  <a:pt x="76" y="48"/>
                </a:cubicBezTo>
                <a:cubicBezTo>
                  <a:pt x="77" y="48"/>
                  <a:pt x="79" y="48"/>
                  <a:pt x="79" y="46"/>
                </a:cubicBezTo>
                <a:cubicBezTo>
                  <a:pt x="95" y="26"/>
                  <a:pt x="95" y="26"/>
                  <a:pt x="95" y="26"/>
                </a:cubicBezTo>
                <a:cubicBezTo>
                  <a:pt x="97" y="25"/>
                  <a:pt x="97" y="23"/>
                  <a:pt x="95" y="22"/>
                </a:cubicBezTo>
                <a:close/>
                <a:moveTo>
                  <a:pt x="48" y="88"/>
                </a:moveTo>
                <a:cubicBezTo>
                  <a:pt x="44" y="88"/>
                  <a:pt x="44" y="88"/>
                  <a:pt x="44" y="88"/>
                </a:cubicBezTo>
                <a:cubicBezTo>
                  <a:pt x="44" y="48"/>
                  <a:pt x="44" y="48"/>
                  <a:pt x="44" y="48"/>
                </a:cubicBezTo>
                <a:cubicBezTo>
                  <a:pt x="48" y="48"/>
                  <a:pt x="48" y="48"/>
                  <a:pt x="48" y="48"/>
                </a:cubicBezTo>
                <a:lnTo>
                  <a:pt x="48" y="88"/>
                </a:lnTo>
                <a:close/>
                <a:moveTo>
                  <a:pt x="75" y="40"/>
                </a:moveTo>
                <a:cubicBezTo>
                  <a:pt x="52" y="40"/>
                  <a:pt x="52" y="40"/>
                  <a:pt x="52" y="40"/>
                </a:cubicBezTo>
                <a:cubicBezTo>
                  <a:pt x="40" y="40"/>
                  <a:pt x="40" y="40"/>
                  <a:pt x="40" y="40"/>
                </a:cubicBezTo>
                <a:cubicBezTo>
                  <a:pt x="11" y="40"/>
                  <a:pt x="11" y="40"/>
                  <a:pt x="11" y="40"/>
                </a:cubicBezTo>
                <a:cubicBezTo>
                  <a:pt x="20" y="26"/>
                  <a:pt x="20" y="26"/>
                  <a:pt x="20" y="26"/>
                </a:cubicBezTo>
                <a:cubicBezTo>
                  <a:pt x="21" y="25"/>
                  <a:pt x="21" y="23"/>
                  <a:pt x="20" y="22"/>
                </a:cubicBezTo>
                <a:cubicBezTo>
                  <a:pt x="11" y="8"/>
                  <a:pt x="11" y="8"/>
                  <a:pt x="11" y="8"/>
                </a:cubicBezTo>
                <a:cubicBezTo>
                  <a:pt x="75" y="8"/>
                  <a:pt x="75" y="8"/>
                  <a:pt x="75" y="8"/>
                </a:cubicBezTo>
                <a:cubicBezTo>
                  <a:pt x="87" y="24"/>
                  <a:pt x="87" y="24"/>
                  <a:pt x="87" y="24"/>
                </a:cubicBezTo>
                <a:lnTo>
                  <a:pt x="75" y="4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70" name="Freeform 104">
            <a:extLst>
              <a:ext uri="{FF2B5EF4-FFF2-40B4-BE49-F238E27FC236}">
                <a16:creationId xmlns:a16="http://schemas.microsoft.com/office/drawing/2014/main" id="{56F922D7-713B-354C-A1EE-4A554F9CEEAB}"/>
              </a:ext>
            </a:extLst>
          </p:cNvPr>
          <p:cNvSpPr>
            <a:spLocks noEditPoints="1"/>
          </p:cNvSpPr>
          <p:nvPr/>
        </p:nvSpPr>
        <p:spPr bwMode="auto">
          <a:xfrm>
            <a:off x="4499366" y="4879753"/>
            <a:ext cx="307975" cy="341313"/>
          </a:xfrm>
          <a:custGeom>
            <a:avLst/>
            <a:gdLst>
              <a:gd name="T0" fmla="*/ 84 w 88"/>
              <a:gd name="T1" fmla="*/ 39 h 97"/>
              <a:gd name="T2" fmla="*/ 72 w 88"/>
              <a:gd name="T3" fmla="*/ 33 h 97"/>
              <a:gd name="T4" fmla="*/ 71 w 88"/>
              <a:gd name="T5" fmla="*/ 33 h 97"/>
              <a:gd name="T6" fmla="*/ 45 w 88"/>
              <a:gd name="T7" fmla="*/ 36 h 97"/>
              <a:gd name="T8" fmla="*/ 45 w 88"/>
              <a:gd name="T9" fmla="*/ 34 h 97"/>
              <a:gd name="T10" fmla="*/ 26 w 88"/>
              <a:gd name="T11" fmla="*/ 1 h 97"/>
              <a:gd name="T12" fmla="*/ 22 w 88"/>
              <a:gd name="T13" fmla="*/ 2 h 97"/>
              <a:gd name="T14" fmla="*/ 20 w 88"/>
              <a:gd name="T15" fmla="*/ 5 h 97"/>
              <a:gd name="T16" fmla="*/ 20 w 88"/>
              <a:gd name="T17" fmla="*/ 33 h 97"/>
              <a:gd name="T18" fmla="*/ 4 w 88"/>
              <a:gd name="T19" fmla="*/ 33 h 97"/>
              <a:gd name="T20" fmla="*/ 0 w 88"/>
              <a:gd name="T21" fmla="*/ 37 h 97"/>
              <a:gd name="T22" fmla="*/ 0 w 88"/>
              <a:gd name="T23" fmla="*/ 93 h 97"/>
              <a:gd name="T24" fmla="*/ 4 w 88"/>
              <a:gd name="T25" fmla="*/ 97 h 97"/>
              <a:gd name="T26" fmla="*/ 24 w 88"/>
              <a:gd name="T27" fmla="*/ 97 h 97"/>
              <a:gd name="T28" fmla="*/ 28 w 88"/>
              <a:gd name="T29" fmla="*/ 93 h 97"/>
              <a:gd name="T30" fmla="*/ 28 w 88"/>
              <a:gd name="T31" fmla="*/ 92 h 97"/>
              <a:gd name="T32" fmla="*/ 35 w 88"/>
              <a:gd name="T33" fmla="*/ 94 h 97"/>
              <a:gd name="T34" fmla="*/ 69 w 88"/>
              <a:gd name="T35" fmla="*/ 97 h 97"/>
              <a:gd name="T36" fmla="*/ 70 w 88"/>
              <a:gd name="T37" fmla="*/ 97 h 97"/>
              <a:gd name="T38" fmla="*/ 86 w 88"/>
              <a:gd name="T39" fmla="*/ 82 h 97"/>
              <a:gd name="T40" fmla="*/ 88 w 88"/>
              <a:gd name="T41" fmla="*/ 52 h 97"/>
              <a:gd name="T42" fmla="*/ 84 w 88"/>
              <a:gd name="T43" fmla="*/ 39 h 97"/>
              <a:gd name="T44" fmla="*/ 20 w 88"/>
              <a:gd name="T45" fmla="*/ 89 h 97"/>
              <a:gd name="T46" fmla="*/ 8 w 88"/>
              <a:gd name="T47" fmla="*/ 89 h 97"/>
              <a:gd name="T48" fmla="*/ 8 w 88"/>
              <a:gd name="T49" fmla="*/ 41 h 97"/>
              <a:gd name="T50" fmla="*/ 20 w 88"/>
              <a:gd name="T51" fmla="*/ 41 h 97"/>
              <a:gd name="T52" fmla="*/ 20 w 88"/>
              <a:gd name="T53" fmla="*/ 78 h 97"/>
              <a:gd name="T54" fmla="*/ 20 w 88"/>
              <a:gd name="T55" fmla="*/ 89 h 97"/>
              <a:gd name="T56" fmla="*/ 78 w 88"/>
              <a:gd name="T57" fmla="*/ 81 h 97"/>
              <a:gd name="T58" fmla="*/ 70 w 88"/>
              <a:gd name="T59" fmla="*/ 89 h 97"/>
              <a:gd name="T60" fmla="*/ 69 w 88"/>
              <a:gd name="T61" fmla="*/ 89 h 97"/>
              <a:gd name="T62" fmla="*/ 35 w 88"/>
              <a:gd name="T63" fmla="*/ 86 h 97"/>
              <a:gd name="T64" fmla="*/ 28 w 88"/>
              <a:gd name="T65" fmla="*/ 78 h 97"/>
              <a:gd name="T66" fmla="*/ 28 w 88"/>
              <a:gd name="T67" fmla="*/ 37 h 97"/>
              <a:gd name="T68" fmla="*/ 28 w 88"/>
              <a:gd name="T69" fmla="*/ 12 h 97"/>
              <a:gd name="T70" fmla="*/ 37 w 88"/>
              <a:gd name="T71" fmla="*/ 34 h 97"/>
              <a:gd name="T72" fmla="*/ 36 w 88"/>
              <a:gd name="T73" fmla="*/ 41 h 97"/>
              <a:gd name="T74" fmla="*/ 37 w 88"/>
              <a:gd name="T75" fmla="*/ 44 h 97"/>
              <a:gd name="T76" fmla="*/ 40 w 88"/>
              <a:gd name="T77" fmla="*/ 45 h 97"/>
              <a:gd name="T78" fmla="*/ 71 w 88"/>
              <a:gd name="T79" fmla="*/ 43 h 97"/>
              <a:gd name="T80" fmla="*/ 78 w 88"/>
              <a:gd name="T81" fmla="*/ 45 h 97"/>
              <a:gd name="T82" fmla="*/ 80 w 88"/>
              <a:gd name="T83" fmla="*/ 51 h 97"/>
              <a:gd name="T84" fmla="*/ 78 w 88"/>
              <a:gd name="T85"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 h="97">
                <a:moveTo>
                  <a:pt x="84" y="39"/>
                </a:moveTo>
                <a:cubicBezTo>
                  <a:pt x="81" y="36"/>
                  <a:pt x="77" y="33"/>
                  <a:pt x="72" y="33"/>
                </a:cubicBezTo>
                <a:cubicBezTo>
                  <a:pt x="72" y="33"/>
                  <a:pt x="71" y="33"/>
                  <a:pt x="71" y="33"/>
                </a:cubicBezTo>
                <a:cubicBezTo>
                  <a:pt x="45" y="36"/>
                  <a:pt x="45" y="36"/>
                  <a:pt x="45" y="36"/>
                </a:cubicBezTo>
                <a:cubicBezTo>
                  <a:pt x="45" y="34"/>
                  <a:pt x="45" y="34"/>
                  <a:pt x="45" y="34"/>
                </a:cubicBezTo>
                <a:cubicBezTo>
                  <a:pt x="47" y="20"/>
                  <a:pt x="39" y="7"/>
                  <a:pt x="26" y="1"/>
                </a:cubicBezTo>
                <a:cubicBezTo>
                  <a:pt x="24" y="0"/>
                  <a:pt x="23" y="1"/>
                  <a:pt x="22" y="2"/>
                </a:cubicBezTo>
                <a:cubicBezTo>
                  <a:pt x="21" y="3"/>
                  <a:pt x="20" y="4"/>
                  <a:pt x="20" y="5"/>
                </a:cubicBezTo>
                <a:cubicBezTo>
                  <a:pt x="20" y="33"/>
                  <a:pt x="20" y="33"/>
                  <a:pt x="20" y="33"/>
                </a:cubicBezTo>
                <a:cubicBezTo>
                  <a:pt x="4" y="33"/>
                  <a:pt x="4" y="33"/>
                  <a:pt x="4" y="33"/>
                </a:cubicBezTo>
                <a:cubicBezTo>
                  <a:pt x="2" y="33"/>
                  <a:pt x="0" y="35"/>
                  <a:pt x="0" y="37"/>
                </a:cubicBezTo>
                <a:cubicBezTo>
                  <a:pt x="0" y="93"/>
                  <a:pt x="0" y="93"/>
                  <a:pt x="0" y="93"/>
                </a:cubicBezTo>
                <a:cubicBezTo>
                  <a:pt x="0" y="95"/>
                  <a:pt x="2" y="97"/>
                  <a:pt x="4" y="97"/>
                </a:cubicBezTo>
                <a:cubicBezTo>
                  <a:pt x="24" y="97"/>
                  <a:pt x="24" y="97"/>
                  <a:pt x="24" y="97"/>
                </a:cubicBezTo>
                <a:cubicBezTo>
                  <a:pt x="26" y="97"/>
                  <a:pt x="28" y="95"/>
                  <a:pt x="28" y="93"/>
                </a:cubicBezTo>
                <a:cubicBezTo>
                  <a:pt x="28" y="92"/>
                  <a:pt x="28" y="92"/>
                  <a:pt x="28" y="92"/>
                </a:cubicBezTo>
                <a:cubicBezTo>
                  <a:pt x="30" y="93"/>
                  <a:pt x="32" y="94"/>
                  <a:pt x="35" y="94"/>
                </a:cubicBezTo>
                <a:cubicBezTo>
                  <a:pt x="69" y="97"/>
                  <a:pt x="69" y="97"/>
                  <a:pt x="69" y="97"/>
                </a:cubicBezTo>
                <a:cubicBezTo>
                  <a:pt x="69" y="97"/>
                  <a:pt x="70" y="97"/>
                  <a:pt x="70" y="97"/>
                </a:cubicBezTo>
                <a:cubicBezTo>
                  <a:pt x="78" y="97"/>
                  <a:pt x="85" y="90"/>
                  <a:pt x="86" y="82"/>
                </a:cubicBezTo>
                <a:cubicBezTo>
                  <a:pt x="88" y="52"/>
                  <a:pt x="88" y="52"/>
                  <a:pt x="88" y="52"/>
                </a:cubicBezTo>
                <a:cubicBezTo>
                  <a:pt x="88" y="47"/>
                  <a:pt x="87" y="42"/>
                  <a:pt x="84" y="39"/>
                </a:cubicBezTo>
                <a:close/>
                <a:moveTo>
                  <a:pt x="20" y="89"/>
                </a:moveTo>
                <a:cubicBezTo>
                  <a:pt x="8" y="89"/>
                  <a:pt x="8" y="89"/>
                  <a:pt x="8" y="89"/>
                </a:cubicBezTo>
                <a:cubicBezTo>
                  <a:pt x="8" y="41"/>
                  <a:pt x="8" y="41"/>
                  <a:pt x="8" y="41"/>
                </a:cubicBezTo>
                <a:cubicBezTo>
                  <a:pt x="20" y="41"/>
                  <a:pt x="20" y="41"/>
                  <a:pt x="20" y="41"/>
                </a:cubicBezTo>
                <a:cubicBezTo>
                  <a:pt x="20" y="78"/>
                  <a:pt x="20" y="78"/>
                  <a:pt x="20" y="78"/>
                </a:cubicBezTo>
                <a:lnTo>
                  <a:pt x="20" y="89"/>
                </a:lnTo>
                <a:close/>
                <a:moveTo>
                  <a:pt x="78" y="81"/>
                </a:moveTo>
                <a:cubicBezTo>
                  <a:pt x="78" y="85"/>
                  <a:pt x="74" y="89"/>
                  <a:pt x="70" y="89"/>
                </a:cubicBezTo>
                <a:cubicBezTo>
                  <a:pt x="70" y="89"/>
                  <a:pt x="70" y="89"/>
                  <a:pt x="69" y="89"/>
                </a:cubicBezTo>
                <a:cubicBezTo>
                  <a:pt x="35" y="86"/>
                  <a:pt x="35" y="86"/>
                  <a:pt x="35" y="86"/>
                </a:cubicBezTo>
                <a:cubicBezTo>
                  <a:pt x="31" y="86"/>
                  <a:pt x="28" y="82"/>
                  <a:pt x="28" y="78"/>
                </a:cubicBezTo>
                <a:cubicBezTo>
                  <a:pt x="28" y="37"/>
                  <a:pt x="28" y="37"/>
                  <a:pt x="28" y="37"/>
                </a:cubicBezTo>
                <a:cubicBezTo>
                  <a:pt x="28" y="12"/>
                  <a:pt x="28" y="12"/>
                  <a:pt x="28" y="12"/>
                </a:cubicBezTo>
                <a:cubicBezTo>
                  <a:pt x="35" y="17"/>
                  <a:pt x="38" y="25"/>
                  <a:pt x="37" y="34"/>
                </a:cubicBezTo>
                <a:cubicBezTo>
                  <a:pt x="36" y="41"/>
                  <a:pt x="36" y="41"/>
                  <a:pt x="36" y="41"/>
                </a:cubicBezTo>
                <a:cubicBezTo>
                  <a:pt x="36" y="42"/>
                  <a:pt x="36" y="43"/>
                  <a:pt x="37" y="44"/>
                </a:cubicBezTo>
                <a:cubicBezTo>
                  <a:pt x="38" y="45"/>
                  <a:pt x="39" y="45"/>
                  <a:pt x="40" y="45"/>
                </a:cubicBezTo>
                <a:cubicBezTo>
                  <a:pt x="71" y="43"/>
                  <a:pt x="71" y="43"/>
                  <a:pt x="71" y="43"/>
                </a:cubicBezTo>
                <a:cubicBezTo>
                  <a:pt x="74" y="42"/>
                  <a:pt x="76" y="43"/>
                  <a:pt x="78" y="45"/>
                </a:cubicBezTo>
                <a:cubicBezTo>
                  <a:pt x="80" y="47"/>
                  <a:pt x="80" y="49"/>
                  <a:pt x="80" y="51"/>
                </a:cubicBezTo>
                <a:lnTo>
                  <a:pt x="78" y="8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71" name="TextBox 70">
            <a:extLst>
              <a:ext uri="{FF2B5EF4-FFF2-40B4-BE49-F238E27FC236}">
                <a16:creationId xmlns:a16="http://schemas.microsoft.com/office/drawing/2014/main" id="{347BB62B-CF63-6C48-8780-F7E99B7AF391}"/>
              </a:ext>
            </a:extLst>
          </p:cNvPr>
          <p:cNvSpPr txBox="1"/>
          <p:nvPr/>
        </p:nvSpPr>
        <p:spPr>
          <a:xfrm>
            <a:off x="2067189" y="4719627"/>
            <a:ext cx="2087382" cy="369332"/>
          </a:xfrm>
          <a:prstGeom prst="rect">
            <a:avLst/>
          </a:prstGeom>
          <a:noFill/>
        </p:spPr>
        <p:txBody>
          <a:bodyPr wrap="square" rtlCol="0">
            <a:spAutoFit/>
          </a:bodyPr>
          <a:lstStyle/>
          <a:p>
            <a:pPr algn="r"/>
            <a:r>
              <a:rPr lang="en-US" dirty="0">
                <a:solidFill>
                  <a:schemeClr val="tx2"/>
                </a:solidFill>
                <a:latin typeface="Prometo Medium" panose="020B0704030203060203" pitchFamily="34" charset="0"/>
              </a:rPr>
              <a:t>Service Five</a:t>
            </a:r>
          </a:p>
        </p:txBody>
      </p:sp>
      <p:sp>
        <p:nvSpPr>
          <p:cNvPr id="72" name="TextBox 71">
            <a:extLst>
              <a:ext uri="{FF2B5EF4-FFF2-40B4-BE49-F238E27FC236}">
                <a16:creationId xmlns:a16="http://schemas.microsoft.com/office/drawing/2014/main" id="{4C7C90E6-085A-0E49-8CCB-D18EF5F69211}"/>
              </a:ext>
            </a:extLst>
          </p:cNvPr>
          <p:cNvSpPr txBox="1"/>
          <p:nvPr/>
        </p:nvSpPr>
        <p:spPr>
          <a:xfrm>
            <a:off x="2094712" y="1327193"/>
            <a:ext cx="2087382" cy="369332"/>
          </a:xfrm>
          <a:prstGeom prst="rect">
            <a:avLst/>
          </a:prstGeom>
          <a:noFill/>
        </p:spPr>
        <p:txBody>
          <a:bodyPr wrap="square" rtlCol="0">
            <a:spAutoFit/>
          </a:bodyPr>
          <a:lstStyle/>
          <a:p>
            <a:pPr algn="r"/>
            <a:r>
              <a:rPr lang="en-US" dirty="0">
                <a:solidFill>
                  <a:schemeClr val="tx2"/>
                </a:solidFill>
                <a:latin typeface="Prometo Medium" panose="020B0704030203060203" pitchFamily="34" charset="0"/>
              </a:rPr>
              <a:t>Service One</a:t>
            </a:r>
          </a:p>
        </p:txBody>
      </p:sp>
      <p:sp>
        <p:nvSpPr>
          <p:cNvPr id="73" name="TextBox 72">
            <a:extLst>
              <a:ext uri="{FF2B5EF4-FFF2-40B4-BE49-F238E27FC236}">
                <a16:creationId xmlns:a16="http://schemas.microsoft.com/office/drawing/2014/main" id="{6B020BD5-4A55-F04E-B454-A1929507CA6F}"/>
              </a:ext>
            </a:extLst>
          </p:cNvPr>
          <p:cNvSpPr txBox="1"/>
          <p:nvPr/>
        </p:nvSpPr>
        <p:spPr>
          <a:xfrm>
            <a:off x="7936894" y="4719627"/>
            <a:ext cx="2087382" cy="369332"/>
          </a:xfrm>
          <a:prstGeom prst="rect">
            <a:avLst/>
          </a:prstGeom>
          <a:noFill/>
        </p:spPr>
        <p:txBody>
          <a:bodyPr wrap="square" rtlCol="0">
            <a:spAutoFit/>
          </a:bodyPr>
          <a:lstStyle/>
          <a:p>
            <a:r>
              <a:rPr lang="en-US" dirty="0">
                <a:solidFill>
                  <a:schemeClr val="tx2"/>
                </a:solidFill>
                <a:latin typeface="Prometo Medium" panose="020B0704030203060203" pitchFamily="34" charset="0"/>
              </a:rPr>
              <a:t>Service Four</a:t>
            </a:r>
          </a:p>
        </p:txBody>
      </p:sp>
      <p:sp>
        <p:nvSpPr>
          <p:cNvPr id="74" name="TextBox 73">
            <a:extLst>
              <a:ext uri="{FF2B5EF4-FFF2-40B4-BE49-F238E27FC236}">
                <a16:creationId xmlns:a16="http://schemas.microsoft.com/office/drawing/2014/main" id="{8734D096-0A96-0445-977B-F4C057FC7E87}"/>
              </a:ext>
            </a:extLst>
          </p:cNvPr>
          <p:cNvSpPr txBox="1"/>
          <p:nvPr/>
        </p:nvSpPr>
        <p:spPr>
          <a:xfrm>
            <a:off x="7885408" y="1319706"/>
            <a:ext cx="2087382" cy="369332"/>
          </a:xfrm>
          <a:prstGeom prst="rect">
            <a:avLst/>
          </a:prstGeom>
          <a:noFill/>
        </p:spPr>
        <p:txBody>
          <a:bodyPr wrap="square" rtlCol="0">
            <a:spAutoFit/>
          </a:bodyPr>
          <a:lstStyle/>
          <a:p>
            <a:r>
              <a:rPr lang="en-US" dirty="0">
                <a:solidFill>
                  <a:schemeClr val="tx2"/>
                </a:solidFill>
                <a:latin typeface="Prometo Medium" panose="020B0704030203060203" pitchFamily="34" charset="0"/>
              </a:rPr>
              <a:t>Service Two</a:t>
            </a:r>
          </a:p>
        </p:txBody>
      </p:sp>
      <p:sp>
        <p:nvSpPr>
          <p:cNvPr id="75" name="TextBox 74">
            <a:extLst>
              <a:ext uri="{FF2B5EF4-FFF2-40B4-BE49-F238E27FC236}">
                <a16:creationId xmlns:a16="http://schemas.microsoft.com/office/drawing/2014/main" id="{04B923FC-45D3-FB47-901B-F28F812ED72D}"/>
              </a:ext>
            </a:extLst>
          </p:cNvPr>
          <p:cNvSpPr txBox="1"/>
          <p:nvPr/>
        </p:nvSpPr>
        <p:spPr>
          <a:xfrm>
            <a:off x="1364981" y="2974655"/>
            <a:ext cx="2087382" cy="369332"/>
          </a:xfrm>
          <a:prstGeom prst="rect">
            <a:avLst/>
          </a:prstGeom>
          <a:noFill/>
        </p:spPr>
        <p:txBody>
          <a:bodyPr wrap="square" rtlCol="0">
            <a:spAutoFit/>
          </a:bodyPr>
          <a:lstStyle/>
          <a:p>
            <a:pPr algn="r"/>
            <a:r>
              <a:rPr lang="en-US" dirty="0">
                <a:solidFill>
                  <a:schemeClr val="tx2"/>
                </a:solidFill>
                <a:latin typeface="Prometo Medium" panose="020B0704030203060203" pitchFamily="34" charset="0"/>
              </a:rPr>
              <a:t>Service Six</a:t>
            </a:r>
          </a:p>
        </p:txBody>
      </p:sp>
      <p:sp>
        <p:nvSpPr>
          <p:cNvPr id="76" name="TextBox 75">
            <a:extLst>
              <a:ext uri="{FF2B5EF4-FFF2-40B4-BE49-F238E27FC236}">
                <a16:creationId xmlns:a16="http://schemas.microsoft.com/office/drawing/2014/main" id="{FC960AE6-DA15-CB42-A4C3-8EC3EBE37A32}"/>
              </a:ext>
            </a:extLst>
          </p:cNvPr>
          <p:cNvSpPr txBox="1"/>
          <p:nvPr/>
        </p:nvSpPr>
        <p:spPr>
          <a:xfrm>
            <a:off x="8700716" y="2967168"/>
            <a:ext cx="2087382" cy="369332"/>
          </a:xfrm>
          <a:prstGeom prst="rect">
            <a:avLst/>
          </a:prstGeom>
          <a:noFill/>
        </p:spPr>
        <p:txBody>
          <a:bodyPr wrap="square" rtlCol="0">
            <a:spAutoFit/>
          </a:bodyPr>
          <a:lstStyle/>
          <a:p>
            <a:r>
              <a:rPr lang="en-US" dirty="0">
                <a:solidFill>
                  <a:schemeClr val="tx2"/>
                </a:solidFill>
                <a:latin typeface="Prometo Medium" panose="020B0704030203060203" pitchFamily="34" charset="0"/>
              </a:rPr>
              <a:t>Service Three</a:t>
            </a:r>
          </a:p>
        </p:txBody>
      </p:sp>
      <p:sp>
        <p:nvSpPr>
          <p:cNvPr id="77" name="Oval 76">
            <a:extLst>
              <a:ext uri="{FF2B5EF4-FFF2-40B4-BE49-F238E27FC236}">
                <a16:creationId xmlns:a16="http://schemas.microsoft.com/office/drawing/2014/main" id="{02DD55AD-79C7-7446-ABF9-4DD8E65D5486}"/>
              </a:ext>
            </a:extLst>
          </p:cNvPr>
          <p:cNvSpPr/>
          <p:nvPr/>
        </p:nvSpPr>
        <p:spPr>
          <a:xfrm>
            <a:off x="4986064" y="2158578"/>
            <a:ext cx="2268114" cy="226811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60F9FF1A-A019-5840-9144-5E0386C2AE67}"/>
              </a:ext>
            </a:extLst>
          </p:cNvPr>
          <p:cNvSpPr txBox="1"/>
          <p:nvPr/>
        </p:nvSpPr>
        <p:spPr>
          <a:xfrm>
            <a:off x="5073535" y="2903332"/>
            <a:ext cx="2088622" cy="830997"/>
          </a:xfrm>
          <a:prstGeom prst="rect">
            <a:avLst/>
          </a:prstGeom>
          <a:noFill/>
        </p:spPr>
        <p:txBody>
          <a:bodyPr wrap="square" rtlCol="0">
            <a:spAutoFit/>
          </a:bodyPr>
          <a:lstStyle/>
          <a:p>
            <a:pPr algn="ctr"/>
            <a:r>
              <a:rPr lang="en-US" sz="2400" i="1" dirty="0">
                <a:solidFill>
                  <a:schemeClr val="bg1"/>
                </a:solidFill>
                <a:latin typeface="Prometo Medium" panose="020B0704030203060203" pitchFamily="34" charset="0"/>
              </a:rPr>
              <a:t>What</a:t>
            </a:r>
          </a:p>
          <a:p>
            <a:pPr algn="ctr"/>
            <a:r>
              <a:rPr lang="en-US" sz="2400" i="1" dirty="0">
                <a:solidFill>
                  <a:schemeClr val="bg1"/>
                </a:solidFill>
                <a:latin typeface="Prometo Medium" panose="020B0704030203060203" pitchFamily="34" charset="0"/>
              </a:rPr>
              <a:t>We Do</a:t>
            </a:r>
          </a:p>
        </p:txBody>
      </p:sp>
      <p:sp>
        <p:nvSpPr>
          <p:cNvPr id="3" name="TextBox 2">
            <a:extLst>
              <a:ext uri="{FF2B5EF4-FFF2-40B4-BE49-F238E27FC236}">
                <a16:creationId xmlns:a16="http://schemas.microsoft.com/office/drawing/2014/main" id="{89A6A8C4-CB47-1D5E-99E4-161D5A3809D8}"/>
              </a:ext>
            </a:extLst>
          </p:cNvPr>
          <p:cNvSpPr txBox="1"/>
          <p:nvPr/>
        </p:nvSpPr>
        <p:spPr>
          <a:xfrm>
            <a:off x="8813326" y="3347512"/>
            <a:ext cx="2665150" cy="307777"/>
          </a:xfrm>
          <a:prstGeom prst="rect">
            <a:avLst/>
          </a:prstGeom>
          <a:noFill/>
        </p:spPr>
        <p:txBody>
          <a:bodyPr wrap="square" lIns="0" rIns="0" rtlCol="0">
            <a:spAutoFit/>
          </a:bodyPr>
          <a:lstStyle/>
          <a:p>
            <a:r>
              <a:rPr lang="en-US" sz="1400" dirty="0">
                <a:latin typeface="Century Gothic" panose="020B0502020202020204" pitchFamily="34" charset="0"/>
              </a:rPr>
              <a:t>Lorem ipsum</a:t>
            </a:r>
          </a:p>
        </p:txBody>
      </p:sp>
      <p:sp>
        <p:nvSpPr>
          <p:cNvPr id="4" name="Slide Number Placeholder 1">
            <a:extLst>
              <a:ext uri="{FF2B5EF4-FFF2-40B4-BE49-F238E27FC236}">
                <a16:creationId xmlns:a16="http://schemas.microsoft.com/office/drawing/2014/main" id="{F77857C9-4B46-339A-F831-40C63F39B903}"/>
              </a:ext>
            </a:extLst>
          </p:cNvPr>
          <p:cNvSpPr>
            <a:spLocks noGrp="1"/>
          </p:cNvSpPr>
          <p:nvPr>
            <p:ph type="sldNum" sz="quarter" idx="4"/>
          </p:nvPr>
        </p:nvSpPr>
        <p:spPr>
          <a:xfrm>
            <a:off x="8723601" y="6373546"/>
            <a:ext cx="2727326" cy="219075"/>
          </a:xfrm>
          <a:prstGeom prst="rect">
            <a:avLst/>
          </a:prstGeom>
        </p:spPr>
        <p:txBody>
          <a:bodyPr/>
          <a:lstStyle/>
          <a:p>
            <a:fld id="{2F8AF2E6-64A8-0F46-AF27-0A96D82A033B}" type="slidenum">
              <a:rPr lang="en-US" smtClean="0"/>
              <a:pPr/>
              <a:t>34</a:t>
            </a:fld>
            <a:endParaRPr lang="en-US" dirty="0"/>
          </a:p>
        </p:txBody>
      </p:sp>
    </p:spTree>
    <p:extLst>
      <p:ext uri="{BB962C8B-B14F-4D97-AF65-F5344CB8AC3E}">
        <p14:creationId xmlns:p14="http://schemas.microsoft.com/office/powerpoint/2010/main" val="2661095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lstStyle/>
          <a:p>
            <a:r>
              <a:rPr lang="en-US" dirty="0"/>
              <a:t>Our Services List</a:t>
            </a:r>
          </a:p>
        </p:txBody>
      </p:sp>
      <p:sp>
        <p:nvSpPr>
          <p:cNvPr id="4" name="Footer Placeholder 3">
            <a:extLst>
              <a:ext uri="{FF2B5EF4-FFF2-40B4-BE49-F238E27FC236}">
                <a16:creationId xmlns:a16="http://schemas.microsoft.com/office/drawing/2014/main" id="{54EA2C16-B75E-234D-8002-D7C6CC1B6897}"/>
              </a:ext>
            </a:extLst>
          </p:cNvPr>
          <p:cNvSpPr>
            <a:spLocks noGrp="1"/>
          </p:cNvSpPr>
          <p:nvPr>
            <p:ph type="ftr" sz="quarter" idx="11"/>
          </p:nvPr>
        </p:nvSpPr>
        <p:spPr/>
        <p:txBody>
          <a:bodyPr/>
          <a:lstStyle/>
          <a:p>
            <a:r>
              <a:rPr lang="en-US"/>
              <a:t>PRESENTATION TITLE (To customize: Insert &gt; Header Footer &gt; Edit Footer Text &gt; Apply to All)</a:t>
            </a:r>
            <a:endParaRPr lang="en-US" dirty="0"/>
          </a:p>
        </p:txBody>
      </p:sp>
      <p:sp>
        <p:nvSpPr>
          <p:cNvPr id="17" name="TextBox 16">
            <a:extLst>
              <a:ext uri="{FF2B5EF4-FFF2-40B4-BE49-F238E27FC236}">
                <a16:creationId xmlns:a16="http://schemas.microsoft.com/office/drawing/2014/main" id="{A711B1BB-9912-CB40-8D4E-1EB60A0C539F}"/>
              </a:ext>
            </a:extLst>
          </p:cNvPr>
          <p:cNvSpPr txBox="1"/>
          <p:nvPr/>
        </p:nvSpPr>
        <p:spPr>
          <a:xfrm>
            <a:off x="1528310" y="2456706"/>
            <a:ext cx="3566009" cy="738664"/>
          </a:xfrm>
          <a:prstGeom prst="rect">
            <a:avLst/>
          </a:prstGeom>
          <a:noFill/>
        </p:spPr>
        <p:txBody>
          <a:bodyPr wrap="square" lIns="0" rIns="0" rtlCol="0">
            <a:spAutoFit/>
          </a:bodyPr>
          <a:lstStyle/>
          <a:p>
            <a:r>
              <a:rPr lang="en-US" sz="1400" dirty="0">
                <a:latin typeface="Century Gothic" panose="020B0502020202020204" pitchFamily="34" charset="0"/>
              </a:rPr>
              <a:t>Lorem ipsum dolor sit amet, consectetur adipiscing elit. Sed et tellus dapibus, venenatis purus eget, dignissim metus.</a:t>
            </a:r>
          </a:p>
        </p:txBody>
      </p:sp>
      <p:sp>
        <p:nvSpPr>
          <p:cNvPr id="19" name="TextBox 18">
            <a:extLst>
              <a:ext uri="{FF2B5EF4-FFF2-40B4-BE49-F238E27FC236}">
                <a16:creationId xmlns:a16="http://schemas.microsoft.com/office/drawing/2014/main" id="{8E42576D-6BC7-5F47-84E9-BCCE9E623F9C}"/>
              </a:ext>
            </a:extLst>
          </p:cNvPr>
          <p:cNvSpPr txBox="1"/>
          <p:nvPr/>
        </p:nvSpPr>
        <p:spPr>
          <a:xfrm>
            <a:off x="1528310" y="3923470"/>
            <a:ext cx="3566009" cy="738664"/>
          </a:xfrm>
          <a:prstGeom prst="rect">
            <a:avLst/>
          </a:prstGeom>
          <a:noFill/>
        </p:spPr>
        <p:txBody>
          <a:bodyPr wrap="square" lIns="0" rIns="0" rtlCol="0">
            <a:spAutoFit/>
          </a:bodyPr>
          <a:lstStyle/>
          <a:p>
            <a:r>
              <a:rPr lang="en-US" sz="1400" dirty="0">
                <a:latin typeface="Century Gothic" panose="020B0502020202020204" pitchFamily="34" charset="0"/>
              </a:rPr>
              <a:t>Lorem ipsum dolor sit amet, consectetur adipiscing elit. Sed et tellus dapibus, venenatis purus eget, dignissim metus.</a:t>
            </a:r>
          </a:p>
        </p:txBody>
      </p:sp>
      <p:sp>
        <p:nvSpPr>
          <p:cNvPr id="20" name="TextBox 19">
            <a:extLst>
              <a:ext uri="{FF2B5EF4-FFF2-40B4-BE49-F238E27FC236}">
                <a16:creationId xmlns:a16="http://schemas.microsoft.com/office/drawing/2014/main" id="{F2BA4099-8B28-F044-8329-7C11A1AC2585}"/>
              </a:ext>
            </a:extLst>
          </p:cNvPr>
          <p:cNvSpPr txBox="1"/>
          <p:nvPr/>
        </p:nvSpPr>
        <p:spPr>
          <a:xfrm>
            <a:off x="6325597" y="2456706"/>
            <a:ext cx="3786653" cy="738664"/>
          </a:xfrm>
          <a:prstGeom prst="rect">
            <a:avLst/>
          </a:prstGeom>
          <a:noFill/>
        </p:spPr>
        <p:txBody>
          <a:bodyPr wrap="square" lIns="0" rIns="0" rtlCol="0">
            <a:spAutoFit/>
          </a:bodyPr>
          <a:lstStyle/>
          <a:p>
            <a:r>
              <a:rPr lang="en-US" sz="1400" dirty="0">
                <a:latin typeface="Century Gothic" panose="020B0502020202020204" pitchFamily="34" charset="0"/>
              </a:rPr>
              <a:t>Lorem ipsum dolor sit amet, consectetur adipiscing elit. Sed et tellus dapibus, venenatis purus eget, dignissim metus.</a:t>
            </a:r>
          </a:p>
        </p:txBody>
      </p:sp>
      <p:sp>
        <p:nvSpPr>
          <p:cNvPr id="22" name="TextBox 21">
            <a:extLst>
              <a:ext uri="{FF2B5EF4-FFF2-40B4-BE49-F238E27FC236}">
                <a16:creationId xmlns:a16="http://schemas.microsoft.com/office/drawing/2014/main" id="{5A919BAE-26A7-084D-9F20-5FEC7764025E}"/>
              </a:ext>
            </a:extLst>
          </p:cNvPr>
          <p:cNvSpPr txBox="1"/>
          <p:nvPr/>
        </p:nvSpPr>
        <p:spPr>
          <a:xfrm>
            <a:off x="6325597" y="3923470"/>
            <a:ext cx="3663355" cy="738664"/>
          </a:xfrm>
          <a:prstGeom prst="rect">
            <a:avLst/>
          </a:prstGeom>
          <a:noFill/>
        </p:spPr>
        <p:txBody>
          <a:bodyPr wrap="square" lIns="0" rIns="0" rtlCol="0">
            <a:spAutoFit/>
          </a:bodyPr>
          <a:lstStyle/>
          <a:p>
            <a:r>
              <a:rPr lang="en-US" sz="1400" dirty="0">
                <a:latin typeface="Century Gothic" panose="020B0502020202020204" pitchFamily="34" charset="0"/>
              </a:rPr>
              <a:t>Lorem ipsum dolor sit amet, consectetur adipiscing elit. Sed et tellus dapibus, venenatis purus eget, dignissim metus.</a:t>
            </a:r>
          </a:p>
        </p:txBody>
      </p:sp>
      <p:sp>
        <p:nvSpPr>
          <p:cNvPr id="24" name="TextBox 23">
            <a:extLst>
              <a:ext uri="{FF2B5EF4-FFF2-40B4-BE49-F238E27FC236}">
                <a16:creationId xmlns:a16="http://schemas.microsoft.com/office/drawing/2014/main" id="{60E6805D-79D9-994F-8DE2-BCCEA5546A53}"/>
              </a:ext>
            </a:extLst>
          </p:cNvPr>
          <p:cNvSpPr txBox="1"/>
          <p:nvPr/>
        </p:nvSpPr>
        <p:spPr>
          <a:xfrm>
            <a:off x="1435278" y="3564038"/>
            <a:ext cx="2087382" cy="369332"/>
          </a:xfrm>
          <a:prstGeom prst="rect">
            <a:avLst/>
          </a:prstGeom>
          <a:noFill/>
        </p:spPr>
        <p:txBody>
          <a:bodyPr wrap="square" rtlCol="0">
            <a:spAutoFit/>
          </a:bodyPr>
          <a:lstStyle/>
          <a:p>
            <a:r>
              <a:rPr lang="en-US" dirty="0">
                <a:solidFill>
                  <a:schemeClr val="tx2"/>
                </a:solidFill>
                <a:latin typeface="Prometo Medium" panose="020B0704030203060203" pitchFamily="34" charset="0"/>
              </a:rPr>
              <a:t>Service Title</a:t>
            </a:r>
          </a:p>
        </p:txBody>
      </p:sp>
      <p:sp>
        <p:nvSpPr>
          <p:cNvPr id="25" name="TextBox 24">
            <a:extLst>
              <a:ext uri="{FF2B5EF4-FFF2-40B4-BE49-F238E27FC236}">
                <a16:creationId xmlns:a16="http://schemas.microsoft.com/office/drawing/2014/main" id="{CF559C8A-4254-3849-9C81-31581E0ED73D}"/>
              </a:ext>
            </a:extLst>
          </p:cNvPr>
          <p:cNvSpPr txBox="1"/>
          <p:nvPr/>
        </p:nvSpPr>
        <p:spPr>
          <a:xfrm>
            <a:off x="6233309" y="3564038"/>
            <a:ext cx="2087382" cy="369332"/>
          </a:xfrm>
          <a:prstGeom prst="rect">
            <a:avLst/>
          </a:prstGeom>
          <a:noFill/>
        </p:spPr>
        <p:txBody>
          <a:bodyPr wrap="square" rtlCol="0">
            <a:spAutoFit/>
          </a:bodyPr>
          <a:lstStyle/>
          <a:p>
            <a:r>
              <a:rPr lang="en-US" dirty="0">
                <a:solidFill>
                  <a:schemeClr val="tx2"/>
                </a:solidFill>
                <a:latin typeface="Prometo Medium" panose="020B0704030203060203" pitchFamily="34" charset="0"/>
              </a:rPr>
              <a:t>Service Title</a:t>
            </a:r>
          </a:p>
        </p:txBody>
      </p:sp>
      <p:sp>
        <p:nvSpPr>
          <p:cNvPr id="33" name="TextBox 32">
            <a:extLst>
              <a:ext uri="{FF2B5EF4-FFF2-40B4-BE49-F238E27FC236}">
                <a16:creationId xmlns:a16="http://schemas.microsoft.com/office/drawing/2014/main" id="{118453EB-82B6-4444-8BF3-0FD4DEDA4764}"/>
              </a:ext>
            </a:extLst>
          </p:cNvPr>
          <p:cNvSpPr txBox="1"/>
          <p:nvPr/>
        </p:nvSpPr>
        <p:spPr>
          <a:xfrm>
            <a:off x="1435278" y="2097274"/>
            <a:ext cx="2087382" cy="369332"/>
          </a:xfrm>
          <a:prstGeom prst="rect">
            <a:avLst/>
          </a:prstGeom>
          <a:noFill/>
        </p:spPr>
        <p:txBody>
          <a:bodyPr wrap="square" rtlCol="0">
            <a:spAutoFit/>
          </a:bodyPr>
          <a:lstStyle/>
          <a:p>
            <a:r>
              <a:rPr lang="en-US" dirty="0">
                <a:solidFill>
                  <a:schemeClr val="tx2"/>
                </a:solidFill>
                <a:latin typeface="Prometo Medium" panose="020B0704030203060203" pitchFamily="34" charset="0"/>
              </a:rPr>
              <a:t>Service Title</a:t>
            </a:r>
          </a:p>
        </p:txBody>
      </p:sp>
      <p:sp>
        <p:nvSpPr>
          <p:cNvPr id="34" name="TextBox 33">
            <a:extLst>
              <a:ext uri="{FF2B5EF4-FFF2-40B4-BE49-F238E27FC236}">
                <a16:creationId xmlns:a16="http://schemas.microsoft.com/office/drawing/2014/main" id="{81052D84-C91D-3442-A1BF-0A0FC8C2619B}"/>
              </a:ext>
            </a:extLst>
          </p:cNvPr>
          <p:cNvSpPr txBox="1"/>
          <p:nvPr/>
        </p:nvSpPr>
        <p:spPr>
          <a:xfrm>
            <a:off x="6233309" y="2097274"/>
            <a:ext cx="2087382" cy="369332"/>
          </a:xfrm>
          <a:prstGeom prst="rect">
            <a:avLst/>
          </a:prstGeom>
          <a:noFill/>
        </p:spPr>
        <p:txBody>
          <a:bodyPr wrap="square" rtlCol="0">
            <a:spAutoFit/>
          </a:bodyPr>
          <a:lstStyle/>
          <a:p>
            <a:r>
              <a:rPr lang="en-US" dirty="0">
                <a:solidFill>
                  <a:schemeClr val="tx2"/>
                </a:solidFill>
                <a:latin typeface="Prometo Medium" panose="020B0704030203060203" pitchFamily="34" charset="0"/>
              </a:rPr>
              <a:t>Service Title</a:t>
            </a:r>
          </a:p>
        </p:txBody>
      </p:sp>
      <p:sp>
        <p:nvSpPr>
          <p:cNvPr id="35" name="Oval 34">
            <a:extLst>
              <a:ext uri="{FF2B5EF4-FFF2-40B4-BE49-F238E27FC236}">
                <a16:creationId xmlns:a16="http://schemas.microsoft.com/office/drawing/2014/main" id="{09EBB3E0-6C1F-324D-B3D9-6B219ED1238A}"/>
              </a:ext>
            </a:extLst>
          </p:cNvPr>
          <p:cNvSpPr/>
          <p:nvPr/>
        </p:nvSpPr>
        <p:spPr>
          <a:xfrm>
            <a:off x="514110" y="2006158"/>
            <a:ext cx="701268" cy="7012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bg1"/>
                </a:solidFill>
                <a:latin typeface="Prometo Medium" panose="020B0704030203060203" pitchFamily="34" charset="0"/>
              </a:rPr>
              <a:t>1</a:t>
            </a:r>
          </a:p>
        </p:txBody>
      </p:sp>
      <p:sp>
        <p:nvSpPr>
          <p:cNvPr id="36" name="Oval 35">
            <a:extLst>
              <a:ext uri="{FF2B5EF4-FFF2-40B4-BE49-F238E27FC236}">
                <a16:creationId xmlns:a16="http://schemas.microsoft.com/office/drawing/2014/main" id="{30B0B645-35E7-204F-821C-5B75ECA845CE}"/>
              </a:ext>
            </a:extLst>
          </p:cNvPr>
          <p:cNvSpPr/>
          <p:nvPr/>
        </p:nvSpPr>
        <p:spPr>
          <a:xfrm>
            <a:off x="514110" y="3469850"/>
            <a:ext cx="701268" cy="70126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bg1"/>
                </a:solidFill>
                <a:latin typeface="Prometo Medium" panose="020B0704030203060203" pitchFamily="34" charset="0"/>
              </a:rPr>
              <a:t>2</a:t>
            </a:r>
          </a:p>
        </p:txBody>
      </p:sp>
      <p:sp>
        <p:nvSpPr>
          <p:cNvPr id="37" name="Oval 36">
            <a:extLst>
              <a:ext uri="{FF2B5EF4-FFF2-40B4-BE49-F238E27FC236}">
                <a16:creationId xmlns:a16="http://schemas.microsoft.com/office/drawing/2014/main" id="{31FF3E6F-9430-0D4A-ABAB-C9D89A36BE8E}"/>
              </a:ext>
            </a:extLst>
          </p:cNvPr>
          <p:cNvSpPr/>
          <p:nvPr/>
        </p:nvSpPr>
        <p:spPr>
          <a:xfrm>
            <a:off x="5313180" y="2006158"/>
            <a:ext cx="701268" cy="701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bg1"/>
                </a:solidFill>
                <a:latin typeface="Prometo Medium" panose="020B0704030203060203" pitchFamily="34" charset="0"/>
              </a:rPr>
              <a:t>3</a:t>
            </a:r>
          </a:p>
        </p:txBody>
      </p:sp>
      <p:sp>
        <p:nvSpPr>
          <p:cNvPr id="38" name="Oval 37">
            <a:extLst>
              <a:ext uri="{FF2B5EF4-FFF2-40B4-BE49-F238E27FC236}">
                <a16:creationId xmlns:a16="http://schemas.microsoft.com/office/drawing/2014/main" id="{3498D4D7-7F79-7543-A1FF-02F9F94A00BC}"/>
              </a:ext>
            </a:extLst>
          </p:cNvPr>
          <p:cNvSpPr/>
          <p:nvPr/>
        </p:nvSpPr>
        <p:spPr>
          <a:xfrm>
            <a:off x="5313180" y="3469850"/>
            <a:ext cx="701268" cy="7012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bg1"/>
                </a:solidFill>
                <a:latin typeface="Prometo Medium" panose="020B0704030203060203" pitchFamily="34" charset="0"/>
              </a:rPr>
              <a:t>4</a:t>
            </a:r>
          </a:p>
        </p:txBody>
      </p:sp>
      <p:sp>
        <p:nvSpPr>
          <p:cNvPr id="3" name="Slide Number Placeholder 1">
            <a:extLst>
              <a:ext uri="{FF2B5EF4-FFF2-40B4-BE49-F238E27FC236}">
                <a16:creationId xmlns:a16="http://schemas.microsoft.com/office/drawing/2014/main" id="{B2EB80D2-A031-33B5-ED42-6CD0C4729B43}"/>
              </a:ext>
            </a:extLst>
          </p:cNvPr>
          <p:cNvSpPr>
            <a:spLocks noGrp="1"/>
          </p:cNvSpPr>
          <p:nvPr>
            <p:ph type="sldNum" sz="quarter" idx="4"/>
          </p:nvPr>
        </p:nvSpPr>
        <p:spPr>
          <a:xfrm>
            <a:off x="8723601" y="6373546"/>
            <a:ext cx="2727326" cy="219075"/>
          </a:xfrm>
          <a:prstGeom prst="rect">
            <a:avLst/>
          </a:prstGeom>
        </p:spPr>
        <p:txBody>
          <a:bodyPr/>
          <a:lstStyle/>
          <a:p>
            <a:fld id="{2F8AF2E6-64A8-0F46-AF27-0A96D82A033B}" type="slidenum">
              <a:rPr lang="en-US" smtClean="0"/>
              <a:pPr/>
              <a:t>35</a:t>
            </a:fld>
            <a:endParaRPr lang="en-US" dirty="0"/>
          </a:p>
        </p:txBody>
      </p:sp>
    </p:spTree>
    <p:extLst>
      <p:ext uri="{BB962C8B-B14F-4D97-AF65-F5344CB8AC3E}">
        <p14:creationId xmlns:p14="http://schemas.microsoft.com/office/powerpoint/2010/main" val="18736222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5128" y="2389412"/>
            <a:ext cx="4220347" cy="1783443"/>
          </a:xfrm>
        </p:spPr>
        <p:txBody>
          <a:bodyPr wrap="square" anchor="ctr" anchorCtr="0"/>
          <a:lstStyle/>
          <a:p>
            <a:r>
              <a:rPr lang="en-US" dirty="0">
                <a:solidFill>
                  <a:schemeClr val="bg1"/>
                </a:solidFill>
              </a:rPr>
              <a:t>Our</a:t>
            </a:r>
            <a:br>
              <a:rPr lang="en-US" dirty="0">
                <a:solidFill>
                  <a:schemeClr val="bg1"/>
                </a:solidFill>
              </a:rPr>
            </a:br>
            <a:r>
              <a:rPr lang="en-US" dirty="0">
                <a:solidFill>
                  <a:schemeClr val="bg1"/>
                </a:solidFill>
              </a:rPr>
              <a:t>Services</a:t>
            </a:r>
            <a:br>
              <a:rPr lang="en-US" dirty="0">
                <a:solidFill>
                  <a:schemeClr val="bg1"/>
                </a:solidFill>
              </a:rPr>
            </a:br>
            <a:r>
              <a:rPr lang="en-US" dirty="0">
                <a:solidFill>
                  <a:schemeClr val="bg1"/>
                </a:solidFill>
              </a:rPr>
              <a:t>List</a:t>
            </a:r>
          </a:p>
        </p:txBody>
      </p:sp>
      <p:sp>
        <p:nvSpPr>
          <p:cNvPr id="2" name="Footer Placeholder 1">
            <a:extLst>
              <a:ext uri="{FF2B5EF4-FFF2-40B4-BE49-F238E27FC236}">
                <a16:creationId xmlns:a16="http://schemas.microsoft.com/office/drawing/2014/main" id="{C0DB1B24-694F-B341-855E-C73E021A147E}"/>
              </a:ext>
            </a:extLst>
          </p:cNvPr>
          <p:cNvSpPr>
            <a:spLocks noGrp="1"/>
          </p:cNvSpPr>
          <p:nvPr>
            <p:ph type="ftr" sz="quarter" idx="12"/>
          </p:nvPr>
        </p:nvSpPr>
        <p:spPr/>
        <p:txBody>
          <a:bodyPr/>
          <a:lstStyle/>
          <a:p>
            <a:r>
              <a:rPr lang="en-US"/>
              <a:t>PRESENTATION TITLE (To customize: Insert &gt; Header Footer &gt; Edit Footer Text &gt; Apply to All)</a:t>
            </a:r>
            <a:endParaRPr lang="en-US" dirty="0"/>
          </a:p>
        </p:txBody>
      </p:sp>
      <p:sp>
        <p:nvSpPr>
          <p:cNvPr id="16" name="TextBox 15">
            <a:extLst>
              <a:ext uri="{FF2B5EF4-FFF2-40B4-BE49-F238E27FC236}">
                <a16:creationId xmlns:a16="http://schemas.microsoft.com/office/drawing/2014/main" id="{3CC4D2AF-8088-9F4F-9111-3C90D53056C2}"/>
              </a:ext>
            </a:extLst>
          </p:cNvPr>
          <p:cNvSpPr txBox="1"/>
          <p:nvPr/>
        </p:nvSpPr>
        <p:spPr>
          <a:xfrm>
            <a:off x="6004155" y="1869642"/>
            <a:ext cx="4383478" cy="738664"/>
          </a:xfrm>
          <a:prstGeom prst="rect">
            <a:avLst/>
          </a:prstGeom>
          <a:noFill/>
        </p:spPr>
        <p:txBody>
          <a:bodyPr wrap="square" lIns="0" rIns="0" rtlCol="0">
            <a:spAutoFit/>
          </a:bodyPr>
          <a:lstStyle/>
          <a:p>
            <a:r>
              <a:rPr lang="en-US" sz="1400" dirty="0">
                <a:latin typeface="Century Gothic" panose="020B0502020202020204" pitchFamily="34" charset="0"/>
              </a:rPr>
              <a:t>Lorem ipsum dolor sit amet, consectetur adipiscing elit. Sed et tellus dapibus, venenatis purus eget, dignissim metus.</a:t>
            </a:r>
          </a:p>
        </p:txBody>
      </p:sp>
      <p:sp>
        <p:nvSpPr>
          <p:cNvPr id="18" name="TextBox 17">
            <a:extLst>
              <a:ext uri="{FF2B5EF4-FFF2-40B4-BE49-F238E27FC236}">
                <a16:creationId xmlns:a16="http://schemas.microsoft.com/office/drawing/2014/main" id="{252CFC66-49B8-E54A-812D-288E095384E5}"/>
              </a:ext>
            </a:extLst>
          </p:cNvPr>
          <p:cNvSpPr txBox="1"/>
          <p:nvPr/>
        </p:nvSpPr>
        <p:spPr>
          <a:xfrm>
            <a:off x="6004155" y="4931522"/>
            <a:ext cx="4383478" cy="738664"/>
          </a:xfrm>
          <a:prstGeom prst="rect">
            <a:avLst/>
          </a:prstGeom>
          <a:noFill/>
        </p:spPr>
        <p:txBody>
          <a:bodyPr wrap="square" lIns="0" rIns="0" rtlCol="0">
            <a:spAutoFit/>
          </a:bodyPr>
          <a:lstStyle/>
          <a:p>
            <a:r>
              <a:rPr lang="en-US" sz="1400" dirty="0">
                <a:latin typeface="Century Gothic" panose="020B0502020202020204" pitchFamily="34" charset="0"/>
              </a:rPr>
              <a:t>Lorem ipsum dolor sit amet, consectetur adipiscing elit. Sed et tellus dapibus, venenatis purus eget, dignissim metus.</a:t>
            </a:r>
          </a:p>
        </p:txBody>
      </p:sp>
      <p:sp>
        <p:nvSpPr>
          <p:cNvPr id="21" name="TextBox 20">
            <a:extLst>
              <a:ext uri="{FF2B5EF4-FFF2-40B4-BE49-F238E27FC236}">
                <a16:creationId xmlns:a16="http://schemas.microsoft.com/office/drawing/2014/main" id="{DBC85FBC-74FE-DC40-9571-020A4BC9F44E}"/>
              </a:ext>
            </a:extLst>
          </p:cNvPr>
          <p:cNvSpPr txBox="1"/>
          <p:nvPr/>
        </p:nvSpPr>
        <p:spPr>
          <a:xfrm>
            <a:off x="6004155" y="3446107"/>
            <a:ext cx="4383478" cy="738664"/>
          </a:xfrm>
          <a:prstGeom prst="rect">
            <a:avLst/>
          </a:prstGeom>
          <a:noFill/>
        </p:spPr>
        <p:txBody>
          <a:bodyPr wrap="square" lIns="0" rIns="0" rtlCol="0">
            <a:spAutoFit/>
          </a:bodyPr>
          <a:lstStyle/>
          <a:p>
            <a:r>
              <a:rPr lang="en-US" sz="1400" dirty="0">
                <a:latin typeface="Century Gothic" panose="020B0502020202020204" pitchFamily="34" charset="0"/>
              </a:rPr>
              <a:t>Lorem ipsum dolor sit amet, consectetur adipiscing elit. Sed et tellus dapibus, venenatis purus eget, dignissim metus.</a:t>
            </a:r>
          </a:p>
        </p:txBody>
      </p:sp>
      <p:sp>
        <p:nvSpPr>
          <p:cNvPr id="25" name="Oval 24">
            <a:extLst>
              <a:ext uri="{FF2B5EF4-FFF2-40B4-BE49-F238E27FC236}">
                <a16:creationId xmlns:a16="http://schemas.microsoft.com/office/drawing/2014/main" id="{9D0F790C-7735-6D47-84AD-53D2B7FC0FD8}"/>
              </a:ext>
            </a:extLst>
          </p:cNvPr>
          <p:cNvSpPr/>
          <p:nvPr/>
        </p:nvSpPr>
        <p:spPr>
          <a:xfrm>
            <a:off x="5030021" y="1613806"/>
            <a:ext cx="701268" cy="70126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bg1"/>
                </a:solidFill>
                <a:latin typeface="Prometo Medium" panose="020B0704030203060203" pitchFamily="34" charset="0"/>
              </a:rPr>
              <a:t>1</a:t>
            </a:r>
          </a:p>
        </p:txBody>
      </p:sp>
      <p:sp>
        <p:nvSpPr>
          <p:cNvPr id="26" name="Oval 25">
            <a:extLst>
              <a:ext uri="{FF2B5EF4-FFF2-40B4-BE49-F238E27FC236}">
                <a16:creationId xmlns:a16="http://schemas.microsoft.com/office/drawing/2014/main" id="{D4279738-F73E-FA43-AE56-34952C4B8432}"/>
              </a:ext>
            </a:extLst>
          </p:cNvPr>
          <p:cNvSpPr/>
          <p:nvPr/>
        </p:nvSpPr>
        <p:spPr>
          <a:xfrm>
            <a:off x="5030021" y="3159885"/>
            <a:ext cx="701268" cy="701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bg1"/>
                </a:solidFill>
                <a:latin typeface="Prometo Medium" panose="020B0704030203060203" pitchFamily="34" charset="0"/>
              </a:rPr>
              <a:t>2</a:t>
            </a:r>
          </a:p>
        </p:txBody>
      </p:sp>
      <p:sp>
        <p:nvSpPr>
          <p:cNvPr id="27" name="Oval 26">
            <a:extLst>
              <a:ext uri="{FF2B5EF4-FFF2-40B4-BE49-F238E27FC236}">
                <a16:creationId xmlns:a16="http://schemas.microsoft.com/office/drawing/2014/main" id="{383645F7-6E68-B941-95F0-FF868D9BC23B}"/>
              </a:ext>
            </a:extLst>
          </p:cNvPr>
          <p:cNvSpPr/>
          <p:nvPr/>
        </p:nvSpPr>
        <p:spPr>
          <a:xfrm>
            <a:off x="5030021" y="4628835"/>
            <a:ext cx="701268" cy="7012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bg1"/>
                </a:solidFill>
                <a:latin typeface="Prometo Medium" panose="020B0704030203060203" pitchFamily="34" charset="0"/>
              </a:rPr>
              <a:t>3</a:t>
            </a:r>
          </a:p>
        </p:txBody>
      </p:sp>
      <p:sp>
        <p:nvSpPr>
          <p:cNvPr id="28" name="TextBox 27">
            <a:extLst>
              <a:ext uri="{FF2B5EF4-FFF2-40B4-BE49-F238E27FC236}">
                <a16:creationId xmlns:a16="http://schemas.microsoft.com/office/drawing/2014/main" id="{F18119DF-87DE-D44E-A3EB-6DD58AD22F7D}"/>
              </a:ext>
            </a:extLst>
          </p:cNvPr>
          <p:cNvSpPr txBox="1"/>
          <p:nvPr/>
        </p:nvSpPr>
        <p:spPr>
          <a:xfrm>
            <a:off x="5912619" y="1566478"/>
            <a:ext cx="2087382" cy="369332"/>
          </a:xfrm>
          <a:prstGeom prst="rect">
            <a:avLst/>
          </a:prstGeom>
          <a:noFill/>
        </p:spPr>
        <p:txBody>
          <a:bodyPr wrap="square" rtlCol="0">
            <a:spAutoFit/>
          </a:bodyPr>
          <a:lstStyle/>
          <a:p>
            <a:r>
              <a:rPr lang="en-US" dirty="0">
                <a:solidFill>
                  <a:schemeClr val="tx2"/>
                </a:solidFill>
                <a:latin typeface="Prometo Medium" panose="020B0704030203060203" pitchFamily="34" charset="0"/>
              </a:rPr>
              <a:t>Service Title</a:t>
            </a:r>
          </a:p>
        </p:txBody>
      </p:sp>
      <p:sp>
        <p:nvSpPr>
          <p:cNvPr id="29" name="TextBox 28">
            <a:extLst>
              <a:ext uri="{FF2B5EF4-FFF2-40B4-BE49-F238E27FC236}">
                <a16:creationId xmlns:a16="http://schemas.microsoft.com/office/drawing/2014/main" id="{E7EAFC42-5D70-7F49-A349-132DA08443A8}"/>
              </a:ext>
            </a:extLst>
          </p:cNvPr>
          <p:cNvSpPr txBox="1"/>
          <p:nvPr/>
        </p:nvSpPr>
        <p:spPr>
          <a:xfrm>
            <a:off x="5912619" y="3142943"/>
            <a:ext cx="2087382" cy="369332"/>
          </a:xfrm>
          <a:prstGeom prst="rect">
            <a:avLst/>
          </a:prstGeom>
          <a:noFill/>
        </p:spPr>
        <p:txBody>
          <a:bodyPr wrap="square" rtlCol="0">
            <a:spAutoFit/>
          </a:bodyPr>
          <a:lstStyle/>
          <a:p>
            <a:r>
              <a:rPr lang="en-US" dirty="0">
                <a:solidFill>
                  <a:schemeClr val="tx2"/>
                </a:solidFill>
                <a:latin typeface="Prometo Medium" panose="020B0704030203060203" pitchFamily="34" charset="0"/>
              </a:rPr>
              <a:t>Service Title</a:t>
            </a:r>
          </a:p>
        </p:txBody>
      </p:sp>
      <p:sp>
        <p:nvSpPr>
          <p:cNvPr id="30" name="TextBox 29">
            <a:extLst>
              <a:ext uri="{FF2B5EF4-FFF2-40B4-BE49-F238E27FC236}">
                <a16:creationId xmlns:a16="http://schemas.microsoft.com/office/drawing/2014/main" id="{61060AB2-7144-1541-8EE8-82E88F326A64}"/>
              </a:ext>
            </a:extLst>
          </p:cNvPr>
          <p:cNvSpPr txBox="1"/>
          <p:nvPr/>
        </p:nvSpPr>
        <p:spPr>
          <a:xfrm>
            <a:off x="5912619" y="4628358"/>
            <a:ext cx="2087382" cy="369332"/>
          </a:xfrm>
          <a:prstGeom prst="rect">
            <a:avLst/>
          </a:prstGeom>
          <a:noFill/>
        </p:spPr>
        <p:txBody>
          <a:bodyPr wrap="square" rtlCol="0">
            <a:spAutoFit/>
          </a:bodyPr>
          <a:lstStyle/>
          <a:p>
            <a:r>
              <a:rPr lang="en-US" dirty="0">
                <a:solidFill>
                  <a:schemeClr val="tx2"/>
                </a:solidFill>
                <a:latin typeface="Prometo Medium" panose="020B0704030203060203" pitchFamily="34" charset="0"/>
              </a:rPr>
              <a:t>Service Title</a:t>
            </a:r>
          </a:p>
        </p:txBody>
      </p:sp>
      <p:sp>
        <p:nvSpPr>
          <p:cNvPr id="5" name="Slide Number Placeholder 1">
            <a:extLst>
              <a:ext uri="{FF2B5EF4-FFF2-40B4-BE49-F238E27FC236}">
                <a16:creationId xmlns:a16="http://schemas.microsoft.com/office/drawing/2014/main" id="{E5A5CE27-F7DE-DFAD-D777-E8365791DCC2}"/>
              </a:ext>
            </a:extLst>
          </p:cNvPr>
          <p:cNvSpPr>
            <a:spLocks noGrp="1"/>
          </p:cNvSpPr>
          <p:nvPr>
            <p:ph type="sldNum" sz="quarter" idx="4"/>
          </p:nvPr>
        </p:nvSpPr>
        <p:spPr>
          <a:xfrm>
            <a:off x="8723601" y="6373546"/>
            <a:ext cx="2727326" cy="219075"/>
          </a:xfrm>
          <a:prstGeom prst="rect">
            <a:avLst/>
          </a:prstGeom>
        </p:spPr>
        <p:txBody>
          <a:bodyPr/>
          <a:lstStyle/>
          <a:p>
            <a:fld id="{2F8AF2E6-64A8-0F46-AF27-0A96D82A033B}" type="slidenum">
              <a:rPr lang="en-US" smtClean="0"/>
              <a:pPr/>
              <a:t>36</a:t>
            </a:fld>
            <a:endParaRPr lang="en-US" dirty="0"/>
          </a:p>
        </p:txBody>
      </p:sp>
    </p:spTree>
    <p:extLst>
      <p:ext uri="{BB962C8B-B14F-4D97-AF65-F5344CB8AC3E}">
        <p14:creationId xmlns:p14="http://schemas.microsoft.com/office/powerpoint/2010/main" val="12744700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Bubble Services</a:t>
            </a:r>
          </a:p>
        </p:txBody>
      </p:sp>
      <p:sp>
        <p:nvSpPr>
          <p:cNvPr id="4" name="Footer Placeholder 3">
            <a:extLst>
              <a:ext uri="{FF2B5EF4-FFF2-40B4-BE49-F238E27FC236}">
                <a16:creationId xmlns:a16="http://schemas.microsoft.com/office/drawing/2014/main" id="{24E5FFE6-2246-C540-B8DB-481B9A580C0F}"/>
              </a:ext>
            </a:extLst>
          </p:cNvPr>
          <p:cNvSpPr>
            <a:spLocks noGrp="1"/>
          </p:cNvSpPr>
          <p:nvPr>
            <p:ph type="ftr" sz="quarter" idx="16"/>
          </p:nvPr>
        </p:nvSpPr>
        <p:spPr/>
        <p:txBody>
          <a:bodyPr/>
          <a:lstStyle/>
          <a:p>
            <a:r>
              <a:rPr lang="en-US"/>
              <a:t>PRESENTATION TITLE (To customize: Insert &gt; Header Footer &gt; Edit Footer Text &gt; Apply to All)</a:t>
            </a:r>
            <a:endParaRPr lang="en-US" dirty="0"/>
          </a:p>
        </p:txBody>
      </p:sp>
      <p:sp>
        <p:nvSpPr>
          <p:cNvPr id="5" name="Slide Number Placeholder 1">
            <a:extLst>
              <a:ext uri="{FF2B5EF4-FFF2-40B4-BE49-F238E27FC236}">
                <a16:creationId xmlns:a16="http://schemas.microsoft.com/office/drawing/2014/main" id="{430805EA-C4DC-668B-A1D5-EE10DC557D18}"/>
              </a:ext>
            </a:extLst>
          </p:cNvPr>
          <p:cNvSpPr>
            <a:spLocks noGrp="1"/>
          </p:cNvSpPr>
          <p:nvPr>
            <p:ph type="sldNum" sz="quarter" idx="4"/>
          </p:nvPr>
        </p:nvSpPr>
        <p:spPr>
          <a:prstGeom prst="rect">
            <a:avLst/>
          </a:prstGeom>
        </p:spPr>
        <p:txBody>
          <a:bodyPr/>
          <a:lstStyle/>
          <a:p>
            <a:fld id="{2F8AF2E6-64A8-0F46-AF27-0A96D82A033B}" type="slidenum">
              <a:rPr lang="en-US" smtClean="0"/>
              <a:pPr/>
              <a:t>37</a:t>
            </a:fld>
            <a:endParaRPr lang="en-US" dirty="0"/>
          </a:p>
        </p:txBody>
      </p:sp>
      <p:sp>
        <p:nvSpPr>
          <p:cNvPr id="13" name="Oval 12"/>
          <p:cNvSpPr/>
          <p:nvPr/>
        </p:nvSpPr>
        <p:spPr>
          <a:xfrm>
            <a:off x="535128" y="1976962"/>
            <a:ext cx="701268" cy="7012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bg1"/>
                </a:solidFill>
                <a:latin typeface="Prometo Medium" panose="020B0704030203060203" pitchFamily="34" charset="0"/>
              </a:rPr>
              <a:t>1</a:t>
            </a:r>
          </a:p>
        </p:txBody>
      </p:sp>
      <p:sp>
        <p:nvSpPr>
          <p:cNvPr id="15" name="Oval 14"/>
          <p:cNvSpPr/>
          <p:nvPr/>
        </p:nvSpPr>
        <p:spPr>
          <a:xfrm>
            <a:off x="4172364" y="1976962"/>
            <a:ext cx="701268" cy="70126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bg1"/>
                </a:solidFill>
                <a:latin typeface="Prometo Medium" panose="020B0704030203060203" pitchFamily="34" charset="0"/>
              </a:rPr>
              <a:t>2</a:t>
            </a:r>
          </a:p>
        </p:txBody>
      </p:sp>
      <p:sp>
        <p:nvSpPr>
          <p:cNvPr id="18" name="Oval 17"/>
          <p:cNvSpPr/>
          <p:nvPr/>
        </p:nvSpPr>
        <p:spPr>
          <a:xfrm>
            <a:off x="7820786" y="1976962"/>
            <a:ext cx="701268" cy="701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bg1"/>
                </a:solidFill>
                <a:latin typeface="Prometo Medium" panose="020B0704030203060203" pitchFamily="34" charset="0"/>
              </a:rPr>
              <a:t>3</a:t>
            </a:r>
          </a:p>
        </p:txBody>
      </p:sp>
      <p:sp>
        <p:nvSpPr>
          <p:cNvPr id="14" name="TextBox 13">
            <a:extLst>
              <a:ext uri="{FF2B5EF4-FFF2-40B4-BE49-F238E27FC236}">
                <a16:creationId xmlns:a16="http://schemas.microsoft.com/office/drawing/2014/main" id="{BAB0E7A2-7423-4449-9944-7CF377EF6EAF}"/>
              </a:ext>
            </a:extLst>
          </p:cNvPr>
          <p:cNvSpPr txBox="1"/>
          <p:nvPr/>
        </p:nvSpPr>
        <p:spPr>
          <a:xfrm>
            <a:off x="1503947" y="2402313"/>
            <a:ext cx="2322396" cy="2679773"/>
          </a:xfrm>
          <a:prstGeom prst="rect">
            <a:avLst/>
          </a:prstGeom>
          <a:noFill/>
        </p:spPr>
        <p:txBody>
          <a:bodyPr wrap="square" lIns="0" rIns="0" rtlCol="0">
            <a:spAutoFit/>
          </a:bodyPr>
          <a:lstStyle/>
          <a:p>
            <a:pPr>
              <a:lnSpc>
                <a:spcPct val="110000"/>
              </a:lnSpc>
            </a:pPr>
            <a:r>
              <a:rPr lang="en-US" sz="1400" dirty="0">
                <a:latin typeface="Century Gothic" panose="020B0502020202020204" pitchFamily="34" charset="0"/>
              </a:rPr>
              <a:t>Lorem ipsum dolor sit amet, consectetur adipiscing elit. Sed et tellus dapibus, venenatis purus eget, dignissim metus. Nullam ut sagittis massa, nec feugiat eros. In ac tempor enim. Cras pulvinar libero sed risus consectetur ornare varius a nibh. </a:t>
            </a:r>
          </a:p>
        </p:txBody>
      </p:sp>
      <p:sp>
        <p:nvSpPr>
          <p:cNvPr id="16" name="TextBox 15">
            <a:extLst>
              <a:ext uri="{FF2B5EF4-FFF2-40B4-BE49-F238E27FC236}">
                <a16:creationId xmlns:a16="http://schemas.microsoft.com/office/drawing/2014/main" id="{A05599EC-706D-0341-9D8D-9EAF41FBF434}"/>
              </a:ext>
            </a:extLst>
          </p:cNvPr>
          <p:cNvSpPr txBox="1"/>
          <p:nvPr/>
        </p:nvSpPr>
        <p:spPr>
          <a:xfrm>
            <a:off x="5123390" y="2402313"/>
            <a:ext cx="2322396" cy="2679773"/>
          </a:xfrm>
          <a:prstGeom prst="rect">
            <a:avLst/>
          </a:prstGeom>
          <a:noFill/>
        </p:spPr>
        <p:txBody>
          <a:bodyPr wrap="square" lIns="0" rIns="0" rtlCol="0">
            <a:spAutoFit/>
          </a:bodyPr>
          <a:lstStyle/>
          <a:p>
            <a:pPr>
              <a:lnSpc>
                <a:spcPct val="110000"/>
              </a:lnSpc>
            </a:pPr>
            <a:r>
              <a:rPr lang="en-US" sz="1400" dirty="0">
                <a:latin typeface="Century Gothic" panose="020B0502020202020204" pitchFamily="34" charset="0"/>
              </a:rPr>
              <a:t>Lorem ipsum dolor sit amet, consectetur adipiscing elit. Sed et tellus dapibus, venenatis purus eget, dignissim metus. Nullam ut sagittis massa, nec feugiat eros. In ac tempor enim. Cras pulvinar libero sed risus consectetur ornare varius a nibh. </a:t>
            </a:r>
          </a:p>
        </p:txBody>
      </p:sp>
      <p:sp>
        <p:nvSpPr>
          <p:cNvPr id="19" name="TextBox 18">
            <a:extLst>
              <a:ext uri="{FF2B5EF4-FFF2-40B4-BE49-F238E27FC236}">
                <a16:creationId xmlns:a16="http://schemas.microsoft.com/office/drawing/2014/main" id="{C0EBBF5C-E77E-C34D-B5D2-EDDB552C84E1}"/>
              </a:ext>
            </a:extLst>
          </p:cNvPr>
          <p:cNvSpPr txBox="1"/>
          <p:nvPr/>
        </p:nvSpPr>
        <p:spPr>
          <a:xfrm>
            <a:off x="8751020" y="2402313"/>
            <a:ext cx="2354890" cy="2442785"/>
          </a:xfrm>
          <a:prstGeom prst="rect">
            <a:avLst/>
          </a:prstGeom>
          <a:noFill/>
        </p:spPr>
        <p:txBody>
          <a:bodyPr wrap="square" lIns="0" rIns="0" rtlCol="0">
            <a:spAutoFit/>
          </a:bodyPr>
          <a:lstStyle/>
          <a:p>
            <a:pPr>
              <a:lnSpc>
                <a:spcPct val="110000"/>
              </a:lnSpc>
            </a:pPr>
            <a:r>
              <a:rPr lang="en-US" sz="1400" dirty="0">
                <a:latin typeface="Century Gothic" panose="020B0502020202020204" pitchFamily="34" charset="0"/>
              </a:rPr>
              <a:t>Lorem ipsum dolor sit amet, consectetur adipiscing elit. Sed et tellus dapibus, venenatis purus eget, dignissim metus. Nullam ut sagittis massa, nec feugiat eros. In ac tempor enim. Cras pulvinar libero sed risus consectetur ornare varius a nibh. </a:t>
            </a:r>
          </a:p>
        </p:txBody>
      </p:sp>
      <p:sp>
        <p:nvSpPr>
          <p:cNvPr id="23" name="TextBox 22">
            <a:extLst>
              <a:ext uri="{FF2B5EF4-FFF2-40B4-BE49-F238E27FC236}">
                <a16:creationId xmlns:a16="http://schemas.microsoft.com/office/drawing/2014/main" id="{C01554A8-2A98-294E-8C70-34D8D8A424B1}"/>
              </a:ext>
            </a:extLst>
          </p:cNvPr>
          <p:cNvSpPr txBox="1"/>
          <p:nvPr/>
        </p:nvSpPr>
        <p:spPr>
          <a:xfrm>
            <a:off x="5013397" y="2096811"/>
            <a:ext cx="2087382" cy="369332"/>
          </a:xfrm>
          <a:prstGeom prst="rect">
            <a:avLst/>
          </a:prstGeom>
          <a:noFill/>
        </p:spPr>
        <p:txBody>
          <a:bodyPr wrap="square" rtlCol="0">
            <a:spAutoFit/>
          </a:bodyPr>
          <a:lstStyle/>
          <a:p>
            <a:r>
              <a:rPr lang="en-US" dirty="0">
                <a:solidFill>
                  <a:schemeClr val="tx2"/>
                </a:solidFill>
                <a:latin typeface="Prometo Medium" panose="020B0704030203060203" pitchFamily="34" charset="0"/>
              </a:rPr>
              <a:t>Service Title</a:t>
            </a:r>
          </a:p>
        </p:txBody>
      </p:sp>
      <p:sp>
        <p:nvSpPr>
          <p:cNvPr id="24" name="TextBox 23">
            <a:extLst>
              <a:ext uri="{FF2B5EF4-FFF2-40B4-BE49-F238E27FC236}">
                <a16:creationId xmlns:a16="http://schemas.microsoft.com/office/drawing/2014/main" id="{2CA74877-B01D-FC4A-885F-8D12D2A4F0BB}"/>
              </a:ext>
            </a:extLst>
          </p:cNvPr>
          <p:cNvSpPr txBox="1"/>
          <p:nvPr/>
        </p:nvSpPr>
        <p:spPr>
          <a:xfrm>
            <a:off x="8650633" y="2096811"/>
            <a:ext cx="2087382" cy="369332"/>
          </a:xfrm>
          <a:prstGeom prst="rect">
            <a:avLst/>
          </a:prstGeom>
          <a:noFill/>
        </p:spPr>
        <p:txBody>
          <a:bodyPr wrap="square" rtlCol="0">
            <a:spAutoFit/>
          </a:bodyPr>
          <a:lstStyle/>
          <a:p>
            <a:r>
              <a:rPr lang="en-US" dirty="0">
                <a:solidFill>
                  <a:schemeClr val="tx2"/>
                </a:solidFill>
                <a:latin typeface="Prometo Medium" panose="020B0704030203060203" pitchFamily="34" charset="0"/>
              </a:rPr>
              <a:t>Service Title</a:t>
            </a:r>
          </a:p>
        </p:txBody>
      </p:sp>
      <p:sp>
        <p:nvSpPr>
          <p:cNvPr id="25" name="TextBox 24">
            <a:extLst>
              <a:ext uri="{FF2B5EF4-FFF2-40B4-BE49-F238E27FC236}">
                <a16:creationId xmlns:a16="http://schemas.microsoft.com/office/drawing/2014/main" id="{C86B4A9F-0F66-864F-BADC-68AA5A44B532}"/>
              </a:ext>
            </a:extLst>
          </p:cNvPr>
          <p:cNvSpPr txBox="1"/>
          <p:nvPr/>
        </p:nvSpPr>
        <p:spPr>
          <a:xfrm>
            <a:off x="1423248" y="2096811"/>
            <a:ext cx="2087382" cy="369332"/>
          </a:xfrm>
          <a:prstGeom prst="rect">
            <a:avLst/>
          </a:prstGeom>
          <a:noFill/>
        </p:spPr>
        <p:txBody>
          <a:bodyPr wrap="square" rtlCol="0">
            <a:spAutoFit/>
          </a:bodyPr>
          <a:lstStyle/>
          <a:p>
            <a:r>
              <a:rPr lang="en-US" dirty="0">
                <a:solidFill>
                  <a:schemeClr val="tx2"/>
                </a:solidFill>
                <a:latin typeface="Prometo Medium" panose="020B0704030203060203" pitchFamily="34" charset="0"/>
              </a:rPr>
              <a:t>Service Title</a:t>
            </a:r>
          </a:p>
        </p:txBody>
      </p:sp>
    </p:spTree>
    <p:extLst>
      <p:ext uri="{BB962C8B-B14F-4D97-AF65-F5344CB8AC3E}">
        <p14:creationId xmlns:p14="http://schemas.microsoft.com/office/powerpoint/2010/main" val="28420189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p:cNvSpPr/>
          <p:nvPr/>
        </p:nvSpPr>
        <p:spPr>
          <a:xfrm>
            <a:off x="4598529" y="3460188"/>
            <a:ext cx="2141030" cy="21410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i="1" dirty="0">
                <a:latin typeface="Prometo Medium" panose="020B0704030203060203" pitchFamily="34" charset="0"/>
              </a:rPr>
              <a:t>75%</a:t>
            </a:r>
          </a:p>
        </p:txBody>
      </p:sp>
      <p:sp>
        <p:nvSpPr>
          <p:cNvPr id="29" name="Oval 28"/>
          <p:cNvSpPr/>
          <p:nvPr/>
        </p:nvSpPr>
        <p:spPr>
          <a:xfrm>
            <a:off x="4921790" y="752508"/>
            <a:ext cx="1546798" cy="154679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latin typeface="Prometo Medium" panose="020B0704030203060203" pitchFamily="34" charset="0"/>
              </a:rPr>
              <a:t>50%</a:t>
            </a:r>
          </a:p>
        </p:txBody>
      </p:sp>
      <p:sp>
        <p:nvSpPr>
          <p:cNvPr id="31" name="Oval 30"/>
          <p:cNvSpPr/>
          <p:nvPr/>
        </p:nvSpPr>
        <p:spPr>
          <a:xfrm>
            <a:off x="3716616" y="1804854"/>
            <a:ext cx="2334714" cy="233471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i="1" dirty="0">
                <a:latin typeface="Prometo Medium" panose="020B0704030203060203" pitchFamily="34" charset="0"/>
              </a:rPr>
              <a:t>90%</a:t>
            </a:r>
          </a:p>
        </p:txBody>
      </p:sp>
      <p:sp>
        <p:nvSpPr>
          <p:cNvPr id="4" name="Footer Placeholder 3">
            <a:extLst>
              <a:ext uri="{FF2B5EF4-FFF2-40B4-BE49-F238E27FC236}">
                <a16:creationId xmlns:a16="http://schemas.microsoft.com/office/drawing/2014/main" id="{46D067AB-632E-CA48-BEFF-8EDFBBABF8F1}"/>
              </a:ext>
            </a:extLst>
          </p:cNvPr>
          <p:cNvSpPr>
            <a:spLocks noGrp="1"/>
          </p:cNvSpPr>
          <p:nvPr>
            <p:ph type="ftr" sz="quarter" idx="11"/>
          </p:nvPr>
        </p:nvSpPr>
        <p:spPr/>
        <p:txBody>
          <a:bodyPr/>
          <a:lstStyle/>
          <a:p>
            <a:r>
              <a:rPr lang="en-US"/>
              <a:t>PRESENTATION TITLE (To customize: Insert &gt; Header Footer &gt; Edit Footer Text &gt; Apply to All)</a:t>
            </a:r>
            <a:endParaRPr lang="en-US" dirty="0"/>
          </a:p>
        </p:txBody>
      </p:sp>
      <p:sp>
        <p:nvSpPr>
          <p:cNvPr id="20" name="TextBox 19">
            <a:extLst>
              <a:ext uri="{FF2B5EF4-FFF2-40B4-BE49-F238E27FC236}">
                <a16:creationId xmlns:a16="http://schemas.microsoft.com/office/drawing/2014/main" id="{65F55568-FE37-D649-9C71-6FCC6870BFB5}"/>
              </a:ext>
            </a:extLst>
          </p:cNvPr>
          <p:cNvSpPr txBox="1"/>
          <p:nvPr/>
        </p:nvSpPr>
        <p:spPr>
          <a:xfrm>
            <a:off x="6984416" y="1521981"/>
            <a:ext cx="2465438" cy="738664"/>
          </a:xfrm>
          <a:prstGeom prst="rect">
            <a:avLst/>
          </a:prstGeom>
          <a:noFill/>
        </p:spPr>
        <p:txBody>
          <a:bodyPr wrap="square" lIns="0" rIns="0" rtlCol="0">
            <a:spAutoFit/>
          </a:bodyPr>
          <a:lstStyle/>
          <a:p>
            <a:r>
              <a:rPr lang="en-US" sz="1400" dirty="0">
                <a:latin typeface="Century Gothic" panose="020B0502020202020204" pitchFamily="34" charset="0"/>
              </a:rPr>
              <a:t>Lorem ipsum dolor sit amet, consectetur adipiscing elit. </a:t>
            </a:r>
          </a:p>
          <a:p>
            <a:r>
              <a:rPr lang="en-US" sz="1400" dirty="0" err="1">
                <a:latin typeface="Century Gothic" panose="020B0502020202020204" pitchFamily="34" charset="0"/>
              </a:rPr>
              <a:t>Sed</a:t>
            </a:r>
            <a:r>
              <a:rPr lang="en-US" sz="1400" dirty="0">
                <a:latin typeface="Century Gothic" panose="020B0502020202020204" pitchFamily="34" charset="0"/>
              </a:rPr>
              <a:t> et tellus.</a:t>
            </a:r>
          </a:p>
        </p:txBody>
      </p:sp>
      <p:sp>
        <p:nvSpPr>
          <p:cNvPr id="21" name="TextBox 20">
            <a:extLst>
              <a:ext uri="{FF2B5EF4-FFF2-40B4-BE49-F238E27FC236}">
                <a16:creationId xmlns:a16="http://schemas.microsoft.com/office/drawing/2014/main" id="{30D34793-B2A6-3B4A-B287-47EA1A16F749}"/>
              </a:ext>
            </a:extLst>
          </p:cNvPr>
          <p:cNvSpPr txBox="1"/>
          <p:nvPr/>
        </p:nvSpPr>
        <p:spPr>
          <a:xfrm>
            <a:off x="6984416" y="2890019"/>
            <a:ext cx="2465438" cy="738664"/>
          </a:xfrm>
          <a:prstGeom prst="rect">
            <a:avLst/>
          </a:prstGeom>
          <a:noFill/>
        </p:spPr>
        <p:txBody>
          <a:bodyPr wrap="square" lIns="0" rIns="0" rtlCol="0">
            <a:spAutoFit/>
          </a:bodyPr>
          <a:lstStyle/>
          <a:p>
            <a:r>
              <a:rPr lang="en-US" sz="1400" dirty="0">
                <a:latin typeface="Century Gothic" panose="020B0502020202020204" pitchFamily="34" charset="0"/>
              </a:rPr>
              <a:t>Lorem ipsum dolor sit amet, consectetur adipiscing elit. </a:t>
            </a:r>
          </a:p>
          <a:p>
            <a:r>
              <a:rPr lang="en-US" sz="1400" dirty="0" err="1">
                <a:latin typeface="Century Gothic" panose="020B0502020202020204" pitchFamily="34" charset="0"/>
              </a:rPr>
              <a:t>Sed</a:t>
            </a:r>
            <a:r>
              <a:rPr lang="en-US" sz="1400" dirty="0">
                <a:latin typeface="Century Gothic" panose="020B0502020202020204" pitchFamily="34" charset="0"/>
              </a:rPr>
              <a:t> et tellus.</a:t>
            </a:r>
          </a:p>
        </p:txBody>
      </p:sp>
      <p:sp>
        <p:nvSpPr>
          <p:cNvPr id="26" name="TextBox 25">
            <a:extLst>
              <a:ext uri="{FF2B5EF4-FFF2-40B4-BE49-F238E27FC236}">
                <a16:creationId xmlns:a16="http://schemas.microsoft.com/office/drawing/2014/main" id="{0C50CE86-259F-BA45-AFB7-891F0B51A4E6}"/>
              </a:ext>
            </a:extLst>
          </p:cNvPr>
          <p:cNvSpPr txBox="1"/>
          <p:nvPr/>
        </p:nvSpPr>
        <p:spPr>
          <a:xfrm>
            <a:off x="6984416" y="4457631"/>
            <a:ext cx="2465438" cy="738664"/>
          </a:xfrm>
          <a:prstGeom prst="rect">
            <a:avLst/>
          </a:prstGeom>
          <a:noFill/>
        </p:spPr>
        <p:txBody>
          <a:bodyPr wrap="square" lIns="0" rIns="0" rtlCol="0">
            <a:spAutoFit/>
          </a:bodyPr>
          <a:lstStyle/>
          <a:p>
            <a:r>
              <a:rPr lang="en-US" sz="1400" dirty="0">
                <a:latin typeface="Century Gothic" panose="020B0502020202020204" pitchFamily="34" charset="0"/>
              </a:rPr>
              <a:t>Lorem ipsum dolor sit amet, consectetur adipiscing elit. </a:t>
            </a:r>
          </a:p>
          <a:p>
            <a:r>
              <a:rPr lang="en-US" sz="1400" dirty="0" err="1">
                <a:latin typeface="Century Gothic" panose="020B0502020202020204" pitchFamily="34" charset="0"/>
              </a:rPr>
              <a:t>Sed</a:t>
            </a:r>
            <a:r>
              <a:rPr lang="en-US" sz="1400" dirty="0">
                <a:latin typeface="Century Gothic" panose="020B0502020202020204" pitchFamily="34" charset="0"/>
              </a:rPr>
              <a:t> et tellus.</a:t>
            </a:r>
          </a:p>
        </p:txBody>
      </p:sp>
      <p:sp>
        <p:nvSpPr>
          <p:cNvPr id="27" name="TextBox 26">
            <a:extLst>
              <a:ext uri="{FF2B5EF4-FFF2-40B4-BE49-F238E27FC236}">
                <a16:creationId xmlns:a16="http://schemas.microsoft.com/office/drawing/2014/main" id="{2CFDB29D-5619-4D47-BCD2-EE6E1F79F6D1}"/>
              </a:ext>
            </a:extLst>
          </p:cNvPr>
          <p:cNvSpPr txBox="1"/>
          <p:nvPr/>
        </p:nvSpPr>
        <p:spPr>
          <a:xfrm>
            <a:off x="6901042" y="2558836"/>
            <a:ext cx="2087382" cy="369332"/>
          </a:xfrm>
          <a:prstGeom prst="rect">
            <a:avLst/>
          </a:prstGeom>
          <a:noFill/>
        </p:spPr>
        <p:txBody>
          <a:bodyPr wrap="square" rtlCol="0">
            <a:spAutoFit/>
          </a:bodyPr>
          <a:lstStyle/>
          <a:p>
            <a:r>
              <a:rPr lang="en-US" dirty="0">
                <a:solidFill>
                  <a:schemeClr val="tx2"/>
                </a:solidFill>
                <a:latin typeface="Prometo Medium" panose="020B0704030203060203" pitchFamily="34" charset="0"/>
              </a:rPr>
              <a:t>Service Title</a:t>
            </a:r>
          </a:p>
        </p:txBody>
      </p:sp>
      <p:sp>
        <p:nvSpPr>
          <p:cNvPr id="30" name="TextBox 29">
            <a:extLst>
              <a:ext uri="{FF2B5EF4-FFF2-40B4-BE49-F238E27FC236}">
                <a16:creationId xmlns:a16="http://schemas.microsoft.com/office/drawing/2014/main" id="{39D675EC-FB7B-2B47-A93E-DE35D6BF62C2}"/>
              </a:ext>
            </a:extLst>
          </p:cNvPr>
          <p:cNvSpPr txBox="1"/>
          <p:nvPr/>
        </p:nvSpPr>
        <p:spPr>
          <a:xfrm>
            <a:off x="6901042" y="1175890"/>
            <a:ext cx="2087382" cy="369332"/>
          </a:xfrm>
          <a:prstGeom prst="rect">
            <a:avLst/>
          </a:prstGeom>
          <a:noFill/>
        </p:spPr>
        <p:txBody>
          <a:bodyPr wrap="square" rtlCol="0">
            <a:spAutoFit/>
          </a:bodyPr>
          <a:lstStyle/>
          <a:p>
            <a:r>
              <a:rPr lang="en-US" dirty="0">
                <a:solidFill>
                  <a:schemeClr val="tx2"/>
                </a:solidFill>
                <a:latin typeface="Prometo Medium" panose="020B0704030203060203" pitchFamily="34" charset="0"/>
              </a:rPr>
              <a:t>Service Title</a:t>
            </a:r>
          </a:p>
        </p:txBody>
      </p:sp>
      <p:sp>
        <p:nvSpPr>
          <p:cNvPr id="32" name="TextBox 31">
            <a:extLst>
              <a:ext uri="{FF2B5EF4-FFF2-40B4-BE49-F238E27FC236}">
                <a16:creationId xmlns:a16="http://schemas.microsoft.com/office/drawing/2014/main" id="{17642DE2-7CAA-8A4E-9C46-DD94416EE2D0}"/>
              </a:ext>
            </a:extLst>
          </p:cNvPr>
          <p:cNvSpPr txBox="1"/>
          <p:nvPr/>
        </p:nvSpPr>
        <p:spPr>
          <a:xfrm>
            <a:off x="6901042" y="4109416"/>
            <a:ext cx="2087382" cy="369332"/>
          </a:xfrm>
          <a:prstGeom prst="rect">
            <a:avLst/>
          </a:prstGeom>
          <a:noFill/>
        </p:spPr>
        <p:txBody>
          <a:bodyPr wrap="square" rtlCol="0">
            <a:spAutoFit/>
          </a:bodyPr>
          <a:lstStyle/>
          <a:p>
            <a:r>
              <a:rPr lang="en-US" dirty="0">
                <a:solidFill>
                  <a:schemeClr val="tx2"/>
                </a:solidFill>
                <a:latin typeface="Prometo Medium" panose="020B0704030203060203" pitchFamily="34" charset="0"/>
              </a:rPr>
              <a:t>Service Title</a:t>
            </a:r>
          </a:p>
        </p:txBody>
      </p:sp>
      <p:sp>
        <p:nvSpPr>
          <p:cNvPr id="6" name="Title 5">
            <a:extLst>
              <a:ext uri="{FF2B5EF4-FFF2-40B4-BE49-F238E27FC236}">
                <a16:creationId xmlns:a16="http://schemas.microsoft.com/office/drawing/2014/main" id="{8ED9E5EF-D7FB-92C6-F719-8FEDBF8B8EB0}"/>
              </a:ext>
            </a:extLst>
          </p:cNvPr>
          <p:cNvSpPr>
            <a:spLocks noGrp="1"/>
          </p:cNvSpPr>
          <p:nvPr>
            <p:ph type="title"/>
          </p:nvPr>
        </p:nvSpPr>
        <p:spPr/>
        <p:txBody>
          <a:bodyPr/>
          <a:lstStyle/>
          <a:p>
            <a:r>
              <a:rPr lang="en-US" i="0" dirty="0"/>
              <a:t>Title</a:t>
            </a:r>
          </a:p>
        </p:txBody>
      </p:sp>
      <p:sp>
        <p:nvSpPr>
          <p:cNvPr id="8" name="TextBox 7">
            <a:extLst>
              <a:ext uri="{FF2B5EF4-FFF2-40B4-BE49-F238E27FC236}">
                <a16:creationId xmlns:a16="http://schemas.microsoft.com/office/drawing/2014/main" id="{164103B6-6F70-7A94-8594-8F1C88CBE370}"/>
              </a:ext>
            </a:extLst>
          </p:cNvPr>
          <p:cNvSpPr txBox="1"/>
          <p:nvPr/>
        </p:nvSpPr>
        <p:spPr>
          <a:xfrm>
            <a:off x="526499" y="4242188"/>
            <a:ext cx="3180273" cy="954107"/>
          </a:xfrm>
          <a:prstGeom prst="rect">
            <a:avLst/>
          </a:prstGeom>
          <a:noFill/>
        </p:spPr>
        <p:txBody>
          <a:bodyPr wrap="square" lIns="0" rIns="0" rtlCol="0">
            <a:spAutoFit/>
          </a:bodyPr>
          <a:lstStyle/>
          <a:p>
            <a:r>
              <a:rPr lang="en-US" sz="1400" dirty="0">
                <a:latin typeface="Century Gothic" panose="020B0502020202020204" pitchFamily="34" charset="0"/>
              </a:rPr>
              <a:t>Lorem ipsum dolor sit amet, consectetur adipiscing elit. Sed et tellus dapibus, venenatis purus eget, dignissim metus.</a:t>
            </a:r>
          </a:p>
        </p:txBody>
      </p:sp>
      <p:sp>
        <p:nvSpPr>
          <p:cNvPr id="9" name="TextBox 8">
            <a:extLst>
              <a:ext uri="{FF2B5EF4-FFF2-40B4-BE49-F238E27FC236}">
                <a16:creationId xmlns:a16="http://schemas.microsoft.com/office/drawing/2014/main" id="{7B15CC00-C319-8221-2F7D-97C93DB38462}"/>
              </a:ext>
            </a:extLst>
          </p:cNvPr>
          <p:cNvSpPr txBox="1"/>
          <p:nvPr/>
        </p:nvSpPr>
        <p:spPr>
          <a:xfrm>
            <a:off x="526500" y="3753334"/>
            <a:ext cx="1431482" cy="338554"/>
          </a:xfrm>
          <a:prstGeom prst="rect">
            <a:avLst/>
          </a:prstGeom>
          <a:noFill/>
        </p:spPr>
        <p:txBody>
          <a:bodyPr wrap="none" lIns="0" rIns="0" rtlCol="0">
            <a:spAutoFit/>
          </a:bodyPr>
          <a:lstStyle/>
          <a:p>
            <a:r>
              <a:rPr lang="en-US" sz="1600" b="1" dirty="0">
                <a:solidFill>
                  <a:schemeClr val="accent4"/>
                </a:solidFill>
                <a:latin typeface="Century Gothic" panose="020B0502020202020204" pitchFamily="34" charset="0"/>
              </a:rPr>
              <a:t>SUBHEAD HERE</a:t>
            </a:r>
          </a:p>
        </p:txBody>
      </p:sp>
      <p:sp>
        <p:nvSpPr>
          <p:cNvPr id="2" name="Slide Number Placeholder 1">
            <a:extLst>
              <a:ext uri="{FF2B5EF4-FFF2-40B4-BE49-F238E27FC236}">
                <a16:creationId xmlns:a16="http://schemas.microsoft.com/office/drawing/2014/main" id="{8C3CE09F-45C5-6C4E-FEB9-E6E682FB1C44}"/>
              </a:ext>
            </a:extLst>
          </p:cNvPr>
          <p:cNvSpPr>
            <a:spLocks noGrp="1"/>
          </p:cNvSpPr>
          <p:nvPr>
            <p:ph type="sldNum" sz="quarter" idx="4"/>
          </p:nvPr>
        </p:nvSpPr>
        <p:spPr>
          <a:xfrm>
            <a:off x="8723601" y="6373546"/>
            <a:ext cx="2727326" cy="219075"/>
          </a:xfrm>
          <a:prstGeom prst="rect">
            <a:avLst/>
          </a:prstGeom>
        </p:spPr>
        <p:txBody>
          <a:bodyPr/>
          <a:lstStyle/>
          <a:p>
            <a:fld id="{2F8AF2E6-64A8-0F46-AF27-0A96D82A033B}" type="slidenum">
              <a:rPr lang="en-US" smtClean="0"/>
              <a:pPr/>
              <a:t>38</a:t>
            </a:fld>
            <a:endParaRPr lang="en-US" dirty="0"/>
          </a:p>
        </p:txBody>
      </p:sp>
    </p:spTree>
    <p:extLst>
      <p:ext uri="{BB962C8B-B14F-4D97-AF65-F5344CB8AC3E}">
        <p14:creationId xmlns:p14="http://schemas.microsoft.com/office/powerpoint/2010/main" val="1643648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val 36"/>
          <p:cNvSpPr/>
          <p:nvPr/>
        </p:nvSpPr>
        <p:spPr>
          <a:xfrm>
            <a:off x="5950006" y="1237425"/>
            <a:ext cx="701268" cy="7012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827405" y="2874123"/>
            <a:ext cx="701268" cy="701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946782" y="4517293"/>
            <a:ext cx="701268" cy="7012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a:cxnSpLocks/>
          </p:cNvCxnSpPr>
          <p:nvPr/>
        </p:nvCxnSpPr>
        <p:spPr>
          <a:xfrm flipV="1">
            <a:off x="5753100" y="1835995"/>
            <a:ext cx="299604" cy="369056"/>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cxnSpLocks/>
          </p:cNvCxnSpPr>
          <p:nvPr/>
        </p:nvCxnSpPr>
        <p:spPr>
          <a:xfrm>
            <a:off x="5753100" y="4179625"/>
            <a:ext cx="299604" cy="440366"/>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D070DCD5-399C-5C44-A1ED-1CD8C1661C2D}"/>
              </a:ext>
            </a:extLst>
          </p:cNvPr>
          <p:cNvSpPr>
            <a:spLocks noGrp="1"/>
          </p:cNvSpPr>
          <p:nvPr>
            <p:ph type="title"/>
          </p:nvPr>
        </p:nvSpPr>
        <p:spPr>
          <a:xfrm>
            <a:off x="487160" y="2040374"/>
            <a:ext cx="4187371" cy="1783443"/>
          </a:xfrm>
        </p:spPr>
        <p:txBody>
          <a:bodyPr/>
          <a:lstStyle/>
          <a:p>
            <a:r>
              <a:rPr lang="en-US" i="0" dirty="0"/>
              <a:t>Circle Graphic </a:t>
            </a:r>
            <a:br>
              <a:rPr lang="en-US" i="0" dirty="0"/>
            </a:br>
            <a:r>
              <a:rPr lang="en-US" i="0" dirty="0"/>
              <a:t>Slides</a:t>
            </a:r>
          </a:p>
        </p:txBody>
      </p:sp>
      <p:sp>
        <p:nvSpPr>
          <p:cNvPr id="16" name="Freeform 55"/>
          <p:cNvSpPr>
            <a:spLocks noEditPoints="1"/>
          </p:cNvSpPr>
          <p:nvPr/>
        </p:nvSpPr>
        <p:spPr bwMode="auto">
          <a:xfrm>
            <a:off x="6135855" y="1417200"/>
            <a:ext cx="336550" cy="338138"/>
          </a:xfrm>
          <a:custGeom>
            <a:avLst/>
            <a:gdLst>
              <a:gd name="T0" fmla="*/ 95 w 96"/>
              <a:gd name="T1" fmla="*/ 21 h 96"/>
              <a:gd name="T2" fmla="*/ 75 w 96"/>
              <a:gd name="T3" fmla="*/ 1 h 96"/>
              <a:gd name="T4" fmla="*/ 72 w 96"/>
              <a:gd name="T5" fmla="*/ 0 h 96"/>
              <a:gd name="T6" fmla="*/ 69 w 96"/>
              <a:gd name="T7" fmla="*/ 2 h 96"/>
              <a:gd name="T8" fmla="*/ 58 w 96"/>
              <a:gd name="T9" fmla="*/ 17 h 96"/>
              <a:gd name="T10" fmla="*/ 30 w 96"/>
              <a:gd name="T11" fmla="*/ 28 h 96"/>
              <a:gd name="T12" fmla="*/ 28 w 96"/>
              <a:gd name="T13" fmla="*/ 31 h 96"/>
              <a:gd name="T14" fmla="*/ 29 w 96"/>
              <a:gd name="T15" fmla="*/ 35 h 96"/>
              <a:gd name="T16" fmla="*/ 37 w 96"/>
              <a:gd name="T17" fmla="*/ 43 h 96"/>
              <a:gd name="T18" fmla="*/ 1 w 96"/>
              <a:gd name="T19" fmla="*/ 90 h 96"/>
              <a:gd name="T20" fmla="*/ 1 w 96"/>
              <a:gd name="T21" fmla="*/ 95 h 96"/>
              <a:gd name="T22" fmla="*/ 4 w 96"/>
              <a:gd name="T23" fmla="*/ 96 h 96"/>
              <a:gd name="T24" fmla="*/ 6 w 96"/>
              <a:gd name="T25" fmla="*/ 95 h 96"/>
              <a:gd name="T26" fmla="*/ 53 w 96"/>
              <a:gd name="T27" fmla="*/ 59 h 96"/>
              <a:gd name="T28" fmla="*/ 61 w 96"/>
              <a:gd name="T29" fmla="*/ 67 h 96"/>
              <a:gd name="T30" fmla="*/ 64 w 96"/>
              <a:gd name="T31" fmla="*/ 68 h 96"/>
              <a:gd name="T32" fmla="*/ 65 w 96"/>
              <a:gd name="T33" fmla="*/ 68 h 96"/>
              <a:gd name="T34" fmla="*/ 68 w 96"/>
              <a:gd name="T35" fmla="*/ 66 h 96"/>
              <a:gd name="T36" fmla="*/ 79 w 96"/>
              <a:gd name="T37" fmla="*/ 38 h 96"/>
              <a:gd name="T38" fmla="*/ 94 w 96"/>
              <a:gd name="T39" fmla="*/ 27 h 96"/>
              <a:gd name="T40" fmla="*/ 96 w 96"/>
              <a:gd name="T41" fmla="*/ 24 h 96"/>
              <a:gd name="T42" fmla="*/ 95 w 96"/>
              <a:gd name="T43" fmla="*/ 21 h 96"/>
              <a:gd name="T44" fmla="*/ 26 w 96"/>
              <a:gd name="T45" fmla="*/ 70 h 96"/>
              <a:gd name="T46" fmla="*/ 43 w 96"/>
              <a:gd name="T47" fmla="*/ 48 h 96"/>
              <a:gd name="T48" fmla="*/ 48 w 96"/>
              <a:gd name="T49" fmla="*/ 53 h 96"/>
              <a:gd name="T50" fmla="*/ 26 w 96"/>
              <a:gd name="T51" fmla="*/ 70 h 96"/>
              <a:gd name="T52" fmla="*/ 74 w 96"/>
              <a:gd name="T53" fmla="*/ 33 h 96"/>
              <a:gd name="T54" fmla="*/ 72 w 96"/>
              <a:gd name="T55" fmla="*/ 34 h 96"/>
              <a:gd name="T56" fmla="*/ 63 w 96"/>
              <a:gd name="T57" fmla="*/ 57 h 96"/>
              <a:gd name="T58" fmla="*/ 39 w 96"/>
              <a:gd name="T59" fmla="*/ 33 h 96"/>
              <a:gd name="T60" fmla="*/ 62 w 96"/>
              <a:gd name="T61" fmla="*/ 24 h 96"/>
              <a:gd name="T62" fmla="*/ 63 w 96"/>
              <a:gd name="T63" fmla="*/ 22 h 96"/>
              <a:gd name="T64" fmla="*/ 72 w 96"/>
              <a:gd name="T65" fmla="*/ 10 h 96"/>
              <a:gd name="T66" fmla="*/ 86 w 96"/>
              <a:gd name="T67" fmla="*/ 24 h 96"/>
              <a:gd name="T68" fmla="*/ 74 w 96"/>
              <a:gd name="T69" fmla="*/ 3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96">
                <a:moveTo>
                  <a:pt x="95" y="21"/>
                </a:moveTo>
                <a:cubicBezTo>
                  <a:pt x="75" y="1"/>
                  <a:pt x="75" y="1"/>
                  <a:pt x="75" y="1"/>
                </a:cubicBezTo>
                <a:cubicBezTo>
                  <a:pt x="74" y="0"/>
                  <a:pt x="73" y="0"/>
                  <a:pt x="72" y="0"/>
                </a:cubicBezTo>
                <a:cubicBezTo>
                  <a:pt x="70" y="0"/>
                  <a:pt x="70" y="1"/>
                  <a:pt x="69" y="2"/>
                </a:cubicBezTo>
                <a:cubicBezTo>
                  <a:pt x="58" y="17"/>
                  <a:pt x="58" y="17"/>
                  <a:pt x="58" y="17"/>
                </a:cubicBezTo>
                <a:cubicBezTo>
                  <a:pt x="30" y="28"/>
                  <a:pt x="30" y="28"/>
                  <a:pt x="30" y="28"/>
                </a:cubicBezTo>
                <a:cubicBezTo>
                  <a:pt x="29" y="29"/>
                  <a:pt x="28" y="30"/>
                  <a:pt x="28" y="31"/>
                </a:cubicBezTo>
                <a:cubicBezTo>
                  <a:pt x="28" y="32"/>
                  <a:pt x="28" y="34"/>
                  <a:pt x="29" y="35"/>
                </a:cubicBezTo>
                <a:cubicBezTo>
                  <a:pt x="37" y="43"/>
                  <a:pt x="37" y="43"/>
                  <a:pt x="37" y="43"/>
                </a:cubicBezTo>
                <a:cubicBezTo>
                  <a:pt x="1" y="90"/>
                  <a:pt x="1" y="90"/>
                  <a:pt x="1" y="90"/>
                </a:cubicBezTo>
                <a:cubicBezTo>
                  <a:pt x="0" y="91"/>
                  <a:pt x="0" y="93"/>
                  <a:pt x="1" y="95"/>
                </a:cubicBezTo>
                <a:cubicBezTo>
                  <a:pt x="2" y="96"/>
                  <a:pt x="3" y="96"/>
                  <a:pt x="4" y="96"/>
                </a:cubicBezTo>
                <a:cubicBezTo>
                  <a:pt x="5" y="96"/>
                  <a:pt x="6" y="96"/>
                  <a:pt x="6" y="95"/>
                </a:cubicBezTo>
                <a:cubicBezTo>
                  <a:pt x="53" y="59"/>
                  <a:pt x="53" y="59"/>
                  <a:pt x="53" y="59"/>
                </a:cubicBezTo>
                <a:cubicBezTo>
                  <a:pt x="61" y="67"/>
                  <a:pt x="61" y="67"/>
                  <a:pt x="61" y="67"/>
                </a:cubicBezTo>
                <a:cubicBezTo>
                  <a:pt x="62" y="68"/>
                  <a:pt x="63" y="68"/>
                  <a:pt x="64" y="68"/>
                </a:cubicBezTo>
                <a:cubicBezTo>
                  <a:pt x="64" y="68"/>
                  <a:pt x="64" y="68"/>
                  <a:pt x="65" y="68"/>
                </a:cubicBezTo>
                <a:cubicBezTo>
                  <a:pt x="66" y="68"/>
                  <a:pt x="67" y="67"/>
                  <a:pt x="68" y="66"/>
                </a:cubicBezTo>
                <a:cubicBezTo>
                  <a:pt x="79" y="38"/>
                  <a:pt x="79" y="38"/>
                  <a:pt x="79" y="38"/>
                </a:cubicBezTo>
                <a:cubicBezTo>
                  <a:pt x="94" y="27"/>
                  <a:pt x="94" y="27"/>
                  <a:pt x="94" y="27"/>
                </a:cubicBezTo>
                <a:cubicBezTo>
                  <a:pt x="95" y="27"/>
                  <a:pt x="96" y="26"/>
                  <a:pt x="96" y="24"/>
                </a:cubicBezTo>
                <a:cubicBezTo>
                  <a:pt x="96" y="23"/>
                  <a:pt x="96" y="22"/>
                  <a:pt x="95" y="21"/>
                </a:cubicBezTo>
                <a:close/>
                <a:moveTo>
                  <a:pt x="26" y="70"/>
                </a:moveTo>
                <a:cubicBezTo>
                  <a:pt x="43" y="48"/>
                  <a:pt x="43" y="48"/>
                  <a:pt x="43" y="48"/>
                </a:cubicBezTo>
                <a:cubicBezTo>
                  <a:pt x="48" y="53"/>
                  <a:pt x="48" y="53"/>
                  <a:pt x="48" y="53"/>
                </a:cubicBezTo>
                <a:lnTo>
                  <a:pt x="26" y="70"/>
                </a:lnTo>
                <a:close/>
                <a:moveTo>
                  <a:pt x="74" y="33"/>
                </a:moveTo>
                <a:cubicBezTo>
                  <a:pt x="73" y="33"/>
                  <a:pt x="73" y="34"/>
                  <a:pt x="72" y="34"/>
                </a:cubicBezTo>
                <a:cubicBezTo>
                  <a:pt x="63" y="57"/>
                  <a:pt x="63" y="57"/>
                  <a:pt x="63" y="57"/>
                </a:cubicBezTo>
                <a:cubicBezTo>
                  <a:pt x="39" y="33"/>
                  <a:pt x="39" y="33"/>
                  <a:pt x="39" y="33"/>
                </a:cubicBezTo>
                <a:cubicBezTo>
                  <a:pt x="62" y="24"/>
                  <a:pt x="62" y="24"/>
                  <a:pt x="62" y="24"/>
                </a:cubicBezTo>
                <a:cubicBezTo>
                  <a:pt x="62" y="24"/>
                  <a:pt x="63" y="23"/>
                  <a:pt x="63" y="22"/>
                </a:cubicBezTo>
                <a:cubicBezTo>
                  <a:pt x="72" y="10"/>
                  <a:pt x="72" y="10"/>
                  <a:pt x="72" y="10"/>
                </a:cubicBezTo>
                <a:cubicBezTo>
                  <a:pt x="86" y="24"/>
                  <a:pt x="86" y="24"/>
                  <a:pt x="86" y="24"/>
                </a:cubicBezTo>
                <a:lnTo>
                  <a:pt x="74"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7" name="Freeform 36"/>
          <p:cNvSpPr>
            <a:spLocks noEditPoints="1"/>
          </p:cNvSpPr>
          <p:nvPr/>
        </p:nvSpPr>
        <p:spPr bwMode="auto">
          <a:xfrm>
            <a:off x="6129141" y="4688830"/>
            <a:ext cx="336550" cy="338138"/>
          </a:xfrm>
          <a:custGeom>
            <a:avLst/>
            <a:gdLst>
              <a:gd name="T0" fmla="*/ 88 w 96"/>
              <a:gd name="T1" fmla="*/ 73 h 96"/>
              <a:gd name="T2" fmla="*/ 88 w 96"/>
              <a:gd name="T3" fmla="*/ 56 h 96"/>
              <a:gd name="T4" fmla="*/ 76 w 96"/>
              <a:gd name="T5" fmla="*/ 44 h 96"/>
              <a:gd name="T6" fmla="*/ 52 w 96"/>
              <a:gd name="T7" fmla="*/ 44 h 96"/>
              <a:gd name="T8" fmla="*/ 52 w 96"/>
              <a:gd name="T9" fmla="*/ 23 h 96"/>
              <a:gd name="T10" fmla="*/ 60 w 96"/>
              <a:gd name="T11" fmla="*/ 12 h 96"/>
              <a:gd name="T12" fmla="*/ 48 w 96"/>
              <a:gd name="T13" fmla="*/ 0 h 96"/>
              <a:gd name="T14" fmla="*/ 36 w 96"/>
              <a:gd name="T15" fmla="*/ 12 h 96"/>
              <a:gd name="T16" fmla="*/ 44 w 96"/>
              <a:gd name="T17" fmla="*/ 23 h 96"/>
              <a:gd name="T18" fmla="*/ 44 w 96"/>
              <a:gd name="T19" fmla="*/ 44 h 96"/>
              <a:gd name="T20" fmla="*/ 20 w 96"/>
              <a:gd name="T21" fmla="*/ 44 h 96"/>
              <a:gd name="T22" fmla="*/ 8 w 96"/>
              <a:gd name="T23" fmla="*/ 56 h 96"/>
              <a:gd name="T24" fmla="*/ 8 w 96"/>
              <a:gd name="T25" fmla="*/ 73 h 96"/>
              <a:gd name="T26" fmla="*/ 0 w 96"/>
              <a:gd name="T27" fmla="*/ 84 h 96"/>
              <a:gd name="T28" fmla="*/ 12 w 96"/>
              <a:gd name="T29" fmla="*/ 96 h 96"/>
              <a:gd name="T30" fmla="*/ 24 w 96"/>
              <a:gd name="T31" fmla="*/ 84 h 96"/>
              <a:gd name="T32" fmla="*/ 16 w 96"/>
              <a:gd name="T33" fmla="*/ 73 h 96"/>
              <a:gd name="T34" fmla="*/ 16 w 96"/>
              <a:gd name="T35" fmla="*/ 56 h 96"/>
              <a:gd name="T36" fmla="*/ 20 w 96"/>
              <a:gd name="T37" fmla="*/ 52 h 96"/>
              <a:gd name="T38" fmla="*/ 44 w 96"/>
              <a:gd name="T39" fmla="*/ 52 h 96"/>
              <a:gd name="T40" fmla="*/ 44 w 96"/>
              <a:gd name="T41" fmla="*/ 73 h 96"/>
              <a:gd name="T42" fmla="*/ 36 w 96"/>
              <a:gd name="T43" fmla="*/ 84 h 96"/>
              <a:gd name="T44" fmla="*/ 48 w 96"/>
              <a:gd name="T45" fmla="*/ 96 h 96"/>
              <a:gd name="T46" fmla="*/ 60 w 96"/>
              <a:gd name="T47" fmla="*/ 84 h 96"/>
              <a:gd name="T48" fmla="*/ 52 w 96"/>
              <a:gd name="T49" fmla="*/ 73 h 96"/>
              <a:gd name="T50" fmla="*/ 52 w 96"/>
              <a:gd name="T51" fmla="*/ 52 h 96"/>
              <a:gd name="T52" fmla="*/ 76 w 96"/>
              <a:gd name="T53" fmla="*/ 52 h 96"/>
              <a:gd name="T54" fmla="*/ 80 w 96"/>
              <a:gd name="T55" fmla="*/ 56 h 96"/>
              <a:gd name="T56" fmla="*/ 80 w 96"/>
              <a:gd name="T57" fmla="*/ 73 h 96"/>
              <a:gd name="T58" fmla="*/ 72 w 96"/>
              <a:gd name="T59" fmla="*/ 84 h 96"/>
              <a:gd name="T60" fmla="*/ 84 w 96"/>
              <a:gd name="T61" fmla="*/ 96 h 96"/>
              <a:gd name="T62" fmla="*/ 96 w 96"/>
              <a:gd name="T63" fmla="*/ 84 h 96"/>
              <a:gd name="T64" fmla="*/ 88 w 96"/>
              <a:gd name="T65" fmla="*/ 73 h 96"/>
              <a:gd name="T66" fmla="*/ 12 w 96"/>
              <a:gd name="T67" fmla="*/ 88 h 96"/>
              <a:gd name="T68" fmla="*/ 8 w 96"/>
              <a:gd name="T69" fmla="*/ 84 h 96"/>
              <a:gd name="T70" fmla="*/ 12 w 96"/>
              <a:gd name="T71" fmla="*/ 80 h 96"/>
              <a:gd name="T72" fmla="*/ 16 w 96"/>
              <a:gd name="T73" fmla="*/ 84 h 96"/>
              <a:gd name="T74" fmla="*/ 12 w 96"/>
              <a:gd name="T75" fmla="*/ 88 h 96"/>
              <a:gd name="T76" fmla="*/ 48 w 96"/>
              <a:gd name="T77" fmla="*/ 8 h 96"/>
              <a:gd name="T78" fmla="*/ 52 w 96"/>
              <a:gd name="T79" fmla="*/ 12 h 96"/>
              <a:gd name="T80" fmla="*/ 48 w 96"/>
              <a:gd name="T81" fmla="*/ 16 h 96"/>
              <a:gd name="T82" fmla="*/ 44 w 96"/>
              <a:gd name="T83" fmla="*/ 12 h 96"/>
              <a:gd name="T84" fmla="*/ 48 w 96"/>
              <a:gd name="T85" fmla="*/ 8 h 96"/>
              <a:gd name="T86" fmla="*/ 48 w 96"/>
              <a:gd name="T87" fmla="*/ 88 h 96"/>
              <a:gd name="T88" fmla="*/ 44 w 96"/>
              <a:gd name="T89" fmla="*/ 84 h 96"/>
              <a:gd name="T90" fmla="*/ 48 w 96"/>
              <a:gd name="T91" fmla="*/ 80 h 96"/>
              <a:gd name="T92" fmla="*/ 52 w 96"/>
              <a:gd name="T93" fmla="*/ 84 h 96"/>
              <a:gd name="T94" fmla="*/ 48 w 96"/>
              <a:gd name="T95" fmla="*/ 88 h 96"/>
              <a:gd name="T96" fmla="*/ 84 w 96"/>
              <a:gd name="T97" fmla="*/ 88 h 96"/>
              <a:gd name="T98" fmla="*/ 80 w 96"/>
              <a:gd name="T99" fmla="*/ 84 h 96"/>
              <a:gd name="T100" fmla="*/ 84 w 96"/>
              <a:gd name="T101" fmla="*/ 80 h 96"/>
              <a:gd name="T102" fmla="*/ 88 w 96"/>
              <a:gd name="T103" fmla="*/ 84 h 96"/>
              <a:gd name="T104" fmla="*/ 84 w 96"/>
              <a:gd name="T105"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 h="96">
                <a:moveTo>
                  <a:pt x="88" y="73"/>
                </a:moveTo>
                <a:cubicBezTo>
                  <a:pt x="88" y="56"/>
                  <a:pt x="88" y="56"/>
                  <a:pt x="88" y="56"/>
                </a:cubicBezTo>
                <a:cubicBezTo>
                  <a:pt x="88" y="49"/>
                  <a:pt x="83" y="44"/>
                  <a:pt x="76" y="44"/>
                </a:cubicBezTo>
                <a:cubicBezTo>
                  <a:pt x="52" y="44"/>
                  <a:pt x="52" y="44"/>
                  <a:pt x="52" y="44"/>
                </a:cubicBezTo>
                <a:cubicBezTo>
                  <a:pt x="52" y="23"/>
                  <a:pt x="52" y="23"/>
                  <a:pt x="52" y="23"/>
                </a:cubicBezTo>
                <a:cubicBezTo>
                  <a:pt x="57" y="22"/>
                  <a:pt x="60" y="17"/>
                  <a:pt x="60" y="12"/>
                </a:cubicBezTo>
                <a:cubicBezTo>
                  <a:pt x="60" y="5"/>
                  <a:pt x="55" y="0"/>
                  <a:pt x="48" y="0"/>
                </a:cubicBezTo>
                <a:cubicBezTo>
                  <a:pt x="41" y="0"/>
                  <a:pt x="36" y="5"/>
                  <a:pt x="36" y="12"/>
                </a:cubicBezTo>
                <a:cubicBezTo>
                  <a:pt x="36" y="17"/>
                  <a:pt x="39" y="22"/>
                  <a:pt x="44" y="23"/>
                </a:cubicBezTo>
                <a:cubicBezTo>
                  <a:pt x="44" y="44"/>
                  <a:pt x="44" y="44"/>
                  <a:pt x="44" y="44"/>
                </a:cubicBezTo>
                <a:cubicBezTo>
                  <a:pt x="20" y="44"/>
                  <a:pt x="20" y="44"/>
                  <a:pt x="20" y="44"/>
                </a:cubicBezTo>
                <a:cubicBezTo>
                  <a:pt x="13" y="44"/>
                  <a:pt x="8" y="49"/>
                  <a:pt x="8" y="56"/>
                </a:cubicBezTo>
                <a:cubicBezTo>
                  <a:pt x="8" y="73"/>
                  <a:pt x="8" y="73"/>
                  <a:pt x="8" y="73"/>
                </a:cubicBezTo>
                <a:cubicBezTo>
                  <a:pt x="3" y="74"/>
                  <a:pt x="0" y="79"/>
                  <a:pt x="0" y="84"/>
                </a:cubicBezTo>
                <a:cubicBezTo>
                  <a:pt x="0" y="91"/>
                  <a:pt x="5" y="96"/>
                  <a:pt x="12" y="96"/>
                </a:cubicBezTo>
                <a:cubicBezTo>
                  <a:pt x="19" y="96"/>
                  <a:pt x="24" y="91"/>
                  <a:pt x="24" y="84"/>
                </a:cubicBezTo>
                <a:cubicBezTo>
                  <a:pt x="24" y="79"/>
                  <a:pt x="21" y="74"/>
                  <a:pt x="16" y="73"/>
                </a:cubicBezTo>
                <a:cubicBezTo>
                  <a:pt x="16" y="56"/>
                  <a:pt x="16" y="56"/>
                  <a:pt x="16" y="56"/>
                </a:cubicBezTo>
                <a:cubicBezTo>
                  <a:pt x="16" y="54"/>
                  <a:pt x="18" y="52"/>
                  <a:pt x="20" y="52"/>
                </a:cubicBezTo>
                <a:cubicBezTo>
                  <a:pt x="44" y="52"/>
                  <a:pt x="44" y="52"/>
                  <a:pt x="44" y="52"/>
                </a:cubicBezTo>
                <a:cubicBezTo>
                  <a:pt x="44" y="73"/>
                  <a:pt x="44" y="73"/>
                  <a:pt x="44" y="73"/>
                </a:cubicBezTo>
                <a:cubicBezTo>
                  <a:pt x="39" y="74"/>
                  <a:pt x="36" y="79"/>
                  <a:pt x="36" y="84"/>
                </a:cubicBezTo>
                <a:cubicBezTo>
                  <a:pt x="36" y="91"/>
                  <a:pt x="41" y="96"/>
                  <a:pt x="48" y="96"/>
                </a:cubicBezTo>
                <a:cubicBezTo>
                  <a:pt x="55" y="96"/>
                  <a:pt x="60" y="91"/>
                  <a:pt x="60" y="84"/>
                </a:cubicBezTo>
                <a:cubicBezTo>
                  <a:pt x="60" y="79"/>
                  <a:pt x="57" y="74"/>
                  <a:pt x="52" y="73"/>
                </a:cubicBezTo>
                <a:cubicBezTo>
                  <a:pt x="52" y="52"/>
                  <a:pt x="52" y="52"/>
                  <a:pt x="52" y="52"/>
                </a:cubicBezTo>
                <a:cubicBezTo>
                  <a:pt x="76" y="52"/>
                  <a:pt x="76" y="52"/>
                  <a:pt x="76" y="52"/>
                </a:cubicBezTo>
                <a:cubicBezTo>
                  <a:pt x="78" y="52"/>
                  <a:pt x="80" y="54"/>
                  <a:pt x="80" y="56"/>
                </a:cubicBezTo>
                <a:cubicBezTo>
                  <a:pt x="80" y="73"/>
                  <a:pt x="80" y="73"/>
                  <a:pt x="80" y="73"/>
                </a:cubicBezTo>
                <a:cubicBezTo>
                  <a:pt x="75" y="74"/>
                  <a:pt x="72" y="79"/>
                  <a:pt x="72" y="84"/>
                </a:cubicBezTo>
                <a:cubicBezTo>
                  <a:pt x="72" y="91"/>
                  <a:pt x="77" y="96"/>
                  <a:pt x="84" y="96"/>
                </a:cubicBezTo>
                <a:cubicBezTo>
                  <a:pt x="91" y="96"/>
                  <a:pt x="96" y="91"/>
                  <a:pt x="96" y="84"/>
                </a:cubicBezTo>
                <a:cubicBezTo>
                  <a:pt x="96" y="79"/>
                  <a:pt x="93" y="74"/>
                  <a:pt x="88" y="73"/>
                </a:cubicBezTo>
                <a:close/>
                <a:moveTo>
                  <a:pt x="12" y="88"/>
                </a:moveTo>
                <a:cubicBezTo>
                  <a:pt x="10" y="88"/>
                  <a:pt x="8" y="86"/>
                  <a:pt x="8" y="84"/>
                </a:cubicBezTo>
                <a:cubicBezTo>
                  <a:pt x="8" y="82"/>
                  <a:pt x="10" y="80"/>
                  <a:pt x="12" y="80"/>
                </a:cubicBezTo>
                <a:cubicBezTo>
                  <a:pt x="14" y="80"/>
                  <a:pt x="16" y="82"/>
                  <a:pt x="16" y="84"/>
                </a:cubicBezTo>
                <a:cubicBezTo>
                  <a:pt x="16" y="86"/>
                  <a:pt x="14" y="88"/>
                  <a:pt x="12" y="88"/>
                </a:cubicBezTo>
                <a:close/>
                <a:moveTo>
                  <a:pt x="48" y="8"/>
                </a:moveTo>
                <a:cubicBezTo>
                  <a:pt x="50" y="8"/>
                  <a:pt x="52" y="10"/>
                  <a:pt x="52" y="12"/>
                </a:cubicBezTo>
                <a:cubicBezTo>
                  <a:pt x="52" y="14"/>
                  <a:pt x="50" y="16"/>
                  <a:pt x="48" y="16"/>
                </a:cubicBezTo>
                <a:cubicBezTo>
                  <a:pt x="46" y="16"/>
                  <a:pt x="44" y="14"/>
                  <a:pt x="44" y="12"/>
                </a:cubicBezTo>
                <a:cubicBezTo>
                  <a:pt x="44" y="10"/>
                  <a:pt x="46" y="8"/>
                  <a:pt x="48" y="8"/>
                </a:cubicBezTo>
                <a:close/>
                <a:moveTo>
                  <a:pt x="48" y="88"/>
                </a:moveTo>
                <a:cubicBezTo>
                  <a:pt x="46" y="88"/>
                  <a:pt x="44" y="86"/>
                  <a:pt x="44" y="84"/>
                </a:cubicBezTo>
                <a:cubicBezTo>
                  <a:pt x="44" y="82"/>
                  <a:pt x="46" y="80"/>
                  <a:pt x="48" y="80"/>
                </a:cubicBezTo>
                <a:cubicBezTo>
                  <a:pt x="50" y="80"/>
                  <a:pt x="52" y="82"/>
                  <a:pt x="52" y="84"/>
                </a:cubicBezTo>
                <a:cubicBezTo>
                  <a:pt x="52" y="86"/>
                  <a:pt x="50" y="88"/>
                  <a:pt x="48" y="88"/>
                </a:cubicBezTo>
                <a:close/>
                <a:moveTo>
                  <a:pt x="84" y="88"/>
                </a:moveTo>
                <a:cubicBezTo>
                  <a:pt x="82" y="88"/>
                  <a:pt x="80" y="86"/>
                  <a:pt x="80" y="84"/>
                </a:cubicBezTo>
                <a:cubicBezTo>
                  <a:pt x="80" y="82"/>
                  <a:pt x="82" y="80"/>
                  <a:pt x="84" y="80"/>
                </a:cubicBezTo>
                <a:cubicBezTo>
                  <a:pt x="86" y="80"/>
                  <a:pt x="88" y="82"/>
                  <a:pt x="88" y="84"/>
                </a:cubicBezTo>
                <a:cubicBezTo>
                  <a:pt x="88" y="86"/>
                  <a:pt x="86" y="88"/>
                  <a:pt x="84" y="8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Freeform 47"/>
          <p:cNvSpPr>
            <a:spLocks noEditPoints="1"/>
          </p:cNvSpPr>
          <p:nvPr/>
        </p:nvSpPr>
        <p:spPr bwMode="auto">
          <a:xfrm>
            <a:off x="7002319" y="3068707"/>
            <a:ext cx="334963" cy="338138"/>
          </a:xfrm>
          <a:custGeom>
            <a:avLst/>
            <a:gdLst>
              <a:gd name="T0" fmla="*/ 95 w 96"/>
              <a:gd name="T1" fmla="*/ 2 h 96"/>
              <a:gd name="T2" fmla="*/ 90 w 96"/>
              <a:gd name="T3" fmla="*/ 0 h 96"/>
              <a:gd name="T4" fmla="*/ 90 w 96"/>
              <a:gd name="T5" fmla="*/ 0 h 96"/>
              <a:gd name="T6" fmla="*/ 2 w 96"/>
              <a:gd name="T7" fmla="*/ 32 h 96"/>
              <a:gd name="T8" fmla="*/ 0 w 96"/>
              <a:gd name="T9" fmla="*/ 35 h 96"/>
              <a:gd name="T10" fmla="*/ 1 w 96"/>
              <a:gd name="T11" fmla="*/ 39 h 96"/>
              <a:gd name="T12" fmla="*/ 20 w 96"/>
              <a:gd name="T13" fmla="*/ 58 h 96"/>
              <a:gd name="T14" fmla="*/ 20 w 96"/>
              <a:gd name="T15" fmla="*/ 88 h 96"/>
              <a:gd name="T16" fmla="*/ 24 w 96"/>
              <a:gd name="T17" fmla="*/ 92 h 96"/>
              <a:gd name="T18" fmla="*/ 27 w 96"/>
              <a:gd name="T19" fmla="*/ 91 h 96"/>
              <a:gd name="T20" fmla="*/ 28 w 96"/>
              <a:gd name="T21" fmla="*/ 90 h 96"/>
              <a:gd name="T22" fmla="*/ 39 w 96"/>
              <a:gd name="T23" fmla="*/ 76 h 96"/>
              <a:gd name="T24" fmla="*/ 57 w 96"/>
              <a:gd name="T25" fmla="*/ 95 h 96"/>
              <a:gd name="T26" fmla="*/ 60 w 96"/>
              <a:gd name="T27" fmla="*/ 96 h 96"/>
              <a:gd name="T28" fmla="*/ 60 w 96"/>
              <a:gd name="T29" fmla="*/ 96 h 96"/>
              <a:gd name="T30" fmla="*/ 63 w 96"/>
              <a:gd name="T31" fmla="*/ 93 h 96"/>
              <a:gd name="T32" fmla="*/ 95 w 96"/>
              <a:gd name="T33" fmla="*/ 7 h 96"/>
              <a:gd name="T34" fmla="*/ 95 w 96"/>
              <a:gd name="T35" fmla="*/ 2 h 96"/>
              <a:gd name="T36" fmla="*/ 69 w 96"/>
              <a:gd name="T37" fmla="*/ 17 h 96"/>
              <a:gd name="T38" fmla="*/ 24 w 96"/>
              <a:gd name="T39" fmla="*/ 51 h 96"/>
              <a:gd name="T40" fmla="*/ 11 w 96"/>
              <a:gd name="T41" fmla="*/ 38 h 96"/>
              <a:gd name="T42" fmla="*/ 69 w 96"/>
              <a:gd name="T43" fmla="*/ 17 h 96"/>
              <a:gd name="T44" fmla="*/ 28 w 96"/>
              <a:gd name="T45" fmla="*/ 77 h 96"/>
              <a:gd name="T46" fmla="*/ 28 w 96"/>
              <a:gd name="T47" fmla="*/ 66 h 96"/>
              <a:gd name="T48" fmla="*/ 33 w 96"/>
              <a:gd name="T49" fmla="*/ 71 h 96"/>
              <a:gd name="T50" fmla="*/ 28 w 96"/>
              <a:gd name="T51" fmla="*/ 77 h 96"/>
              <a:gd name="T52" fmla="*/ 58 w 96"/>
              <a:gd name="T53" fmla="*/ 85 h 96"/>
              <a:gd name="T54" fmla="*/ 30 w 96"/>
              <a:gd name="T55" fmla="*/ 56 h 96"/>
              <a:gd name="T56" fmla="*/ 83 w 96"/>
              <a:gd name="T57" fmla="*/ 16 h 96"/>
              <a:gd name="T58" fmla="*/ 58 w 96"/>
              <a:gd name="T59" fmla="*/ 8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6" h="96">
                <a:moveTo>
                  <a:pt x="95" y="2"/>
                </a:moveTo>
                <a:cubicBezTo>
                  <a:pt x="94" y="0"/>
                  <a:pt x="92" y="0"/>
                  <a:pt x="90" y="0"/>
                </a:cubicBezTo>
                <a:cubicBezTo>
                  <a:pt x="90" y="0"/>
                  <a:pt x="90" y="0"/>
                  <a:pt x="90" y="0"/>
                </a:cubicBezTo>
                <a:cubicBezTo>
                  <a:pt x="2" y="32"/>
                  <a:pt x="2" y="32"/>
                  <a:pt x="2" y="32"/>
                </a:cubicBezTo>
                <a:cubicBezTo>
                  <a:pt x="1" y="33"/>
                  <a:pt x="0" y="34"/>
                  <a:pt x="0" y="35"/>
                </a:cubicBezTo>
                <a:cubicBezTo>
                  <a:pt x="0" y="36"/>
                  <a:pt x="0" y="38"/>
                  <a:pt x="1" y="39"/>
                </a:cubicBezTo>
                <a:cubicBezTo>
                  <a:pt x="20" y="58"/>
                  <a:pt x="20" y="58"/>
                  <a:pt x="20" y="58"/>
                </a:cubicBezTo>
                <a:cubicBezTo>
                  <a:pt x="20" y="88"/>
                  <a:pt x="20" y="88"/>
                  <a:pt x="20" y="88"/>
                </a:cubicBezTo>
                <a:cubicBezTo>
                  <a:pt x="20" y="90"/>
                  <a:pt x="22" y="92"/>
                  <a:pt x="24" y="92"/>
                </a:cubicBezTo>
                <a:cubicBezTo>
                  <a:pt x="25" y="92"/>
                  <a:pt x="26" y="92"/>
                  <a:pt x="27" y="91"/>
                </a:cubicBezTo>
                <a:cubicBezTo>
                  <a:pt x="27" y="91"/>
                  <a:pt x="27" y="90"/>
                  <a:pt x="28" y="90"/>
                </a:cubicBezTo>
                <a:cubicBezTo>
                  <a:pt x="39" y="76"/>
                  <a:pt x="39" y="76"/>
                  <a:pt x="39" y="76"/>
                </a:cubicBezTo>
                <a:cubicBezTo>
                  <a:pt x="57" y="95"/>
                  <a:pt x="57" y="95"/>
                  <a:pt x="57" y="95"/>
                </a:cubicBezTo>
                <a:cubicBezTo>
                  <a:pt x="58" y="96"/>
                  <a:pt x="59" y="96"/>
                  <a:pt x="60" y="96"/>
                </a:cubicBezTo>
                <a:cubicBezTo>
                  <a:pt x="60" y="96"/>
                  <a:pt x="60" y="96"/>
                  <a:pt x="60" y="96"/>
                </a:cubicBezTo>
                <a:cubicBezTo>
                  <a:pt x="62" y="96"/>
                  <a:pt x="63" y="94"/>
                  <a:pt x="63" y="93"/>
                </a:cubicBezTo>
                <a:cubicBezTo>
                  <a:pt x="95" y="7"/>
                  <a:pt x="95" y="7"/>
                  <a:pt x="95" y="7"/>
                </a:cubicBezTo>
                <a:cubicBezTo>
                  <a:pt x="96" y="6"/>
                  <a:pt x="96" y="3"/>
                  <a:pt x="95" y="2"/>
                </a:cubicBezTo>
                <a:close/>
                <a:moveTo>
                  <a:pt x="69" y="17"/>
                </a:moveTo>
                <a:cubicBezTo>
                  <a:pt x="24" y="51"/>
                  <a:pt x="24" y="51"/>
                  <a:pt x="24" y="51"/>
                </a:cubicBezTo>
                <a:cubicBezTo>
                  <a:pt x="11" y="38"/>
                  <a:pt x="11" y="38"/>
                  <a:pt x="11" y="38"/>
                </a:cubicBezTo>
                <a:lnTo>
                  <a:pt x="69" y="17"/>
                </a:lnTo>
                <a:close/>
                <a:moveTo>
                  <a:pt x="28" y="77"/>
                </a:moveTo>
                <a:cubicBezTo>
                  <a:pt x="28" y="66"/>
                  <a:pt x="28" y="66"/>
                  <a:pt x="28" y="66"/>
                </a:cubicBezTo>
                <a:cubicBezTo>
                  <a:pt x="33" y="71"/>
                  <a:pt x="33" y="71"/>
                  <a:pt x="33" y="71"/>
                </a:cubicBezTo>
                <a:lnTo>
                  <a:pt x="28" y="77"/>
                </a:lnTo>
                <a:close/>
                <a:moveTo>
                  <a:pt x="58" y="85"/>
                </a:moveTo>
                <a:cubicBezTo>
                  <a:pt x="30" y="56"/>
                  <a:pt x="30" y="56"/>
                  <a:pt x="30" y="56"/>
                </a:cubicBezTo>
                <a:cubicBezTo>
                  <a:pt x="83" y="16"/>
                  <a:pt x="83" y="16"/>
                  <a:pt x="83" y="16"/>
                </a:cubicBezTo>
                <a:lnTo>
                  <a:pt x="58" y="8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cxnSp>
        <p:nvCxnSpPr>
          <p:cNvPr id="29" name="Straight Connector 28"/>
          <p:cNvCxnSpPr>
            <a:cxnSpLocks/>
          </p:cNvCxnSpPr>
          <p:nvPr/>
        </p:nvCxnSpPr>
        <p:spPr>
          <a:xfrm>
            <a:off x="6380115" y="3227993"/>
            <a:ext cx="447290" cy="3335"/>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4045401" y="2057400"/>
            <a:ext cx="2334714" cy="233471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i="1" dirty="0">
                <a:latin typeface="Prometo Medium" panose="020B0704030203060203" pitchFamily="34" charset="0"/>
              </a:rPr>
              <a:t>90%</a:t>
            </a:r>
          </a:p>
          <a:p>
            <a:pPr algn="ctr"/>
            <a:r>
              <a:rPr lang="en-US" sz="1600" dirty="0">
                <a:latin typeface="Century Gothic" panose="020B0502020202020204" pitchFamily="34" charset="0"/>
              </a:rPr>
              <a:t>Lorem ipsum</a:t>
            </a:r>
          </a:p>
        </p:txBody>
      </p:sp>
      <p:sp>
        <p:nvSpPr>
          <p:cNvPr id="2" name="Footer Placeholder 1">
            <a:extLst>
              <a:ext uri="{FF2B5EF4-FFF2-40B4-BE49-F238E27FC236}">
                <a16:creationId xmlns:a16="http://schemas.microsoft.com/office/drawing/2014/main" id="{1E253F13-2700-F647-BF43-99D10C2BD192}"/>
              </a:ext>
            </a:extLst>
          </p:cNvPr>
          <p:cNvSpPr>
            <a:spLocks noGrp="1"/>
          </p:cNvSpPr>
          <p:nvPr>
            <p:ph type="ftr" sz="quarter" idx="11"/>
          </p:nvPr>
        </p:nvSpPr>
        <p:spPr/>
        <p:txBody>
          <a:bodyPr/>
          <a:lstStyle/>
          <a:p>
            <a:r>
              <a:rPr lang="en-US"/>
              <a:t>PRESENTATION TITLE (To customize: Insert &gt; Header Footer &gt; Edit Footer Text &gt; Apply to All)</a:t>
            </a:r>
            <a:endParaRPr lang="en-US" dirty="0"/>
          </a:p>
        </p:txBody>
      </p:sp>
      <p:sp>
        <p:nvSpPr>
          <p:cNvPr id="26" name="TextBox 25">
            <a:extLst>
              <a:ext uri="{FF2B5EF4-FFF2-40B4-BE49-F238E27FC236}">
                <a16:creationId xmlns:a16="http://schemas.microsoft.com/office/drawing/2014/main" id="{08D5602A-EBA5-454E-BE49-5D77C22D5AF8}"/>
              </a:ext>
            </a:extLst>
          </p:cNvPr>
          <p:cNvSpPr txBox="1"/>
          <p:nvPr/>
        </p:nvSpPr>
        <p:spPr>
          <a:xfrm>
            <a:off x="6909077" y="1534363"/>
            <a:ext cx="2628623" cy="738664"/>
          </a:xfrm>
          <a:prstGeom prst="rect">
            <a:avLst/>
          </a:prstGeom>
          <a:noFill/>
        </p:spPr>
        <p:txBody>
          <a:bodyPr wrap="square" lIns="0" rIns="0" rtlCol="0">
            <a:spAutoFit/>
          </a:bodyPr>
          <a:lstStyle/>
          <a:p>
            <a:r>
              <a:rPr lang="en-US" sz="1400" dirty="0">
                <a:latin typeface="Century Gothic" panose="020B0502020202020204" pitchFamily="34" charset="0"/>
              </a:rPr>
              <a:t>Lorem ipsum dolor sit amet, consectetur adipiscing elit. Sed et tellus.</a:t>
            </a:r>
          </a:p>
        </p:txBody>
      </p:sp>
      <p:sp>
        <p:nvSpPr>
          <p:cNvPr id="27" name="TextBox 26">
            <a:extLst>
              <a:ext uri="{FF2B5EF4-FFF2-40B4-BE49-F238E27FC236}">
                <a16:creationId xmlns:a16="http://schemas.microsoft.com/office/drawing/2014/main" id="{44AD37A3-D838-3A4F-8C89-8B68046A25F9}"/>
              </a:ext>
            </a:extLst>
          </p:cNvPr>
          <p:cNvSpPr txBox="1"/>
          <p:nvPr/>
        </p:nvSpPr>
        <p:spPr>
          <a:xfrm>
            <a:off x="7796972" y="3171533"/>
            <a:ext cx="2628623" cy="738664"/>
          </a:xfrm>
          <a:prstGeom prst="rect">
            <a:avLst/>
          </a:prstGeom>
          <a:noFill/>
        </p:spPr>
        <p:txBody>
          <a:bodyPr wrap="square" lIns="0" rIns="0" rtlCol="0">
            <a:spAutoFit/>
          </a:bodyPr>
          <a:lstStyle/>
          <a:p>
            <a:r>
              <a:rPr lang="en-US" sz="1400" dirty="0">
                <a:latin typeface="Century Gothic" panose="020B0502020202020204" pitchFamily="34" charset="0"/>
              </a:rPr>
              <a:t>Lorem ipsum dolor sit amet, consectetur adipiscing elit. Sed et tellus.</a:t>
            </a:r>
          </a:p>
        </p:txBody>
      </p:sp>
      <p:sp>
        <p:nvSpPr>
          <p:cNvPr id="35" name="TextBox 34">
            <a:extLst>
              <a:ext uri="{FF2B5EF4-FFF2-40B4-BE49-F238E27FC236}">
                <a16:creationId xmlns:a16="http://schemas.microsoft.com/office/drawing/2014/main" id="{29562D59-1E97-2645-8495-95E02ECBCEFA}"/>
              </a:ext>
            </a:extLst>
          </p:cNvPr>
          <p:cNvSpPr txBox="1"/>
          <p:nvPr/>
        </p:nvSpPr>
        <p:spPr>
          <a:xfrm>
            <a:off x="6909077" y="4850441"/>
            <a:ext cx="2628623" cy="738664"/>
          </a:xfrm>
          <a:prstGeom prst="rect">
            <a:avLst/>
          </a:prstGeom>
          <a:noFill/>
        </p:spPr>
        <p:txBody>
          <a:bodyPr wrap="square" lIns="0" rIns="0" rtlCol="0">
            <a:spAutoFit/>
          </a:bodyPr>
          <a:lstStyle/>
          <a:p>
            <a:r>
              <a:rPr lang="en-US" sz="1400" dirty="0">
                <a:latin typeface="Century Gothic" panose="020B0502020202020204" pitchFamily="34" charset="0"/>
              </a:rPr>
              <a:t>Lorem ipsum dolor sit amet, consectetur adipiscing elit. Sed et tellus.</a:t>
            </a:r>
          </a:p>
        </p:txBody>
      </p:sp>
      <p:sp>
        <p:nvSpPr>
          <p:cNvPr id="36" name="TextBox 35">
            <a:extLst>
              <a:ext uri="{FF2B5EF4-FFF2-40B4-BE49-F238E27FC236}">
                <a16:creationId xmlns:a16="http://schemas.microsoft.com/office/drawing/2014/main" id="{39801DF6-F7EF-8E4B-B16E-A7F052F207B2}"/>
              </a:ext>
            </a:extLst>
          </p:cNvPr>
          <p:cNvSpPr txBox="1"/>
          <p:nvPr/>
        </p:nvSpPr>
        <p:spPr>
          <a:xfrm>
            <a:off x="7710448" y="2843430"/>
            <a:ext cx="2087382" cy="369332"/>
          </a:xfrm>
          <a:prstGeom prst="rect">
            <a:avLst/>
          </a:prstGeom>
          <a:noFill/>
        </p:spPr>
        <p:txBody>
          <a:bodyPr wrap="square" rtlCol="0">
            <a:spAutoFit/>
          </a:bodyPr>
          <a:lstStyle/>
          <a:p>
            <a:r>
              <a:rPr lang="en-US" dirty="0">
                <a:solidFill>
                  <a:schemeClr val="tx2"/>
                </a:solidFill>
                <a:latin typeface="Prometo Medium" panose="020B0704030203060203" pitchFamily="34" charset="0"/>
              </a:rPr>
              <a:t>Service Title</a:t>
            </a:r>
          </a:p>
        </p:txBody>
      </p:sp>
      <p:sp>
        <p:nvSpPr>
          <p:cNvPr id="41" name="TextBox 40">
            <a:extLst>
              <a:ext uri="{FF2B5EF4-FFF2-40B4-BE49-F238E27FC236}">
                <a16:creationId xmlns:a16="http://schemas.microsoft.com/office/drawing/2014/main" id="{055EFAE8-B501-7A4C-87E7-12C4AF184AFE}"/>
              </a:ext>
            </a:extLst>
          </p:cNvPr>
          <p:cNvSpPr txBox="1"/>
          <p:nvPr/>
        </p:nvSpPr>
        <p:spPr>
          <a:xfrm>
            <a:off x="6819092" y="1217743"/>
            <a:ext cx="2087382" cy="369332"/>
          </a:xfrm>
          <a:prstGeom prst="rect">
            <a:avLst/>
          </a:prstGeom>
          <a:noFill/>
        </p:spPr>
        <p:txBody>
          <a:bodyPr wrap="square" rtlCol="0">
            <a:spAutoFit/>
          </a:bodyPr>
          <a:lstStyle/>
          <a:p>
            <a:r>
              <a:rPr lang="en-US" dirty="0">
                <a:solidFill>
                  <a:schemeClr val="tx2"/>
                </a:solidFill>
                <a:latin typeface="Prometo Medium" panose="020B0704030203060203" pitchFamily="34" charset="0"/>
              </a:rPr>
              <a:t>Service Title</a:t>
            </a:r>
          </a:p>
        </p:txBody>
      </p:sp>
      <p:sp>
        <p:nvSpPr>
          <p:cNvPr id="42" name="TextBox 41">
            <a:extLst>
              <a:ext uri="{FF2B5EF4-FFF2-40B4-BE49-F238E27FC236}">
                <a16:creationId xmlns:a16="http://schemas.microsoft.com/office/drawing/2014/main" id="{54D6BF21-20D3-AA44-B4CB-6F0438EC5BD6}"/>
              </a:ext>
            </a:extLst>
          </p:cNvPr>
          <p:cNvSpPr txBox="1"/>
          <p:nvPr/>
        </p:nvSpPr>
        <p:spPr>
          <a:xfrm>
            <a:off x="6819092" y="4533824"/>
            <a:ext cx="2087382" cy="369332"/>
          </a:xfrm>
          <a:prstGeom prst="rect">
            <a:avLst/>
          </a:prstGeom>
          <a:noFill/>
        </p:spPr>
        <p:txBody>
          <a:bodyPr wrap="square" rtlCol="0">
            <a:spAutoFit/>
          </a:bodyPr>
          <a:lstStyle/>
          <a:p>
            <a:r>
              <a:rPr lang="en-US" dirty="0">
                <a:solidFill>
                  <a:schemeClr val="tx2"/>
                </a:solidFill>
                <a:latin typeface="Prometo Medium" panose="020B0704030203060203" pitchFamily="34" charset="0"/>
              </a:rPr>
              <a:t>Service Title</a:t>
            </a:r>
          </a:p>
        </p:txBody>
      </p:sp>
      <p:sp>
        <p:nvSpPr>
          <p:cNvPr id="4" name="TextBox 3">
            <a:extLst>
              <a:ext uri="{FF2B5EF4-FFF2-40B4-BE49-F238E27FC236}">
                <a16:creationId xmlns:a16="http://schemas.microsoft.com/office/drawing/2014/main" id="{BF700DD3-D281-2A80-5FDE-BA96B4FAF592}"/>
              </a:ext>
            </a:extLst>
          </p:cNvPr>
          <p:cNvSpPr txBox="1"/>
          <p:nvPr/>
        </p:nvSpPr>
        <p:spPr>
          <a:xfrm>
            <a:off x="497003" y="3942578"/>
            <a:ext cx="3180273" cy="954107"/>
          </a:xfrm>
          <a:prstGeom prst="rect">
            <a:avLst/>
          </a:prstGeom>
          <a:noFill/>
        </p:spPr>
        <p:txBody>
          <a:bodyPr wrap="square" lIns="0" rIns="0" rtlCol="0">
            <a:spAutoFit/>
          </a:bodyPr>
          <a:lstStyle/>
          <a:p>
            <a:r>
              <a:rPr lang="en-US" sz="1400" dirty="0">
                <a:latin typeface="Century Gothic" panose="020B0502020202020204" pitchFamily="34" charset="0"/>
              </a:rPr>
              <a:t>Lorem ipsum dolor sit amet, consectetur adipiscing elit. Sed et tellus dapibus, venenatis purus eget, dignissim metus.</a:t>
            </a:r>
          </a:p>
        </p:txBody>
      </p:sp>
      <p:sp>
        <p:nvSpPr>
          <p:cNvPr id="5" name="TextBox 4">
            <a:extLst>
              <a:ext uri="{FF2B5EF4-FFF2-40B4-BE49-F238E27FC236}">
                <a16:creationId xmlns:a16="http://schemas.microsoft.com/office/drawing/2014/main" id="{3216EEDD-E76C-3257-6A62-1FF9476DF9E0}"/>
              </a:ext>
            </a:extLst>
          </p:cNvPr>
          <p:cNvSpPr txBox="1"/>
          <p:nvPr/>
        </p:nvSpPr>
        <p:spPr>
          <a:xfrm>
            <a:off x="497004" y="3453724"/>
            <a:ext cx="1431482" cy="338554"/>
          </a:xfrm>
          <a:prstGeom prst="rect">
            <a:avLst/>
          </a:prstGeom>
          <a:noFill/>
        </p:spPr>
        <p:txBody>
          <a:bodyPr wrap="none" lIns="0" rIns="0" rtlCol="0">
            <a:spAutoFit/>
          </a:bodyPr>
          <a:lstStyle/>
          <a:p>
            <a:r>
              <a:rPr lang="en-US" sz="1600" b="1" dirty="0">
                <a:solidFill>
                  <a:schemeClr val="accent4"/>
                </a:solidFill>
                <a:latin typeface="Century Gothic" panose="020B0502020202020204" pitchFamily="34" charset="0"/>
              </a:rPr>
              <a:t>SUBHEAD HERE</a:t>
            </a:r>
          </a:p>
        </p:txBody>
      </p:sp>
      <p:sp>
        <p:nvSpPr>
          <p:cNvPr id="3" name="Slide Number Placeholder 1">
            <a:extLst>
              <a:ext uri="{FF2B5EF4-FFF2-40B4-BE49-F238E27FC236}">
                <a16:creationId xmlns:a16="http://schemas.microsoft.com/office/drawing/2014/main" id="{2E638B9E-4D81-0714-B050-803C5E1DBC56}"/>
              </a:ext>
            </a:extLst>
          </p:cNvPr>
          <p:cNvSpPr>
            <a:spLocks noGrp="1"/>
          </p:cNvSpPr>
          <p:nvPr>
            <p:ph type="sldNum" sz="quarter" idx="4"/>
          </p:nvPr>
        </p:nvSpPr>
        <p:spPr>
          <a:xfrm>
            <a:off x="8723601" y="6373546"/>
            <a:ext cx="2727326" cy="219075"/>
          </a:xfrm>
          <a:prstGeom prst="rect">
            <a:avLst/>
          </a:prstGeom>
        </p:spPr>
        <p:txBody>
          <a:bodyPr/>
          <a:lstStyle/>
          <a:p>
            <a:fld id="{2F8AF2E6-64A8-0F46-AF27-0A96D82A033B}" type="slidenum">
              <a:rPr lang="en-US" smtClean="0"/>
              <a:pPr/>
              <a:t>39</a:t>
            </a:fld>
            <a:endParaRPr lang="en-US" dirty="0"/>
          </a:p>
        </p:txBody>
      </p:sp>
    </p:spTree>
    <p:extLst>
      <p:ext uri="{BB962C8B-B14F-4D97-AF65-F5344CB8AC3E}">
        <p14:creationId xmlns:p14="http://schemas.microsoft.com/office/powerpoint/2010/main" val="2974100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A0E3435-8299-BC4D-825F-35641B6674D9}"/>
              </a:ext>
            </a:extLst>
          </p:cNvPr>
          <p:cNvSpPr>
            <a:spLocks noGrp="1"/>
          </p:cNvSpPr>
          <p:nvPr>
            <p:ph type="ftr" sz="quarter" idx="11"/>
          </p:nvPr>
        </p:nvSpPr>
        <p:spPr/>
        <p:txBody>
          <a:bodyPr/>
          <a:lstStyle/>
          <a:p>
            <a:r>
              <a:rPr lang="en-US" dirty="0"/>
              <a:t>PRESENTATION TITLE (To customize: Insert &gt; Header Footer &gt; Edit Footer Text &gt; Apply to All)</a:t>
            </a:r>
          </a:p>
        </p:txBody>
      </p:sp>
      <p:sp>
        <p:nvSpPr>
          <p:cNvPr id="2" name="Title 1"/>
          <p:cNvSpPr>
            <a:spLocks noGrp="1"/>
          </p:cNvSpPr>
          <p:nvPr>
            <p:ph type="title" idx="4294967295"/>
          </p:nvPr>
        </p:nvSpPr>
        <p:spPr>
          <a:xfrm>
            <a:off x="484981" y="1671638"/>
            <a:ext cx="3297237" cy="1782762"/>
          </a:xfrm>
        </p:spPr>
        <p:txBody>
          <a:bodyPr wrap="none" anchor="t"/>
          <a:lstStyle/>
          <a:p>
            <a:r>
              <a:rPr lang="en-US" dirty="0"/>
              <a:t>Welcome</a:t>
            </a:r>
          </a:p>
        </p:txBody>
      </p:sp>
      <p:sp>
        <p:nvSpPr>
          <p:cNvPr id="12" name="TextBox 11"/>
          <p:cNvSpPr txBox="1"/>
          <p:nvPr/>
        </p:nvSpPr>
        <p:spPr>
          <a:xfrm>
            <a:off x="502568" y="3822021"/>
            <a:ext cx="4730258" cy="323165"/>
          </a:xfrm>
          <a:prstGeom prst="rect">
            <a:avLst/>
          </a:prstGeom>
          <a:noFill/>
        </p:spPr>
        <p:txBody>
          <a:bodyPr wrap="square" lIns="0" rIns="0" rtlCol="0">
            <a:spAutoFit/>
          </a:bodyPr>
          <a:lstStyle/>
          <a:p>
            <a:r>
              <a:rPr lang="en-US" sz="1500" dirty="0">
                <a:solidFill>
                  <a:schemeClr val="tx2"/>
                </a:solidFill>
              </a:rPr>
              <a:t>Title</a:t>
            </a:r>
          </a:p>
        </p:txBody>
      </p:sp>
      <p:sp>
        <p:nvSpPr>
          <p:cNvPr id="3" name="Text Placeholder 4">
            <a:extLst>
              <a:ext uri="{FF2B5EF4-FFF2-40B4-BE49-F238E27FC236}">
                <a16:creationId xmlns:a16="http://schemas.microsoft.com/office/drawing/2014/main" id="{145214C5-C427-6F85-90B4-B018AEDDDC81}"/>
              </a:ext>
            </a:extLst>
          </p:cNvPr>
          <p:cNvSpPr txBox="1">
            <a:spLocks/>
          </p:cNvSpPr>
          <p:nvPr/>
        </p:nvSpPr>
        <p:spPr>
          <a:xfrm>
            <a:off x="514109" y="3379042"/>
            <a:ext cx="10591800" cy="518337"/>
          </a:xfrm>
          <a:prstGeom prst="rect">
            <a:avLst/>
          </a:prstGeom>
        </p:spPr>
        <p:txBody>
          <a:bodyPr lIns="0"/>
          <a:lstStyle>
            <a:lvl1pPr marL="185738" marR="0" indent="-185738" algn="l" defTabSz="914318" rtl="0" eaLnBrk="1" fontAlgn="auto" latinLnBrk="0" hangingPunct="1">
              <a:lnSpc>
                <a:spcPct val="110000"/>
              </a:lnSpc>
              <a:spcBef>
                <a:spcPts val="1000"/>
              </a:spcBef>
              <a:spcAft>
                <a:spcPts val="500"/>
              </a:spcAft>
              <a:buClr>
                <a:schemeClr val="accent3"/>
              </a:buClr>
              <a:buSzTx/>
              <a:buFont typeface="Arial" panose="020B0604020202020204" pitchFamily="34" charset="0"/>
              <a:buChar char="•"/>
              <a:tabLst/>
              <a:defRPr sz="1800" b="0" i="0" kern="1200">
                <a:solidFill>
                  <a:schemeClr val="tx1"/>
                </a:solidFill>
                <a:latin typeface="Century Gothic" panose="020B0502020202020204" pitchFamily="34" charset="0"/>
                <a:ea typeface="+mn-ea"/>
                <a:cs typeface="+mn-cs"/>
              </a:defRPr>
            </a:lvl1pPr>
            <a:lvl2pPr marL="406400" indent="-177800" algn="l" defTabSz="914318" rtl="0" eaLnBrk="1" latinLnBrk="0" hangingPunct="1">
              <a:lnSpc>
                <a:spcPct val="110000"/>
              </a:lnSpc>
              <a:spcBef>
                <a:spcPts val="499"/>
              </a:spcBef>
              <a:spcAft>
                <a:spcPts val="500"/>
              </a:spcAft>
              <a:buClr>
                <a:schemeClr val="accent1"/>
              </a:buClr>
              <a:buFont typeface="Arial" panose="020B0604020202020204" pitchFamily="34" charset="0"/>
              <a:buChar char="•"/>
              <a:tabLst/>
              <a:defRPr sz="1800" kern="1200">
                <a:solidFill>
                  <a:schemeClr val="tx1"/>
                </a:solidFill>
                <a:latin typeface="Century Gothic" panose="020B0502020202020204" pitchFamily="34" charset="0"/>
                <a:ea typeface="+mn-ea"/>
                <a:cs typeface="+mn-cs"/>
              </a:defRPr>
            </a:lvl2pPr>
            <a:lvl3pPr marL="635000" indent="-177800" algn="l" defTabSz="914318" rtl="0" eaLnBrk="1" latinLnBrk="0" hangingPunct="1">
              <a:lnSpc>
                <a:spcPct val="110000"/>
              </a:lnSpc>
              <a:spcBef>
                <a:spcPts val="499"/>
              </a:spcBef>
              <a:spcAft>
                <a:spcPts val="500"/>
              </a:spcAft>
              <a:buClr>
                <a:schemeClr val="accent2"/>
              </a:buClr>
              <a:buFont typeface="Arial" panose="020B0604020202020204" pitchFamily="34" charset="0"/>
              <a:buChar char="•"/>
              <a:tabLst/>
              <a:defRPr sz="1800" b="0" i="0" kern="1200">
                <a:solidFill>
                  <a:schemeClr val="tx1"/>
                </a:solidFill>
                <a:latin typeface="Century Gothic" panose="020B0502020202020204" pitchFamily="34" charset="0"/>
                <a:ea typeface="+mn-ea"/>
                <a:cs typeface="+mn-cs"/>
              </a:defRPr>
            </a:lvl3pPr>
            <a:lvl4pPr marL="922338" indent="-177800" algn="l" defTabSz="914318" rtl="0" eaLnBrk="1" latinLnBrk="0" hangingPunct="1">
              <a:lnSpc>
                <a:spcPct val="110000"/>
              </a:lnSpc>
              <a:spcBef>
                <a:spcPts val="499"/>
              </a:spcBef>
              <a:spcAft>
                <a:spcPts val="500"/>
              </a:spcAft>
              <a:buClr>
                <a:schemeClr val="accent4"/>
              </a:buClr>
              <a:buFont typeface="Arial" panose="020B0604020202020204" pitchFamily="34" charset="0"/>
              <a:buChar char="•"/>
              <a:tabLst/>
              <a:defRPr sz="1800" b="0" i="0" kern="1200">
                <a:solidFill>
                  <a:schemeClr val="tx1"/>
                </a:solidFill>
                <a:latin typeface="Century Gothic" panose="020B0502020202020204" pitchFamily="34" charset="0"/>
                <a:ea typeface="+mn-ea"/>
                <a:cs typeface="+mn-cs"/>
              </a:defRPr>
            </a:lvl4pPr>
            <a:lvl5pPr marL="1150938" indent="-177800" algn="l" defTabSz="914318" rtl="0" eaLnBrk="1" latinLnBrk="0" hangingPunct="1">
              <a:lnSpc>
                <a:spcPct val="110000"/>
              </a:lnSpc>
              <a:spcBef>
                <a:spcPts val="499"/>
              </a:spcBef>
              <a:spcAft>
                <a:spcPts val="500"/>
              </a:spcAft>
              <a:buClr>
                <a:schemeClr val="accent3"/>
              </a:buClr>
              <a:buFont typeface="Arial" panose="020B0604020202020204" pitchFamily="34" charset="0"/>
              <a:buChar char="•"/>
              <a:tabLst/>
              <a:defRPr sz="1800" b="0" i="0" kern="1200" baseline="0">
                <a:solidFill>
                  <a:schemeClr val="tx1"/>
                </a:solidFill>
                <a:latin typeface="Century Gothic" panose="020B0502020202020204" pitchFamily="34" charset="0"/>
                <a:ea typeface="+mn-ea"/>
                <a:cs typeface="+mn-cs"/>
              </a:defRPr>
            </a:lvl5pPr>
            <a:lvl6pPr marL="688975" indent="-169863" algn="l" defTabSz="914318" rtl="0" eaLnBrk="1" latinLnBrk="0" hangingPunct="1">
              <a:lnSpc>
                <a:spcPct val="90000"/>
              </a:lnSpc>
              <a:spcBef>
                <a:spcPts val="499"/>
              </a:spcBef>
              <a:buClr>
                <a:schemeClr val="accent3"/>
              </a:buClr>
              <a:buFont typeface="Arial" panose="020B0604020202020204" pitchFamily="34" charset="0"/>
              <a:buChar char="•"/>
              <a:tabLst/>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accent4"/>
                </a:solidFill>
              </a:rPr>
              <a:t>Speaker Name</a:t>
            </a:r>
          </a:p>
        </p:txBody>
      </p:sp>
      <p:sp>
        <p:nvSpPr>
          <p:cNvPr id="4" name="Slide Number Placeholder 1">
            <a:extLst>
              <a:ext uri="{FF2B5EF4-FFF2-40B4-BE49-F238E27FC236}">
                <a16:creationId xmlns:a16="http://schemas.microsoft.com/office/drawing/2014/main" id="{BE95CC56-F82F-59A6-F20D-E2881534869E}"/>
              </a:ext>
            </a:extLst>
          </p:cNvPr>
          <p:cNvSpPr>
            <a:spLocks noGrp="1"/>
          </p:cNvSpPr>
          <p:nvPr>
            <p:ph type="sldNum" sz="quarter" idx="4"/>
          </p:nvPr>
        </p:nvSpPr>
        <p:spPr>
          <a:xfrm>
            <a:off x="8723601" y="6373546"/>
            <a:ext cx="2727326" cy="219075"/>
          </a:xfrm>
          <a:prstGeom prst="rect">
            <a:avLst/>
          </a:prstGeom>
        </p:spPr>
        <p:txBody>
          <a:bodyPr/>
          <a:lstStyle/>
          <a:p>
            <a:fld id="{2F8AF2E6-64A8-0F46-AF27-0A96D82A033B}" type="slidenum">
              <a:rPr lang="en-US" smtClean="0"/>
              <a:pPr/>
              <a:t>4</a:t>
            </a:fld>
            <a:endParaRPr lang="en-US" dirty="0"/>
          </a:p>
        </p:txBody>
      </p:sp>
    </p:spTree>
    <p:extLst>
      <p:ext uri="{BB962C8B-B14F-4D97-AF65-F5344CB8AC3E}">
        <p14:creationId xmlns:p14="http://schemas.microsoft.com/office/powerpoint/2010/main" val="6962491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val 36"/>
          <p:cNvSpPr/>
          <p:nvPr/>
        </p:nvSpPr>
        <p:spPr>
          <a:xfrm>
            <a:off x="6863238" y="1984419"/>
            <a:ext cx="1482188" cy="148218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c 19"/>
          <p:cNvSpPr/>
          <p:nvPr/>
        </p:nvSpPr>
        <p:spPr>
          <a:xfrm rot="5400000">
            <a:off x="4197250" y="1851683"/>
            <a:ext cx="3664977" cy="3664977"/>
          </a:xfrm>
          <a:prstGeom prst="arc">
            <a:avLst>
              <a:gd name="adj1" fmla="val 16200000"/>
              <a:gd name="adj2" fmla="val 12524190"/>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Century Gothic" panose="020B0502020202020204" pitchFamily="34" charset="0"/>
            </a:endParaRPr>
          </a:p>
        </p:txBody>
      </p:sp>
      <p:sp>
        <p:nvSpPr>
          <p:cNvPr id="35" name="Oval 34"/>
          <p:cNvSpPr/>
          <p:nvPr/>
        </p:nvSpPr>
        <p:spPr>
          <a:xfrm>
            <a:off x="6771247" y="4755480"/>
            <a:ext cx="701268" cy="701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704372" y="1782277"/>
            <a:ext cx="701268" cy="7012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026316" y="4006189"/>
            <a:ext cx="701268" cy="70126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42C74AE-4043-D64C-B03F-F46EDC674C10}"/>
              </a:ext>
            </a:extLst>
          </p:cNvPr>
          <p:cNvSpPr>
            <a:spLocks noGrp="1"/>
          </p:cNvSpPr>
          <p:nvPr>
            <p:ph type="title"/>
          </p:nvPr>
        </p:nvSpPr>
        <p:spPr>
          <a:xfrm>
            <a:off x="494446" y="1088044"/>
            <a:ext cx="10591800" cy="999994"/>
          </a:xfrm>
        </p:spPr>
        <p:txBody>
          <a:bodyPr/>
          <a:lstStyle/>
          <a:p>
            <a:r>
              <a:rPr lang="en-US" dirty="0"/>
              <a:t>Bubble Services</a:t>
            </a:r>
          </a:p>
        </p:txBody>
      </p:sp>
      <p:sp>
        <p:nvSpPr>
          <p:cNvPr id="13" name="Freeform 55"/>
          <p:cNvSpPr>
            <a:spLocks noEditPoints="1"/>
          </p:cNvSpPr>
          <p:nvPr/>
        </p:nvSpPr>
        <p:spPr bwMode="auto">
          <a:xfrm>
            <a:off x="4883480" y="1955529"/>
            <a:ext cx="336550" cy="338138"/>
          </a:xfrm>
          <a:custGeom>
            <a:avLst/>
            <a:gdLst>
              <a:gd name="T0" fmla="*/ 95 w 96"/>
              <a:gd name="T1" fmla="*/ 21 h 96"/>
              <a:gd name="T2" fmla="*/ 75 w 96"/>
              <a:gd name="T3" fmla="*/ 1 h 96"/>
              <a:gd name="T4" fmla="*/ 72 w 96"/>
              <a:gd name="T5" fmla="*/ 0 h 96"/>
              <a:gd name="T6" fmla="*/ 69 w 96"/>
              <a:gd name="T7" fmla="*/ 2 h 96"/>
              <a:gd name="T8" fmla="*/ 58 w 96"/>
              <a:gd name="T9" fmla="*/ 17 h 96"/>
              <a:gd name="T10" fmla="*/ 30 w 96"/>
              <a:gd name="T11" fmla="*/ 28 h 96"/>
              <a:gd name="T12" fmla="*/ 28 w 96"/>
              <a:gd name="T13" fmla="*/ 31 h 96"/>
              <a:gd name="T14" fmla="*/ 29 w 96"/>
              <a:gd name="T15" fmla="*/ 35 h 96"/>
              <a:gd name="T16" fmla="*/ 37 w 96"/>
              <a:gd name="T17" fmla="*/ 43 h 96"/>
              <a:gd name="T18" fmla="*/ 1 w 96"/>
              <a:gd name="T19" fmla="*/ 90 h 96"/>
              <a:gd name="T20" fmla="*/ 1 w 96"/>
              <a:gd name="T21" fmla="*/ 95 h 96"/>
              <a:gd name="T22" fmla="*/ 4 w 96"/>
              <a:gd name="T23" fmla="*/ 96 h 96"/>
              <a:gd name="T24" fmla="*/ 6 w 96"/>
              <a:gd name="T25" fmla="*/ 95 h 96"/>
              <a:gd name="T26" fmla="*/ 53 w 96"/>
              <a:gd name="T27" fmla="*/ 59 h 96"/>
              <a:gd name="T28" fmla="*/ 61 w 96"/>
              <a:gd name="T29" fmla="*/ 67 h 96"/>
              <a:gd name="T30" fmla="*/ 64 w 96"/>
              <a:gd name="T31" fmla="*/ 68 h 96"/>
              <a:gd name="T32" fmla="*/ 65 w 96"/>
              <a:gd name="T33" fmla="*/ 68 h 96"/>
              <a:gd name="T34" fmla="*/ 68 w 96"/>
              <a:gd name="T35" fmla="*/ 66 h 96"/>
              <a:gd name="T36" fmla="*/ 79 w 96"/>
              <a:gd name="T37" fmla="*/ 38 h 96"/>
              <a:gd name="T38" fmla="*/ 94 w 96"/>
              <a:gd name="T39" fmla="*/ 27 h 96"/>
              <a:gd name="T40" fmla="*/ 96 w 96"/>
              <a:gd name="T41" fmla="*/ 24 h 96"/>
              <a:gd name="T42" fmla="*/ 95 w 96"/>
              <a:gd name="T43" fmla="*/ 21 h 96"/>
              <a:gd name="T44" fmla="*/ 26 w 96"/>
              <a:gd name="T45" fmla="*/ 70 h 96"/>
              <a:gd name="T46" fmla="*/ 43 w 96"/>
              <a:gd name="T47" fmla="*/ 48 h 96"/>
              <a:gd name="T48" fmla="*/ 48 w 96"/>
              <a:gd name="T49" fmla="*/ 53 h 96"/>
              <a:gd name="T50" fmla="*/ 26 w 96"/>
              <a:gd name="T51" fmla="*/ 70 h 96"/>
              <a:gd name="T52" fmla="*/ 74 w 96"/>
              <a:gd name="T53" fmla="*/ 33 h 96"/>
              <a:gd name="T54" fmla="*/ 72 w 96"/>
              <a:gd name="T55" fmla="*/ 34 h 96"/>
              <a:gd name="T56" fmla="*/ 63 w 96"/>
              <a:gd name="T57" fmla="*/ 57 h 96"/>
              <a:gd name="T58" fmla="*/ 39 w 96"/>
              <a:gd name="T59" fmla="*/ 33 h 96"/>
              <a:gd name="T60" fmla="*/ 62 w 96"/>
              <a:gd name="T61" fmla="*/ 24 h 96"/>
              <a:gd name="T62" fmla="*/ 63 w 96"/>
              <a:gd name="T63" fmla="*/ 22 h 96"/>
              <a:gd name="T64" fmla="*/ 72 w 96"/>
              <a:gd name="T65" fmla="*/ 10 h 96"/>
              <a:gd name="T66" fmla="*/ 86 w 96"/>
              <a:gd name="T67" fmla="*/ 24 h 96"/>
              <a:gd name="T68" fmla="*/ 74 w 96"/>
              <a:gd name="T69" fmla="*/ 3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96">
                <a:moveTo>
                  <a:pt x="95" y="21"/>
                </a:moveTo>
                <a:cubicBezTo>
                  <a:pt x="75" y="1"/>
                  <a:pt x="75" y="1"/>
                  <a:pt x="75" y="1"/>
                </a:cubicBezTo>
                <a:cubicBezTo>
                  <a:pt x="74" y="0"/>
                  <a:pt x="73" y="0"/>
                  <a:pt x="72" y="0"/>
                </a:cubicBezTo>
                <a:cubicBezTo>
                  <a:pt x="70" y="0"/>
                  <a:pt x="70" y="1"/>
                  <a:pt x="69" y="2"/>
                </a:cubicBezTo>
                <a:cubicBezTo>
                  <a:pt x="58" y="17"/>
                  <a:pt x="58" y="17"/>
                  <a:pt x="58" y="17"/>
                </a:cubicBezTo>
                <a:cubicBezTo>
                  <a:pt x="30" y="28"/>
                  <a:pt x="30" y="28"/>
                  <a:pt x="30" y="28"/>
                </a:cubicBezTo>
                <a:cubicBezTo>
                  <a:pt x="29" y="29"/>
                  <a:pt x="28" y="30"/>
                  <a:pt x="28" y="31"/>
                </a:cubicBezTo>
                <a:cubicBezTo>
                  <a:pt x="28" y="32"/>
                  <a:pt x="28" y="34"/>
                  <a:pt x="29" y="35"/>
                </a:cubicBezTo>
                <a:cubicBezTo>
                  <a:pt x="37" y="43"/>
                  <a:pt x="37" y="43"/>
                  <a:pt x="37" y="43"/>
                </a:cubicBezTo>
                <a:cubicBezTo>
                  <a:pt x="1" y="90"/>
                  <a:pt x="1" y="90"/>
                  <a:pt x="1" y="90"/>
                </a:cubicBezTo>
                <a:cubicBezTo>
                  <a:pt x="0" y="91"/>
                  <a:pt x="0" y="93"/>
                  <a:pt x="1" y="95"/>
                </a:cubicBezTo>
                <a:cubicBezTo>
                  <a:pt x="2" y="96"/>
                  <a:pt x="3" y="96"/>
                  <a:pt x="4" y="96"/>
                </a:cubicBezTo>
                <a:cubicBezTo>
                  <a:pt x="5" y="96"/>
                  <a:pt x="6" y="96"/>
                  <a:pt x="6" y="95"/>
                </a:cubicBezTo>
                <a:cubicBezTo>
                  <a:pt x="53" y="59"/>
                  <a:pt x="53" y="59"/>
                  <a:pt x="53" y="59"/>
                </a:cubicBezTo>
                <a:cubicBezTo>
                  <a:pt x="61" y="67"/>
                  <a:pt x="61" y="67"/>
                  <a:pt x="61" y="67"/>
                </a:cubicBezTo>
                <a:cubicBezTo>
                  <a:pt x="62" y="68"/>
                  <a:pt x="63" y="68"/>
                  <a:pt x="64" y="68"/>
                </a:cubicBezTo>
                <a:cubicBezTo>
                  <a:pt x="64" y="68"/>
                  <a:pt x="64" y="68"/>
                  <a:pt x="65" y="68"/>
                </a:cubicBezTo>
                <a:cubicBezTo>
                  <a:pt x="66" y="68"/>
                  <a:pt x="67" y="67"/>
                  <a:pt x="68" y="66"/>
                </a:cubicBezTo>
                <a:cubicBezTo>
                  <a:pt x="79" y="38"/>
                  <a:pt x="79" y="38"/>
                  <a:pt x="79" y="38"/>
                </a:cubicBezTo>
                <a:cubicBezTo>
                  <a:pt x="94" y="27"/>
                  <a:pt x="94" y="27"/>
                  <a:pt x="94" y="27"/>
                </a:cubicBezTo>
                <a:cubicBezTo>
                  <a:pt x="95" y="27"/>
                  <a:pt x="96" y="26"/>
                  <a:pt x="96" y="24"/>
                </a:cubicBezTo>
                <a:cubicBezTo>
                  <a:pt x="96" y="23"/>
                  <a:pt x="96" y="22"/>
                  <a:pt x="95" y="21"/>
                </a:cubicBezTo>
                <a:close/>
                <a:moveTo>
                  <a:pt x="26" y="70"/>
                </a:moveTo>
                <a:cubicBezTo>
                  <a:pt x="43" y="48"/>
                  <a:pt x="43" y="48"/>
                  <a:pt x="43" y="48"/>
                </a:cubicBezTo>
                <a:cubicBezTo>
                  <a:pt x="48" y="53"/>
                  <a:pt x="48" y="53"/>
                  <a:pt x="48" y="53"/>
                </a:cubicBezTo>
                <a:lnTo>
                  <a:pt x="26" y="70"/>
                </a:lnTo>
                <a:close/>
                <a:moveTo>
                  <a:pt x="74" y="33"/>
                </a:moveTo>
                <a:cubicBezTo>
                  <a:pt x="73" y="33"/>
                  <a:pt x="73" y="34"/>
                  <a:pt x="72" y="34"/>
                </a:cubicBezTo>
                <a:cubicBezTo>
                  <a:pt x="63" y="57"/>
                  <a:pt x="63" y="57"/>
                  <a:pt x="63" y="57"/>
                </a:cubicBezTo>
                <a:cubicBezTo>
                  <a:pt x="39" y="33"/>
                  <a:pt x="39" y="33"/>
                  <a:pt x="39" y="33"/>
                </a:cubicBezTo>
                <a:cubicBezTo>
                  <a:pt x="62" y="24"/>
                  <a:pt x="62" y="24"/>
                  <a:pt x="62" y="24"/>
                </a:cubicBezTo>
                <a:cubicBezTo>
                  <a:pt x="62" y="24"/>
                  <a:pt x="63" y="23"/>
                  <a:pt x="63" y="22"/>
                </a:cubicBezTo>
                <a:cubicBezTo>
                  <a:pt x="72" y="10"/>
                  <a:pt x="72" y="10"/>
                  <a:pt x="72" y="10"/>
                </a:cubicBezTo>
                <a:cubicBezTo>
                  <a:pt x="86" y="24"/>
                  <a:pt x="86" y="24"/>
                  <a:pt x="86" y="24"/>
                </a:cubicBezTo>
                <a:lnTo>
                  <a:pt x="74"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4" name="Freeform 36"/>
          <p:cNvSpPr>
            <a:spLocks noEditPoints="1"/>
          </p:cNvSpPr>
          <p:nvPr/>
        </p:nvSpPr>
        <p:spPr bwMode="auto">
          <a:xfrm>
            <a:off x="4196988" y="4161250"/>
            <a:ext cx="336550" cy="338138"/>
          </a:xfrm>
          <a:custGeom>
            <a:avLst/>
            <a:gdLst>
              <a:gd name="T0" fmla="*/ 88 w 96"/>
              <a:gd name="T1" fmla="*/ 73 h 96"/>
              <a:gd name="T2" fmla="*/ 88 w 96"/>
              <a:gd name="T3" fmla="*/ 56 h 96"/>
              <a:gd name="T4" fmla="*/ 76 w 96"/>
              <a:gd name="T5" fmla="*/ 44 h 96"/>
              <a:gd name="T6" fmla="*/ 52 w 96"/>
              <a:gd name="T7" fmla="*/ 44 h 96"/>
              <a:gd name="T8" fmla="*/ 52 w 96"/>
              <a:gd name="T9" fmla="*/ 23 h 96"/>
              <a:gd name="T10" fmla="*/ 60 w 96"/>
              <a:gd name="T11" fmla="*/ 12 h 96"/>
              <a:gd name="T12" fmla="*/ 48 w 96"/>
              <a:gd name="T13" fmla="*/ 0 h 96"/>
              <a:gd name="T14" fmla="*/ 36 w 96"/>
              <a:gd name="T15" fmla="*/ 12 h 96"/>
              <a:gd name="T16" fmla="*/ 44 w 96"/>
              <a:gd name="T17" fmla="*/ 23 h 96"/>
              <a:gd name="T18" fmla="*/ 44 w 96"/>
              <a:gd name="T19" fmla="*/ 44 h 96"/>
              <a:gd name="T20" fmla="*/ 20 w 96"/>
              <a:gd name="T21" fmla="*/ 44 h 96"/>
              <a:gd name="T22" fmla="*/ 8 w 96"/>
              <a:gd name="T23" fmla="*/ 56 h 96"/>
              <a:gd name="T24" fmla="*/ 8 w 96"/>
              <a:gd name="T25" fmla="*/ 73 h 96"/>
              <a:gd name="T26" fmla="*/ 0 w 96"/>
              <a:gd name="T27" fmla="*/ 84 h 96"/>
              <a:gd name="T28" fmla="*/ 12 w 96"/>
              <a:gd name="T29" fmla="*/ 96 h 96"/>
              <a:gd name="T30" fmla="*/ 24 w 96"/>
              <a:gd name="T31" fmla="*/ 84 h 96"/>
              <a:gd name="T32" fmla="*/ 16 w 96"/>
              <a:gd name="T33" fmla="*/ 73 h 96"/>
              <a:gd name="T34" fmla="*/ 16 w 96"/>
              <a:gd name="T35" fmla="*/ 56 h 96"/>
              <a:gd name="T36" fmla="*/ 20 w 96"/>
              <a:gd name="T37" fmla="*/ 52 h 96"/>
              <a:gd name="T38" fmla="*/ 44 w 96"/>
              <a:gd name="T39" fmla="*/ 52 h 96"/>
              <a:gd name="T40" fmla="*/ 44 w 96"/>
              <a:gd name="T41" fmla="*/ 73 h 96"/>
              <a:gd name="T42" fmla="*/ 36 w 96"/>
              <a:gd name="T43" fmla="*/ 84 h 96"/>
              <a:gd name="T44" fmla="*/ 48 w 96"/>
              <a:gd name="T45" fmla="*/ 96 h 96"/>
              <a:gd name="T46" fmla="*/ 60 w 96"/>
              <a:gd name="T47" fmla="*/ 84 h 96"/>
              <a:gd name="T48" fmla="*/ 52 w 96"/>
              <a:gd name="T49" fmla="*/ 73 h 96"/>
              <a:gd name="T50" fmla="*/ 52 w 96"/>
              <a:gd name="T51" fmla="*/ 52 h 96"/>
              <a:gd name="T52" fmla="*/ 76 w 96"/>
              <a:gd name="T53" fmla="*/ 52 h 96"/>
              <a:gd name="T54" fmla="*/ 80 w 96"/>
              <a:gd name="T55" fmla="*/ 56 h 96"/>
              <a:gd name="T56" fmla="*/ 80 w 96"/>
              <a:gd name="T57" fmla="*/ 73 h 96"/>
              <a:gd name="T58" fmla="*/ 72 w 96"/>
              <a:gd name="T59" fmla="*/ 84 h 96"/>
              <a:gd name="T60" fmla="*/ 84 w 96"/>
              <a:gd name="T61" fmla="*/ 96 h 96"/>
              <a:gd name="T62" fmla="*/ 96 w 96"/>
              <a:gd name="T63" fmla="*/ 84 h 96"/>
              <a:gd name="T64" fmla="*/ 88 w 96"/>
              <a:gd name="T65" fmla="*/ 73 h 96"/>
              <a:gd name="T66" fmla="*/ 12 w 96"/>
              <a:gd name="T67" fmla="*/ 88 h 96"/>
              <a:gd name="T68" fmla="*/ 8 w 96"/>
              <a:gd name="T69" fmla="*/ 84 h 96"/>
              <a:gd name="T70" fmla="*/ 12 w 96"/>
              <a:gd name="T71" fmla="*/ 80 h 96"/>
              <a:gd name="T72" fmla="*/ 16 w 96"/>
              <a:gd name="T73" fmla="*/ 84 h 96"/>
              <a:gd name="T74" fmla="*/ 12 w 96"/>
              <a:gd name="T75" fmla="*/ 88 h 96"/>
              <a:gd name="T76" fmla="*/ 48 w 96"/>
              <a:gd name="T77" fmla="*/ 8 h 96"/>
              <a:gd name="T78" fmla="*/ 52 w 96"/>
              <a:gd name="T79" fmla="*/ 12 h 96"/>
              <a:gd name="T80" fmla="*/ 48 w 96"/>
              <a:gd name="T81" fmla="*/ 16 h 96"/>
              <a:gd name="T82" fmla="*/ 44 w 96"/>
              <a:gd name="T83" fmla="*/ 12 h 96"/>
              <a:gd name="T84" fmla="*/ 48 w 96"/>
              <a:gd name="T85" fmla="*/ 8 h 96"/>
              <a:gd name="T86" fmla="*/ 48 w 96"/>
              <a:gd name="T87" fmla="*/ 88 h 96"/>
              <a:gd name="T88" fmla="*/ 44 w 96"/>
              <a:gd name="T89" fmla="*/ 84 h 96"/>
              <a:gd name="T90" fmla="*/ 48 w 96"/>
              <a:gd name="T91" fmla="*/ 80 h 96"/>
              <a:gd name="T92" fmla="*/ 52 w 96"/>
              <a:gd name="T93" fmla="*/ 84 h 96"/>
              <a:gd name="T94" fmla="*/ 48 w 96"/>
              <a:gd name="T95" fmla="*/ 88 h 96"/>
              <a:gd name="T96" fmla="*/ 84 w 96"/>
              <a:gd name="T97" fmla="*/ 88 h 96"/>
              <a:gd name="T98" fmla="*/ 80 w 96"/>
              <a:gd name="T99" fmla="*/ 84 h 96"/>
              <a:gd name="T100" fmla="*/ 84 w 96"/>
              <a:gd name="T101" fmla="*/ 80 h 96"/>
              <a:gd name="T102" fmla="*/ 88 w 96"/>
              <a:gd name="T103" fmla="*/ 84 h 96"/>
              <a:gd name="T104" fmla="*/ 84 w 96"/>
              <a:gd name="T105"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 h="96">
                <a:moveTo>
                  <a:pt x="88" y="73"/>
                </a:moveTo>
                <a:cubicBezTo>
                  <a:pt x="88" y="56"/>
                  <a:pt x="88" y="56"/>
                  <a:pt x="88" y="56"/>
                </a:cubicBezTo>
                <a:cubicBezTo>
                  <a:pt x="88" y="49"/>
                  <a:pt x="83" y="44"/>
                  <a:pt x="76" y="44"/>
                </a:cubicBezTo>
                <a:cubicBezTo>
                  <a:pt x="52" y="44"/>
                  <a:pt x="52" y="44"/>
                  <a:pt x="52" y="44"/>
                </a:cubicBezTo>
                <a:cubicBezTo>
                  <a:pt x="52" y="23"/>
                  <a:pt x="52" y="23"/>
                  <a:pt x="52" y="23"/>
                </a:cubicBezTo>
                <a:cubicBezTo>
                  <a:pt x="57" y="22"/>
                  <a:pt x="60" y="17"/>
                  <a:pt x="60" y="12"/>
                </a:cubicBezTo>
                <a:cubicBezTo>
                  <a:pt x="60" y="5"/>
                  <a:pt x="55" y="0"/>
                  <a:pt x="48" y="0"/>
                </a:cubicBezTo>
                <a:cubicBezTo>
                  <a:pt x="41" y="0"/>
                  <a:pt x="36" y="5"/>
                  <a:pt x="36" y="12"/>
                </a:cubicBezTo>
                <a:cubicBezTo>
                  <a:pt x="36" y="17"/>
                  <a:pt x="39" y="22"/>
                  <a:pt x="44" y="23"/>
                </a:cubicBezTo>
                <a:cubicBezTo>
                  <a:pt x="44" y="44"/>
                  <a:pt x="44" y="44"/>
                  <a:pt x="44" y="44"/>
                </a:cubicBezTo>
                <a:cubicBezTo>
                  <a:pt x="20" y="44"/>
                  <a:pt x="20" y="44"/>
                  <a:pt x="20" y="44"/>
                </a:cubicBezTo>
                <a:cubicBezTo>
                  <a:pt x="13" y="44"/>
                  <a:pt x="8" y="49"/>
                  <a:pt x="8" y="56"/>
                </a:cubicBezTo>
                <a:cubicBezTo>
                  <a:pt x="8" y="73"/>
                  <a:pt x="8" y="73"/>
                  <a:pt x="8" y="73"/>
                </a:cubicBezTo>
                <a:cubicBezTo>
                  <a:pt x="3" y="74"/>
                  <a:pt x="0" y="79"/>
                  <a:pt x="0" y="84"/>
                </a:cubicBezTo>
                <a:cubicBezTo>
                  <a:pt x="0" y="91"/>
                  <a:pt x="5" y="96"/>
                  <a:pt x="12" y="96"/>
                </a:cubicBezTo>
                <a:cubicBezTo>
                  <a:pt x="19" y="96"/>
                  <a:pt x="24" y="91"/>
                  <a:pt x="24" y="84"/>
                </a:cubicBezTo>
                <a:cubicBezTo>
                  <a:pt x="24" y="79"/>
                  <a:pt x="21" y="74"/>
                  <a:pt x="16" y="73"/>
                </a:cubicBezTo>
                <a:cubicBezTo>
                  <a:pt x="16" y="56"/>
                  <a:pt x="16" y="56"/>
                  <a:pt x="16" y="56"/>
                </a:cubicBezTo>
                <a:cubicBezTo>
                  <a:pt x="16" y="54"/>
                  <a:pt x="18" y="52"/>
                  <a:pt x="20" y="52"/>
                </a:cubicBezTo>
                <a:cubicBezTo>
                  <a:pt x="44" y="52"/>
                  <a:pt x="44" y="52"/>
                  <a:pt x="44" y="52"/>
                </a:cubicBezTo>
                <a:cubicBezTo>
                  <a:pt x="44" y="73"/>
                  <a:pt x="44" y="73"/>
                  <a:pt x="44" y="73"/>
                </a:cubicBezTo>
                <a:cubicBezTo>
                  <a:pt x="39" y="74"/>
                  <a:pt x="36" y="79"/>
                  <a:pt x="36" y="84"/>
                </a:cubicBezTo>
                <a:cubicBezTo>
                  <a:pt x="36" y="91"/>
                  <a:pt x="41" y="96"/>
                  <a:pt x="48" y="96"/>
                </a:cubicBezTo>
                <a:cubicBezTo>
                  <a:pt x="55" y="96"/>
                  <a:pt x="60" y="91"/>
                  <a:pt x="60" y="84"/>
                </a:cubicBezTo>
                <a:cubicBezTo>
                  <a:pt x="60" y="79"/>
                  <a:pt x="57" y="74"/>
                  <a:pt x="52" y="73"/>
                </a:cubicBezTo>
                <a:cubicBezTo>
                  <a:pt x="52" y="52"/>
                  <a:pt x="52" y="52"/>
                  <a:pt x="52" y="52"/>
                </a:cubicBezTo>
                <a:cubicBezTo>
                  <a:pt x="76" y="52"/>
                  <a:pt x="76" y="52"/>
                  <a:pt x="76" y="52"/>
                </a:cubicBezTo>
                <a:cubicBezTo>
                  <a:pt x="78" y="52"/>
                  <a:pt x="80" y="54"/>
                  <a:pt x="80" y="56"/>
                </a:cubicBezTo>
                <a:cubicBezTo>
                  <a:pt x="80" y="73"/>
                  <a:pt x="80" y="73"/>
                  <a:pt x="80" y="73"/>
                </a:cubicBezTo>
                <a:cubicBezTo>
                  <a:pt x="75" y="74"/>
                  <a:pt x="72" y="79"/>
                  <a:pt x="72" y="84"/>
                </a:cubicBezTo>
                <a:cubicBezTo>
                  <a:pt x="72" y="91"/>
                  <a:pt x="77" y="96"/>
                  <a:pt x="84" y="96"/>
                </a:cubicBezTo>
                <a:cubicBezTo>
                  <a:pt x="91" y="96"/>
                  <a:pt x="96" y="91"/>
                  <a:pt x="96" y="84"/>
                </a:cubicBezTo>
                <a:cubicBezTo>
                  <a:pt x="96" y="79"/>
                  <a:pt x="93" y="74"/>
                  <a:pt x="88" y="73"/>
                </a:cubicBezTo>
                <a:close/>
                <a:moveTo>
                  <a:pt x="12" y="88"/>
                </a:moveTo>
                <a:cubicBezTo>
                  <a:pt x="10" y="88"/>
                  <a:pt x="8" y="86"/>
                  <a:pt x="8" y="84"/>
                </a:cubicBezTo>
                <a:cubicBezTo>
                  <a:pt x="8" y="82"/>
                  <a:pt x="10" y="80"/>
                  <a:pt x="12" y="80"/>
                </a:cubicBezTo>
                <a:cubicBezTo>
                  <a:pt x="14" y="80"/>
                  <a:pt x="16" y="82"/>
                  <a:pt x="16" y="84"/>
                </a:cubicBezTo>
                <a:cubicBezTo>
                  <a:pt x="16" y="86"/>
                  <a:pt x="14" y="88"/>
                  <a:pt x="12" y="88"/>
                </a:cubicBezTo>
                <a:close/>
                <a:moveTo>
                  <a:pt x="48" y="8"/>
                </a:moveTo>
                <a:cubicBezTo>
                  <a:pt x="50" y="8"/>
                  <a:pt x="52" y="10"/>
                  <a:pt x="52" y="12"/>
                </a:cubicBezTo>
                <a:cubicBezTo>
                  <a:pt x="52" y="14"/>
                  <a:pt x="50" y="16"/>
                  <a:pt x="48" y="16"/>
                </a:cubicBezTo>
                <a:cubicBezTo>
                  <a:pt x="46" y="16"/>
                  <a:pt x="44" y="14"/>
                  <a:pt x="44" y="12"/>
                </a:cubicBezTo>
                <a:cubicBezTo>
                  <a:pt x="44" y="10"/>
                  <a:pt x="46" y="8"/>
                  <a:pt x="48" y="8"/>
                </a:cubicBezTo>
                <a:close/>
                <a:moveTo>
                  <a:pt x="48" y="88"/>
                </a:moveTo>
                <a:cubicBezTo>
                  <a:pt x="46" y="88"/>
                  <a:pt x="44" y="86"/>
                  <a:pt x="44" y="84"/>
                </a:cubicBezTo>
                <a:cubicBezTo>
                  <a:pt x="44" y="82"/>
                  <a:pt x="46" y="80"/>
                  <a:pt x="48" y="80"/>
                </a:cubicBezTo>
                <a:cubicBezTo>
                  <a:pt x="50" y="80"/>
                  <a:pt x="52" y="82"/>
                  <a:pt x="52" y="84"/>
                </a:cubicBezTo>
                <a:cubicBezTo>
                  <a:pt x="52" y="86"/>
                  <a:pt x="50" y="88"/>
                  <a:pt x="48" y="88"/>
                </a:cubicBezTo>
                <a:close/>
                <a:moveTo>
                  <a:pt x="84" y="88"/>
                </a:moveTo>
                <a:cubicBezTo>
                  <a:pt x="82" y="88"/>
                  <a:pt x="80" y="86"/>
                  <a:pt x="80" y="84"/>
                </a:cubicBezTo>
                <a:cubicBezTo>
                  <a:pt x="80" y="82"/>
                  <a:pt x="82" y="80"/>
                  <a:pt x="84" y="80"/>
                </a:cubicBezTo>
                <a:cubicBezTo>
                  <a:pt x="86" y="80"/>
                  <a:pt x="88" y="82"/>
                  <a:pt x="88" y="84"/>
                </a:cubicBezTo>
                <a:cubicBezTo>
                  <a:pt x="88" y="86"/>
                  <a:pt x="86" y="88"/>
                  <a:pt x="84" y="8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5" name="Freeform 47"/>
          <p:cNvSpPr>
            <a:spLocks noEditPoints="1"/>
          </p:cNvSpPr>
          <p:nvPr/>
        </p:nvSpPr>
        <p:spPr bwMode="auto">
          <a:xfrm>
            <a:off x="6939415" y="4956968"/>
            <a:ext cx="334963" cy="338138"/>
          </a:xfrm>
          <a:custGeom>
            <a:avLst/>
            <a:gdLst>
              <a:gd name="T0" fmla="*/ 95 w 96"/>
              <a:gd name="T1" fmla="*/ 2 h 96"/>
              <a:gd name="T2" fmla="*/ 90 w 96"/>
              <a:gd name="T3" fmla="*/ 0 h 96"/>
              <a:gd name="T4" fmla="*/ 90 w 96"/>
              <a:gd name="T5" fmla="*/ 0 h 96"/>
              <a:gd name="T6" fmla="*/ 2 w 96"/>
              <a:gd name="T7" fmla="*/ 32 h 96"/>
              <a:gd name="T8" fmla="*/ 0 w 96"/>
              <a:gd name="T9" fmla="*/ 35 h 96"/>
              <a:gd name="T10" fmla="*/ 1 w 96"/>
              <a:gd name="T11" fmla="*/ 39 h 96"/>
              <a:gd name="T12" fmla="*/ 20 w 96"/>
              <a:gd name="T13" fmla="*/ 58 h 96"/>
              <a:gd name="T14" fmla="*/ 20 w 96"/>
              <a:gd name="T15" fmla="*/ 88 h 96"/>
              <a:gd name="T16" fmla="*/ 24 w 96"/>
              <a:gd name="T17" fmla="*/ 92 h 96"/>
              <a:gd name="T18" fmla="*/ 27 w 96"/>
              <a:gd name="T19" fmla="*/ 91 h 96"/>
              <a:gd name="T20" fmla="*/ 28 w 96"/>
              <a:gd name="T21" fmla="*/ 90 h 96"/>
              <a:gd name="T22" fmla="*/ 39 w 96"/>
              <a:gd name="T23" fmla="*/ 76 h 96"/>
              <a:gd name="T24" fmla="*/ 57 w 96"/>
              <a:gd name="T25" fmla="*/ 95 h 96"/>
              <a:gd name="T26" fmla="*/ 60 w 96"/>
              <a:gd name="T27" fmla="*/ 96 h 96"/>
              <a:gd name="T28" fmla="*/ 60 w 96"/>
              <a:gd name="T29" fmla="*/ 96 h 96"/>
              <a:gd name="T30" fmla="*/ 63 w 96"/>
              <a:gd name="T31" fmla="*/ 93 h 96"/>
              <a:gd name="T32" fmla="*/ 95 w 96"/>
              <a:gd name="T33" fmla="*/ 7 h 96"/>
              <a:gd name="T34" fmla="*/ 95 w 96"/>
              <a:gd name="T35" fmla="*/ 2 h 96"/>
              <a:gd name="T36" fmla="*/ 69 w 96"/>
              <a:gd name="T37" fmla="*/ 17 h 96"/>
              <a:gd name="T38" fmla="*/ 24 w 96"/>
              <a:gd name="T39" fmla="*/ 51 h 96"/>
              <a:gd name="T40" fmla="*/ 11 w 96"/>
              <a:gd name="T41" fmla="*/ 38 h 96"/>
              <a:gd name="T42" fmla="*/ 69 w 96"/>
              <a:gd name="T43" fmla="*/ 17 h 96"/>
              <a:gd name="T44" fmla="*/ 28 w 96"/>
              <a:gd name="T45" fmla="*/ 77 h 96"/>
              <a:gd name="T46" fmla="*/ 28 w 96"/>
              <a:gd name="T47" fmla="*/ 66 h 96"/>
              <a:gd name="T48" fmla="*/ 33 w 96"/>
              <a:gd name="T49" fmla="*/ 71 h 96"/>
              <a:gd name="T50" fmla="*/ 28 w 96"/>
              <a:gd name="T51" fmla="*/ 77 h 96"/>
              <a:gd name="T52" fmla="*/ 58 w 96"/>
              <a:gd name="T53" fmla="*/ 85 h 96"/>
              <a:gd name="T54" fmla="*/ 30 w 96"/>
              <a:gd name="T55" fmla="*/ 56 h 96"/>
              <a:gd name="T56" fmla="*/ 83 w 96"/>
              <a:gd name="T57" fmla="*/ 16 h 96"/>
              <a:gd name="T58" fmla="*/ 58 w 96"/>
              <a:gd name="T59" fmla="*/ 8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6" h="96">
                <a:moveTo>
                  <a:pt x="95" y="2"/>
                </a:moveTo>
                <a:cubicBezTo>
                  <a:pt x="94" y="0"/>
                  <a:pt x="92" y="0"/>
                  <a:pt x="90" y="0"/>
                </a:cubicBezTo>
                <a:cubicBezTo>
                  <a:pt x="90" y="0"/>
                  <a:pt x="90" y="0"/>
                  <a:pt x="90" y="0"/>
                </a:cubicBezTo>
                <a:cubicBezTo>
                  <a:pt x="2" y="32"/>
                  <a:pt x="2" y="32"/>
                  <a:pt x="2" y="32"/>
                </a:cubicBezTo>
                <a:cubicBezTo>
                  <a:pt x="1" y="33"/>
                  <a:pt x="0" y="34"/>
                  <a:pt x="0" y="35"/>
                </a:cubicBezTo>
                <a:cubicBezTo>
                  <a:pt x="0" y="36"/>
                  <a:pt x="0" y="38"/>
                  <a:pt x="1" y="39"/>
                </a:cubicBezTo>
                <a:cubicBezTo>
                  <a:pt x="20" y="58"/>
                  <a:pt x="20" y="58"/>
                  <a:pt x="20" y="58"/>
                </a:cubicBezTo>
                <a:cubicBezTo>
                  <a:pt x="20" y="88"/>
                  <a:pt x="20" y="88"/>
                  <a:pt x="20" y="88"/>
                </a:cubicBezTo>
                <a:cubicBezTo>
                  <a:pt x="20" y="90"/>
                  <a:pt x="22" y="92"/>
                  <a:pt x="24" y="92"/>
                </a:cubicBezTo>
                <a:cubicBezTo>
                  <a:pt x="25" y="92"/>
                  <a:pt x="26" y="92"/>
                  <a:pt x="27" y="91"/>
                </a:cubicBezTo>
                <a:cubicBezTo>
                  <a:pt x="27" y="91"/>
                  <a:pt x="27" y="90"/>
                  <a:pt x="28" y="90"/>
                </a:cubicBezTo>
                <a:cubicBezTo>
                  <a:pt x="39" y="76"/>
                  <a:pt x="39" y="76"/>
                  <a:pt x="39" y="76"/>
                </a:cubicBezTo>
                <a:cubicBezTo>
                  <a:pt x="57" y="95"/>
                  <a:pt x="57" y="95"/>
                  <a:pt x="57" y="95"/>
                </a:cubicBezTo>
                <a:cubicBezTo>
                  <a:pt x="58" y="96"/>
                  <a:pt x="59" y="96"/>
                  <a:pt x="60" y="96"/>
                </a:cubicBezTo>
                <a:cubicBezTo>
                  <a:pt x="60" y="96"/>
                  <a:pt x="60" y="96"/>
                  <a:pt x="60" y="96"/>
                </a:cubicBezTo>
                <a:cubicBezTo>
                  <a:pt x="62" y="96"/>
                  <a:pt x="63" y="94"/>
                  <a:pt x="63" y="93"/>
                </a:cubicBezTo>
                <a:cubicBezTo>
                  <a:pt x="95" y="7"/>
                  <a:pt x="95" y="7"/>
                  <a:pt x="95" y="7"/>
                </a:cubicBezTo>
                <a:cubicBezTo>
                  <a:pt x="96" y="6"/>
                  <a:pt x="96" y="3"/>
                  <a:pt x="95" y="2"/>
                </a:cubicBezTo>
                <a:close/>
                <a:moveTo>
                  <a:pt x="69" y="17"/>
                </a:moveTo>
                <a:cubicBezTo>
                  <a:pt x="24" y="51"/>
                  <a:pt x="24" y="51"/>
                  <a:pt x="24" y="51"/>
                </a:cubicBezTo>
                <a:cubicBezTo>
                  <a:pt x="11" y="38"/>
                  <a:pt x="11" y="38"/>
                  <a:pt x="11" y="38"/>
                </a:cubicBezTo>
                <a:lnTo>
                  <a:pt x="69" y="17"/>
                </a:lnTo>
                <a:close/>
                <a:moveTo>
                  <a:pt x="28" y="77"/>
                </a:moveTo>
                <a:cubicBezTo>
                  <a:pt x="28" y="66"/>
                  <a:pt x="28" y="66"/>
                  <a:pt x="28" y="66"/>
                </a:cubicBezTo>
                <a:cubicBezTo>
                  <a:pt x="33" y="71"/>
                  <a:pt x="33" y="71"/>
                  <a:pt x="33" y="71"/>
                </a:cubicBezTo>
                <a:lnTo>
                  <a:pt x="28" y="77"/>
                </a:lnTo>
                <a:close/>
                <a:moveTo>
                  <a:pt x="58" y="85"/>
                </a:moveTo>
                <a:cubicBezTo>
                  <a:pt x="30" y="56"/>
                  <a:pt x="30" y="56"/>
                  <a:pt x="30" y="56"/>
                </a:cubicBezTo>
                <a:cubicBezTo>
                  <a:pt x="83" y="16"/>
                  <a:pt x="83" y="16"/>
                  <a:pt x="83" y="16"/>
                </a:cubicBezTo>
                <a:lnTo>
                  <a:pt x="58" y="8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9" name="Freeform 85"/>
          <p:cNvSpPr>
            <a:spLocks noEditPoints="1"/>
          </p:cNvSpPr>
          <p:nvPr/>
        </p:nvSpPr>
        <p:spPr bwMode="auto">
          <a:xfrm>
            <a:off x="7357329" y="2490672"/>
            <a:ext cx="529612" cy="529612"/>
          </a:xfrm>
          <a:custGeom>
            <a:avLst/>
            <a:gdLst>
              <a:gd name="T0" fmla="*/ 95 w 97"/>
              <a:gd name="T1" fmla="*/ 22 h 96"/>
              <a:gd name="T2" fmla="*/ 79 w 97"/>
              <a:gd name="T3" fmla="*/ 2 h 96"/>
              <a:gd name="T4" fmla="*/ 76 w 97"/>
              <a:gd name="T5" fmla="*/ 0 h 96"/>
              <a:gd name="T6" fmla="*/ 4 w 97"/>
              <a:gd name="T7" fmla="*/ 0 h 96"/>
              <a:gd name="T8" fmla="*/ 1 w 97"/>
              <a:gd name="T9" fmla="*/ 2 h 96"/>
              <a:gd name="T10" fmla="*/ 1 w 97"/>
              <a:gd name="T11" fmla="*/ 6 h 96"/>
              <a:gd name="T12" fmla="*/ 11 w 97"/>
              <a:gd name="T13" fmla="*/ 24 h 96"/>
              <a:gd name="T14" fmla="*/ 1 w 97"/>
              <a:gd name="T15" fmla="*/ 42 h 96"/>
              <a:gd name="T16" fmla="*/ 1 w 97"/>
              <a:gd name="T17" fmla="*/ 46 h 96"/>
              <a:gd name="T18" fmla="*/ 4 w 97"/>
              <a:gd name="T19" fmla="*/ 48 h 96"/>
              <a:gd name="T20" fmla="*/ 36 w 97"/>
              <a:gd name="T21" fmla="*/ 48 h 96"/>
              <a:gd name="T22" fmla="*/ 36 w 97"/>
              <a:gd name="T23" fmla="*/ 92 h 96"/>
              <a:gd name="T24" fmla="*/ 40 w 97"/>
              <a:gd name="T25" fmla="*/ 96 h 96"/>
              <a:gd name="T26" fmla="*/ 52 w 97"/>
              <a:gd name="T27" fmla="*/ 96 h 96"/>
              <a:gd name="T28" fmla="*/ 56 w 97"/>
              <a:gd name="T29" fmla="*/ 92 h 96"/>
              <a:gd name="T30" fmla="*/ 56 w 97"/>
              <a:gd name="T31" fmla="*/ 48 h 96"/>
              <a:gd name="T32" fmla="*/ 76 w 97"/>
              <a:gd name="T33" fmla="*/ 48 h 96"/>
              <a:gd name="T34" fmla="*/ 79 w 97"/>
              <a:gd name="T35" fmla="*/ 46 h 96"/>
              <a:gd name="T36" fmla="*/ 95 w 97"/>
              <a:gd name="T37" fmla="*/ 26 h 96"/>
              <a:gd name="T38" fmla="*/ 95 w 97"/>
              <a:gd name="T39" fmla="*/ 22 h 96"/>
              <a:gd name="T40" fmla="*/ 48 w 97"/>
              <a:gd name="T41" fmla="*/ 88 h 96"/>
              <a:gd name="T42" fmla="*/ 44 w 97"/>
              <a:gd name="T43" fmla="*/ 88 h 96"/>
              <a:gd name="T44" fmla="*/ 44 w 97"/>
              <a:gd name="T45" fmla="*/ 48 h 96"/>
              <a:gd name="T46" fmla="*/ 48 w 97"/>
              <a:gd name="T47" fmla="*/ 48 h 96"/>
              <a:gd name="T48" fmla="*/ 48 w 97"/>
              <a:gd name="T49" fmla="*/ 88 h 96"/>
              <a:gd name="T50" fmla="*/ 75 w 97"/>
              <a:gd name="T51" fmla="*/ 40 h 96"/>
              <a:gd name="T52" fmla="*/ 52 w 97"/>
              <a:gd name="T53" fmla="*/ 40 h 96"/>
              <a:gd name="T54" fmla="*/ 40 w 97"/>
              <a:gd name="T55" fmla="*/ 40 h 96"/>
              <a:gd name="T56" fmla="*/ 11 w 97"/>
              <a:gd name="T57" fmla="*/ 40 h 96"/>
              <a:gd name="T58" fmla="*/ 20 w 97"/>
              <a:gd name="T59" fmla="*/ 26 h 96"/>
              <a:gd name="T60" fmla="*/ 20 w 97"/>
              <a:gd name="T61" fmla="*/ 22 h 96"/>
              <a:gd name="T62" fmla="*/ 11 w 97"/>
              <a:gd name="T63" fmla="*/ 8 h 96"/>
              <a:gd name="T64" fmla="*/ 75 w 97"/>
              <a:gd name="T65" fmla="*/ 8 h 96"/>
              <a:gd name="T66" fmla="*/ 87 w 97"/>
              <a:gd name="T67" fmla="*/ 24 h 96"/>
              <a:gd name="T68" fmla="*/ 75 w 97"/>
              <a:gd name="T69" fmla="*/ 4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7" h="96">
                <a:moveTo>
                  <a:pt x="95" y="22"/>
                </a:moveTo>
                <a:cubicBezTo>
                  <a:pt x="79" y="2"/>
                  <a:pt x="79" y="2"/>
                  <a:pt x="79" y="2"/>
                </a:cubicBezTo>
                <a:cubicBezTo>
                  <a:pt x="79" y="0"/>
                  <a:pt x="77" y="0"/>
                  <a:pt x="76" y="0"/>
                </a:cubicBezTo>
                <a:cubicBezTo>
                  <a:pt x="4" y="0"/>
                  <a:pt x="4" y="0"/>
                  <a:pt x="4" y="0"/>
                </a:cubicBezTo>
                <a:cubicBezTo>
                  <a:pt x="3" y="0"/>
                  <a:pt x="1" y="1"/>
                  <a:pt x="1" y="2"/>
                </a:cubicBezTo>
                <a:cubicBezTo>
                  <a:pt x="0" y="3"/>
                  <a:pt x="0" y="5"/>
                  <a:pt x="1" y="6"/>
                </a:cubicBezTo>
                <a:cubicBezTo>
                  <a:pt x="11" y="24"/>
                  <a:pt x="11" y="24"/>
                  <a:pt x="11" y="24"/>
                </a:cubicBezTo>
                <a:cubicBezTo>
                  <a:pt x="1" y="42"/>
                  <a:pt x="1" y="42"/>
                  <a:pt x="1" y="42"/>
                </a:cubicBezTo>
                <a:cubicBezTo>
                  <a:pt x="0" y="43"/>
                  <a:pt x="0" y="45"/>
                  <a:pt x="1" y="46"/>
                </a:cubicBezTo>
                <a:cubicBezTo>
                  <a:pt x="1" y="47"/>
                  <a:pt x="3" y="48"/>
                  <a:pt x="4" y="48"/>
                </a:cubicBezTo>
                <a:cubicBezTo>
                  <a:pt x="36" y="48"/>
                  <a:pt x="36" y="48"/>
                  <a:pt x="36" y="48"/>
                </a:cubicBezTo>
                <a:cubicBezTo>
                  <a:pt x="36" y="92"/>
                  <a:pt x="36" y="92"/>
                  <a:pt x="36" y="92"/>
                </a:cubicBezTo>
                <a:cubicBezTo>
                  <a:pt x="36" y="94"/>
                  <a:pt x="38" y="96"/>
                  <a:pt x="40" y="96"/>
                </a:cubicBezTo>
                <a:cubicBezTo>
                  <a:pt x="52" y="96"/>
                  <a:pt x="52" y="96"/>
                  <a:pt x="52" y="96"/>
                </a:cubicBezTo>
                <a:cubicBezTo>
                  <a:pt x="55" y="96"/>
                  <a:pt x="56" y="94"/>
                  <a:pt x="56" y="92"/>
                </a:cubicBezTo>
                <a:cubicBezTo>
                  <a:pt x="56" y="48"/>
                  <a:pt x="56" y="48"/>
                  <a:pt x="56" y="48"/>
                </a:cubicBezTo>
                <a:cubicBezTo>
                  <a:pt x="76" y="48"/>
                  <a:pt x="76" y="48"/>
                  <a:pt x="76" y="48"/>
                </a:cubicBezTo>
                <a:cubicBezTo>
                  <a:pt x="77" y="48"/>
                  <a:pt x="79" y="48"/>
                  <a:pt x="79" y="46"/>
                </a:cubicBezTo>
                <a:cubicBezTo>
                  <a:pt x="95" y="26"/>
                  <a:pt x="95" y="26"/>
                  <a:pt x="95" y="26"/>
                </a:cubicBezTo>
                <a:cubicBezTo>
                  <a:pt x="97" y="25"/>
                  <a:pt x="97" y="23"/>
                  <a:pt x="95" y="22"/>
                </a:cubicBezTo>
                <a:close/>
                <a:moveTo>
                  <a:pt x="48" y="88"/>
                </a:moveTo>
                <a:cubicBezTo>
                  <a:pt x="44" y="88"/>
                  <a:pt x="44" y="88"/>
                  <a:pt x="44" y="88"/>
                </a:cubicBezTo>
                <a:cubicBezTo>
                  <a:pt x="44" y="48"/>
                  <a:pt x="44" y="48"/>
                  <a:pt x="44" y="48"/>
                </a:cubicBezTo>
                <a:cubicBezTo>
                  <a:pt x="48" y="48"/>
                  <a:pt x="48" y="48"/>
                  <a:pt x="48" y="48"/>
                </a:cubicBezTo>
                <a:lnTo>
                  <a:pt x="48" y="88"/>
                </a:lnTo>
                <a:close/>
                <a:moveTo>
                  <a:pt x="75" y="40"/>
                </a:moveTo>
                <a:cubicBezTo>
                  <a:pt x="52" y="40"/>
                  <a:pt x="52" y="40"/>
                  <a:pt x="52" y="40"/>
                </a:cubicBezTo>
                <a:cubicBezTo>
                  <a:pt x="40" y="40"/>
                  <a:pt x="40" y="40"/>
                  <a:pt x="40" y="40"/>
                </a:cubicBezTo>
                <a:cubicBezTo>
                  <a:pt x="11" y="40"/>
                  <a:pt x="11" y="40"/>
                  <a:pt x="11" y="40"/>
                </a:cubicBezTo>
                <a:cubicBezTo>
                  <a:pt x="20" y="26"/>
                  <a:pt x="20" y="26"/>
                  <a:pt x="20" y="26"/>
                </a:cubicBezTo>
                <a:cubicBezTo>
                  <a:pt x="21" y="25"/>
                  <a:pt x="21" y="23"/>
                  <a:pt x="20" y="22"/>
                </a:cubicBezTo>
                <a:cubicBezTo>
                  <a:pt x="11" y="8"/>
                  <a:pt x="11" y="8"/>
                  <a:pt x="11" y="8"/>
                </a:cubicBezTo>
                <a:cubicBezTo>
                  <a:pt x="75" y="8"/>
                  <a:pt x="75" y="8"/>
                  <a:pt x="75" y="8"/>
                </a:cubicBezTo>
                <a:cubicBezTo>
                  <a:pt x="87" y="24"/>
                  <a:pt x="87" y="24"/>
                  <a:pt x="87" y="24"/>
                </a:cubicBezTo>
                <a:lnTo>
                  <a:pt x="75" y="4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22" name="TextBox 21"/>
          <p:cNvSpPr txBox="1"/>
          <p:nvPr/>
        </p:nvSpPr>
        <p:spPr>
          <a:xfrm>
            <a:off x="7788593" y="5054995"/>
            <a:ext cx="2488273" cy="738664"/>
          </a:xfrm>
          <a:prstGeom prst="rect">
            <a:avLst/>
          </a:prstGeom>
          <a:noFill/>
        </p:spPr>
        <p:txBody>
          <a:bodyPr wrap="square" lIns="0" rIns="0" rtlCol="0">
            <a:spAutoFit/>
          </a:bodyPr>
          <a:lstStyle/>
          <a:p>
            <a:r>
              <a:rPr lang="en-US" sz="1400" dirty="0">
                <a:latin typeface="Century Gothic" panose="020B0502020202020204" pitchFamily="34" charset="0"/>
              </a:rPr>
              <a:t>Lorem ipsum dolor sit amet, consectetur adipiscing elit. Sed et tellus.</a:t>
            </a:r>
          </a:p>
        </p:txBody>
      </p:sp>
      <p:sp>
        <p:nvSpPr>
          <p:cNvPr id="24" name="TextBox 23"/>
          <p:cNvSpPr txBox="1"/>
          <p:nvPr/>
        </p:nvSpPr>
        <p:spPr>
          <a:xfrm>
            <a:off x="1261201" y="4307290"/>
            <a:ext cx="2460551" cy="738664"/>
          </a:xfrm>
          <a:prstGeom prst="rect">
            <a:avLst/>
          </a:prstGeom>
          <a:noFill/>
        </p:spPr>
        <p:txBody>
          <a:bodyPr wrap="square" lIns="0" rIns="0" rtlCol="0">
            <a:spAutoFit/>
          </a:bodyPr>
          <a:lstStyle/>
          <a:p>
            <a:pPr algn="r"/>
            <a:r>
              <a:rPr lang="en-US" sz="1400" dirty="0">
                <a:latin typeface="Century Gothic" panose="020B0502020202020204" pitchFamily="34" charset="0"/>
              </a:rPr>
              <a:t>Lorem ipsum dolor sit amet, consectetur adipiscing elit. Sed et tellus.</a:t>
            </a:r>
          </a:p>
        </p:txBody>
      </p:sp>
      <p:sp>
        <p:nvSpPr>
          <p:cNvPr id="26" name="TextBox 25"/>
          <p:cNvSpPr txBox="1"/>
          <p:nvPr/>
        </p:nvSpPr>
        <p:spPr>
          <a:xfrm>
            <a:off x="1877463" y="2083587"/>
            <a:ext cx="2460551" cy="738664"/>
          </a:xfrm>
          <a:prstGeom prst="rect">
            <a:avLst/>
          </a:prstGeom>
          <a:noFill/>
        </p:spPr>
        <p:txBody>
          <a:bodyPr wrap="square" lIns="0" rIns="0" rtlCol="0">
            <a:spAutoFit/>
          </a:bodyPr>
          <a:lstStyle/>
          <a:p>
            <a:pPr algn="r"/>
            <a:r>
              <a:rPr lang="en-US" sz="1400" dirty="0">
                <a:latin typeface="Century Gothic" panose="020B0502020202020204" pitchFamily="34" charset="0"/>
              </a:rPr>
              <a:t>Lorem ipsum dolor sit amet, consectetur adipiscing elit. Sed et tellus.</a:t>
            </a:r>
          </a:p>
        </p:txBody>
      </p:sp>
      <p:sp>
        <p:nvSpPr>
          <p:cNvPr id="28" name="TextBox 27"/>
          <p:cNvSpPr txBox="1"/>
          <p:nvPr/>
        </p:nvSpPr>
        <p:spPr>
          <a:xfrm>
            <a:off x="8569523" y="2422141"/>
            <a:ext cx="2441892" cy="738664"/>
          </a:xfrm>
          <a:prstGeom prst="rect">
            <a:avLst/>
          </a:prstGeom>
          <a:noFill/>
        </p:spPr>
        <p:txBody>
          <a:bodyPr wrap="square" lIns="0" rIns="0" rtlCol="0">
            <a:spAutoFit/>
          </a:bodyPr>
          <a:lstStyle/>
          <a:p>
            <a:r>
              <a:rPr lang="en-US" sz="1400" dirty="0">
                <a:latin typeface="Century Gothic" panose="020B0502020202020204" pitchFamily="34" charset="0"/>
              </a:rPr>
              <a:t>Lorem ipsum dolor sit amet, consectetur adipiscing elit. Sed et tellus.</a:t>
            </a:r>
          </a:p>
        </p:txBody>
      </p:sp>
      <p:sp>
        <p:nvSpPr>
          <p:cNvPr id="4" name="Footer Placeholder 3">
            <a:extLst>
              <a:ext uri="{FF2B5EF4-FFF2-40B4-BE49-F238E27FC236}">
                <a16:creationId xmlns:a16="http://schemas.microsoft.com/office/drawing/2014/main" id="{A4E484D0-B3B3-2F48-8061-A5D7BA2D68FA}"/>
              </a:ext>
            </a:extLst>
          </p:cNvPr>
          <p:cNvSpPr>
            <a:spLocks noGrp="1"/>
          </p:cNvSpPr>
          <p:nvPr>
            <p:ph type="ftr" sz="quarter" idx="13"/>
          </p:nvPr>
        </p:nvSpPr>
        <p:spPr/>
        <p:txBody>
          <a:bodyPr/>
          <a:lstStyle/>
          <a:p>
            <a:r>
              <a:rPr lang="en-US"/>
              <a:t>PRESENTATION TITLE (To customize: Insert &gt; Header Footer &gt; Edit Footer Text &gt; Apply to All)</a:t>
            </a:r>
            <a:endParaRPr lang="en-US" dirty="0"/>
          </a:p>
        </p:txBody>
      </p:sp>
      <p:sp>
        <p:nvSpPr>
          <p:cNvPr id="23" name="TextBox 22">
            <a:extLst>
              <a:ext uri="{FF2B5EF4-FFF2-40B4-BE49-F238E27FC236}">
                <a16:creationId xmlns:a16="http://schemas.microsoft.com/office/drawing/2014/main" id="{E89E08E0-33D3-B24A-A2E1-47FBA54D6A56}"/>
              </a:ext>
            </a:extLst>
          </p:cNvPr>
          <p:cNvSpPr txBox="1"/>
          <p:nvPr/>
        </p:nvSpPr>
        <p:spPr>
          <a:xfrm>
            <a:off x="8493614" y="2088038"/>
            <a:ext cx="2087382" cy="369332"/>
          </a:xfrm>
          <a:prstGeom prst="rect">
            <a:avLst/>
          </a:prstGeom>
          <a:noFill/>
        </p:spPr>
        <p:txBody>
          <a:bodyPr wrap="square" rtlCol="0">
            <a:spAutoFit/>
          </a:bodyPr>
          <a:lstStyle/>
          <a:p>
            <a:r>
              <a:rPr lang="en-US" dirty="0">
                <a:solidFill>
                  <a:schemeClr val="tx2"/>
                </a:solidFill>
                <a:latin typeface="Prometo Medium" panose="020B0704030203060203" pitchFamily="34" charset="0"/>
              </a:rPr>
              <a:t>Service Title</a:t>
            </a:r>
          </a:p>
        </p:txBody>
      </p:sp>
      <p:sp>
        <p:nvSpPr>
          <p:cNvPr id="25" name="TextBox 24">
            <a:extLst>
              <a:ext uri="{FF2B5EF4-FFF2-40B4-BE49-F238E27FC236}">
                <a16:creationId xmlns:a16="http://schemas.microsoft.com/office/drawing/2014/main" id="{F2292701-8761-F14C-BC5B-F193E1DF4684}"/>
              </a:ext>
            </a:extLst>
          </p:cNvPr>
          <p:cNvSpPr txBox="1"/>
          <p:nvPr/>
        </p:nvSpPr>
        <p:spPr>
          <a:xfrm>
            <a:off x="7703904" y="4720892"/>
            <a:ext cx="2087382" cy="369332"/>
          </a:xfrm>
          <a:prstGeom prst="rect">
            <a:avLst/>
          </a:prstGeom>
          <a:noFill/>
        </p:spPr>
        <p:txBody>
          <a:bodyPr wrap="square" rtlCol="0">
            <a:spAutoFit/>
          </a:bodyPr>
          <a:lstStyle/>
          <a:p>
            <a:r>
              <a:rPr lang="en-US" dirty="0">
                <a:solidFill>
                  <a:schemeClr val="tx2"/>
                </a:solidFill>
                <a:latin typeface="Prometo Medium" panose="020B0704030203060203" pitchFamily="34" charset="0"/>
              </a:rPr>
              <a:t>Service Title</a:t>
            </a:r>
          </a:p>
        </p:txBody>
      </p:sp>
      <p:sp>
        <p:nvSpPr>
          <p:cNvPr id="27" name="TextBox 26">
            <a:extLst>
              <a:ext uri="{FF2B5EF4-FFF2-40B4-BE49-F238E27FC236}">
                <a16:creationId xmlns:a16="http://schemas.microsoft.com/office/drawing/2014/main" id="{5D65A047-30AD-EC4F-B211-39BE416E79B2}"/>
              </a:ext>
            </a:extLst>
          </p:cNvPr>
          <p:cNvSpPr txBox="1"/>
          <p:nvPr/>
        </p:nvSpPr>
        <p:spPr>
          <a:xfrm>
            <a:off x="1718924" y="3991942"/>
            <a:ext cx="2087382" cy="369332"/>
          </a:xfrm>
          <a:prstGeom prst="rect">
            <a:avLst/>
          </a:prstGeom>
          <a:noFill/>
        </p:spPr>
        <p:txBody>
          <a:bodyPr wrap="square" rtlCol="0">
            <a:spAutoFit/>
          </a:bodyPr>
          <a:lstStyle/>
          <a:p>
            <a:pPr algn="r"/>
            <a:r>
              <a:rPr lang="en-US" dirty="0">
                <a:solidFill>
                  <a:schemeClr val="tx2"/>
                </a:solidFill>
                <a:latin typeface="Prometo Medium" panose="020B0704030203060203" pitchFamily="34" charset="0"/>
              </a:rPr>
              <a:t>Service Title</a:t>
            </a:r>
          </a:p>
        </p:txBody>
      </p:sp>
      <p:sp>
        <p:nvSpPr>
          <p:cNvPr id="30" name="TextBox 29">
            <a:extLst>
              <a:ext uri="{FF2B5EF4-FFF2-40B4-BE49-F238E27FC236}">
                <a16:creationId xmlns:a16="http://schemas.microsoft.com/office/drawing/2014/main" id="{CDF9A112-F8A3-B545-8B4C-12166A57CB63}"/>
              </a:ext>
            </a:extLst>
          </p:cNvPr>
          <p:cNvSpPr txBox="1"/>
          <p:nvPr/>
        </p:nvSpPr>
        <p:spPr>
          <a:xfrm>
            <a:off x="2335948" y="1754332"/>
            <a:ext cx="2087382" cy="369332"/>
          </a:xfrm>
          <a:prstGeom prst="rect">
            <a:avLst/>
          </a:prstGeom>
          <a:noFill/>
        </p:spPr>
        <p:txBody>
          <a:bodyPr wrap="square" rtlCol="0">
            <a:spAutoFit/>
          </a:bodyPr>
          <a:lstStyle/>
          <a:p>
            <a:pPr algn="r"/>
            <a:r>
              <a:rPr lang="en-US" dirty="0">
                <a:solidFill>
                  <a:schemeClr val="tx2"/>
                </a:solidFill>
                <a:latin typeface="Prometo Medium" panose="020B0704030203060203" pitchFamily="34" charset="0"/>
              </a:rPr>
              <a:t>Service Title</a:t>
            </a:r>
          </a:p>
        </p:txBody>
      </p:sp>
      <p:sp>
        <p:nvSpPr>
          <p:cNvPr id="2" name="Slide Number Placeholder 1">
            <a:extLst>
              <a:ext uri="{FF2B5EF4-FFF2-40B4-BE49-F238E27FC236}">
                <a16:creationId xmlns:a16="http://schemas.microsoft.com/office/drawing/2014/main" id="{8347D306-C109-21D7-B4A2-FC8DD5FE4088}"/>
              </a:ext>
            </a:extLst>
          </p:cNvPr>
          <p:cNvSpPr>
            <a:spLocks noGrp="1"/>
          </p:cNvSpPr>
          <p:nvPr>
            <p:ph type="sldNum" sz="quarter" idx="4"/>
          </p:nvPr>
        </p:nvSpPr>
        <p:spPr>
          <a:xfrm>
            <a:off x="8723601" y="6373546"/>
            <a:ext cx="2727326" cy="219075"/>
          </a:xfrm>
          <a:prstGeom prst="rect">
            <a:avLst/>
          </a:prstGeom>
        </p:spPr>
        <p:txBody>
          <a:bodyPr/>
          <a:lstStyle/>
          <a:p>
            <a:fld id="{2F8AF2E6-64A8-0F46-AF27-0A96D82A033B}" type="slidenum">
              <a:rPr lang="en-US" smtClean="0"/>
              <a:pPr/>
              <a:t>40</a:t>
            </a:fld>
            <a:endParaRPr lang="en-US" dirty="0"/>
          </a:p>
        </p:txBody>
      </p:sp>
    </p:spTree>
    <p:extLst>
      <p:ext uri="{BB962C8B-B14F-4D97-AF65-F5344CB8AC3E}">
        <p14:creationId xmlns:p14="http://schemas.microsoft.com/office/powerpoint/2010/main" val="8394461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268366446"/>
              </p:ext>
            </p:extLst>
          </p:nvPr>
        </p:nvGraphicFramePr>
        <p:xfrm>
          <a:off x="2797520" y="628287"/>
          <a:ext cx="7810252" cy="52068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B64E8B5C-1F9E-6E48-B474-CD31013E1286}"/>
              </a:ext>
            </a:extLst>
          </p:cNvPr>
          <p:cNvSpPr txBox="1"/>
          <p:nvPr/>
        </p:nvSpPr>
        <p:spPr>
          <a:xfrm>
            <a:off x="509727" y="4671996"/>
            <a:ext cx="3180273" cy="997774"/>
          </a:xfrm>
          <a:prstGeom prst="rect">
            <a:avLst/>
          </a:prstGeom>
          <a:noFill/>
        </p:spPr>
        <p:txBody>
          <a:bodyPr wrap="square" lIns="0" rIns="0" rtlCol="0">
            <a:spAutoFit/>
          </a:bodyPr>
          <a:lstStyle/>
          <a:p>
            <a:pPr>
              <a:lnSpc>
                <a:spcPts val="1800"/>
              </a:lnSpc>
            </a:pPr>
            <a:r>
              <a:rPr lang="en-US" sz="1400" dirty="0">
                <a:latin typeface="Century Gothic" panose="020B0502020202020204" pitchFamily="34" charset="0"/>
              </a:rPr>
              <a:t>Lorem ipsum dolor sit amet, consectetur adipiscing elit. Sed et tellus dapibus, venenatis purus eget, dignissim metus.</a:t>
            </a:r>
          </a:p>
        </p:txBody>
      </p:sp>
      <p:sp>
        <p:nvSpPr>
          <p:cNvPr id="9" name="TextBox 8">
            <a:extLst>
              <a:ext uri="{FF2B5EF4-FFF2-40B4-BE49-F238E27FC236}">
                <a16:creationId xmlns:a16="http://schemas.microsoft.com/office/drawing/2014/main" id="{A0164BB8-8530-1340-A1BC-941BF7D89382}"/>
              </a:ext>
            </a:extLst>
          </p:cNvPr>
          <p:cNvSpPr txBox="1"/>
          <p:nvPr/>
        </p:nvSpPr>
        <p:spPr>
          <a:xfrm>
            <a:off x="509728" y="4183142"/>
            <a:ext cx="1500411" cy="338554"/>
          </a:xfrm>
          <a:prstGeom prst="rect">
            <a:avLst/>
          </a:prstGeom>
          <a:noFill/>
        </p:spPr>
        <p:txBody>
          <a:bodyPr wrap="none" lIns="0" rIns="0" rtlCol="0">
            <a:spAutoFit/>
          </a:bodyPr>
          <a:lstStyle/>
          <a:p>
            <a:r>
              <a:rPr lang="en-US" sz="1600" b="1" dirty="0">
                <a:solidFill>
                  <a:schemeClr val="accent4"/>
                </a:solidFill>
                <a:latin typeface="Century Gothic" panose="020B0502020202020204" pitchFamily="34" charset="0"/>
              </a:rPr>
              <a:t>HEADLINE HERE</a:t>
            </a:r>
          </a:p>
        </p:txBody>
      </p:sp>
      <p:sp>
        <p:nvSpPr>
          <p:cNvPr id="4" name="Footer Placeholder 3">
            <a:extLst>
              <a:ext uri="{FF2B5EF4-FFF2-40B4-BE49-F238E27FC236}">
                <a16:creationId xmlns:a16="http://schemas.microsoft.com/office/drawing/2014/main" id="{B5D1DB3F-2FE1-F047-A769-BAC24BF0E9C3}"/>
              </a:ext>
            </a:extLst>
          </p:cNvPr>
          <p:cNvSpPr>
            <a:spLocks noGrp="1"/>
          </p:cNvSpPr>
          <p:nvPr>
            <p:ph type="ftr" sz="quarter" idx="11"/>
          </p:nvPr>
        </p:nvSpPr>
        <p:spPr/>
        <p:txBody>
          <a:bodyPr/>
          <a:lstStyle/>
          <a:p>
            <a:r>
              <a:rPr lang="en-US"/>
              <a:t>PRESENTATION TITLE (To customize: Insert &gt; Header Footer &gt; Edit Footer Text &gt; Apply to All)</a:t>
            </a:r>
            <a:endParaRPr lang="en-US" dirty="0"/>
          </a:p>
        </p:txBody>
      </p:sp>
      <p:sp>
        <p:nvSpPr>
          <p:cNvPr id="10" name="Title 6">
            <a:extLst>
              <a:ext uri="{FF2B5EF4-FFF2-40B4-BE49-F238E27FC236}">
                <a16:creationId xmlns:a16="http://schemas.microsoft.com/office/drawing/2014/main" id="{BA3DE31A-15BF-104E-5F5C-2F41F3E1805C}"/>
              </a:ext>
            </a:extLst>
          </p:cNvPr>
          <p:cNvSpPr txBox="1">
            <a:spLocks/>
          </p:cNvSpPr>
          <p:nvPr/>
        </p:nvSpPr>
        <p:spPr>
          <a:xfrm>
            <a:off x="509728" y="2339984"/>
            <a:ext cx="4187371" cy="1783443"/>
          </a:xfrm>
          <a:prstGeom prst="rect">
            <a:avLst/>
          </a:prstGeom>
          <a:effectLst/>
        </p:spPr>
        <p:txBody>
          <a:bodyPr vert="horz" wrap="square" lIns="0" tIns="0" rIns="0" bIns="0" rtlCol="0" anchor="ctr" anchorCtr="0">
            <a:noAutofit/>
          </a:bodyPr>
          <a:lstStyle>
            <a:lvl1pPr algn="l" defTabSz="914318" rtl="0" eaLnBrk="1" latinLnBrk="0" hangingPunct="1">
              <a:lnSpc>
                <a:spcPct val="100000"/>
              </a:lnSpc>
              <a:spcBef>
                <a:spcPct val="0"/>
              </a:spcBef>
              <a:buNone/>
              <a:defRPr sz="3600" b="0" i="1" kern="1200" spc="0" baseline="0">
                <a:solidFill>
                  <a:srgbClr val="1E22AA"/>
                </a:solidFill>
                <a:latin typeface="Prometo Medium" panose="020B0704030203060203" pitchFamily="34" charset="0"/>
                <a:ea typeface="+mj-ea"/>
                <a:cs typeface="+mj-cs"/>
              </a:defRPr>
            </a:lvl1pPr>
          </a:lstStyle>
          <a:p>
            <a:r>
              <a:rPr lang="en-US" i="0" dirty="0">
                <a:solidFill>
                  <a:schemeClr val="tx2"/>
                </a:solidFill>
              </a:rPr>
              <a:t>Smart </a:t>
            </a:r>
            <a:br>
              <a:rPr lang="en-US" i="0" dirty="0">
                <a:solidFill>
                  <a:schemeClr val="tx2"/>
                </a:solidFill>
              </a:rPr>
            </a:br>
            <a:r>
              <a:rPr lang="en-US" i="0" dirty="0">
                <a:solidFill>
                  <a:schemeClr val="tx2"/>
                </a:solidFill>
              </a:rPr>
              <a:t>Art</a:t>
            </a:r>
            <a:br>
              <a:rPr lang="en-US" i="0" dirty="0">
                <a:solidFill>
                  <a:schemeClr val="tx2"/>
                </a:solidFill>
              </a:rPr>
            </a:br>
            <a:r>
              <a:rPr lang="en-US" i="0" dirty="0">
                <a:solidFill>
                  <a:schemeClr val="tx2"/>
                </a:solidFill>
              </a:rPr>
              <a:t>Slides</a:t>
            </a:r>
          </a:p>
        </p:txBody>
      </p:sp>
      <p:sp>
        <p:nvSpPr>
          <p:cNvPr id="11" name="Slide Number Placeholder 1">
            <a:extLst>
              <a:ext uri="{FF2B5EF4-FFF2-40B4-BE49-F238E27FC236}">
                <a16:creationId xmlns:a16="http://schemas.microsoft.com/office/drawing/2014/main" id="{DB3C1E88-08AE-FDDE-2504-50A434F7065E}"/>
              </a:ext>
            </a:extLst>
          </p:cNvPr>
          <p:cNvSpPr>
            <a:spLocks noGrp="1"/>
          </p:cNvSpPr>
          <p:nvPr>
            <p:ph type="sldNum" sz="quarter" idx="4"/>
          </p:nvPr>
        </p:nvSpPr>
        <p:spPr>
          <a:xfrm>
            <a:off x="8723601" y="6373546"/>
            <a:ext cx="2727326" cy="219075"/>
          </a:xfrm>
          <a:prstGeom prst="rect">
            <a:avLst/>
          </a:prstGeom>
        </p:spPr>
        <p:txBody>
          <a:bodyPr/>
          <a:lstStyle/>
          <a:p>
            <a:fld id="{2F8AF2E6-64A8-0F46-AF27-0A96D82A033B}" type="slidenum">
              <a:rPr lang="en-US" smtClean="0"/>
              <a:pPr/>
              <a:t>41</a:t>
            </a:fld>
            <a:endParaRPr lang="en-US" dirty="0"/>
          </a:p>
        </p:txBody>
      </p:sp>
    </p:spTree>
    <p:extLst>
      <p:ext uri="{BB962C8B-B14F-4D97-AF65-F5344CB8AC3E}">
        <p14:creationId xmlns:p14="http://schemas.microsoft.com/office/powerpoint/2010/main" val="7814809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654875717"/>
              </p:ext>
            </p:extLst>
          </p:nvPr>
        </p:nvGraphicFramePr>
        <p:xfrm>
          <a:off x="3960552" y="869295"/>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a:extLst>
              <a:ext uri="{FF2B5EF4-FFF2-40B4-BE49-F238E27FC236}">
                <a16:creationId xmlns:a16="http://schemas.microsoft.com/office/drawing/2014/main" id="{6F2A8ED3-86EF-C744-8F44-991869B3CC16}"/>
              </a:ext>
            </a:extLst>
          </p:cNvPr>
          <p:cNvSpPr>
            <a:spLocks noGrp="1"/>
          </p:cNvSpPr>
          <p:nvPr>
            <p:ph type="ftr" sz="quarter" idx="11"/>
          </p:nvPr>
        </p:nvSpPr>
        <p:spPr/>
        <p:txBody>
          <a:bodyPr/>
          <a:lstStyle/>
          <a:p>
            <a:r>
              <a:rPr lang="en-US"/>
              <a:t>PRESENTATION TITLE (To customize: Insert &gt; Header Footer &gt; Edit Footer Text &gt; Apply to All)</a:t>
            </a:r>
            <a:endParaRPr lang="en-US" dirty="0"/>
          </a:p>
        </p:txBody>
      </p:sp>
      <p:sp>
        <p:nvSpPr>
          <p:cNvPr id="10" name="Title 6">
            <a:extLst>
              <a:ext uri="{FF2B5EF4-FFF2-40B4-BE49-F238E27FC236}">
                <a16:creationId xmlns:a16="http://schemas.microsoft.com/office/drawing/2014/main" id="{30DA4704-FE13-D436-0524-8DD45AE7A774}"/>
              </a:ext>
            </a:extLst>
          </p:cNvPr>
          <p:cNvSpPr txBox="1">
            <a:spLocks/>
          </p:cNvSpPr>
          <p:nvPr/>
        </p:nvSpPr>
        <p:spPr>
          <a:xfrm>
            <a:off x="509728" y="2339984"/>
            <a:ext cx="4187371" cy="1783443"/>
          </a:xfrm>
          <a:prstGeom prst="rect">
            <a:avLst/>
          </a:prstGeom>
          <a:effectLst/>
        </p:spPr>
        <p:txBody>
          <a:bodyPr vert="horz" wrap="square" lIns="0" tIns="0" rIns="0" bIns="0" rtlCol="0" anchor="ctr" anchorCtr="0">
            <a:noAutofit/>
          </a:bodyPr>
          <a:lstStyle>
            <a:lvl1pPr algn="l" defTabSz="914318" rtl="0" eaLnBrk="1" latinLnBrk="0" hangingPunct="1">
              <a:lnSpc>
                <a:spcPct val="100000"/>
              </a:lnSpc>
              <a:spcBef>
                <a:spcPct val="0"/>
              </a:spcBef>
              <a:buNone/>
              <a:defRPr sz="3600" b="0" i="1" kern="1200" spc="0" baseline="0">
                <a:solidFill>
                  <a:srgbClr val="1E22AA"/>
                </a:solidFill>
                <a:latin typeface="Prometo Medium" panose="020B0704030203060203" pitchFamily="34" charset="0"/>
                <a:ea typeface="+mj-ea"/>
                <a:cs typeface="+mj-cs"/>
              </a:defRPr>
            </a:lvl1pPr>
          </a:lstStyle>
          <a:p>
            <a:r>
              <a:rPr lang="en-US" i="0" dirty="0">
                <a:solidFill>
                  <a:schemeClr val="tx2"/>
                </a:solidFill>
              </a:rPr>
              <a:t>Smart </a:t>
            </a:r>
            <a:br>
              <a:rPr lang="en-US" i="0" dirty="0">
                <a:solidFill>
                  <a:schemeClr val="tx2"/>
                </a:solidFill>
              </a:rPr>
            </a:br>
            <a:r>
              <a:rPr lang="en-US" i="0" dirty="0">
                <a:solidFill>
                  <a:schemeClr val="tx2"/>
                </a:solidFill>
              </a:rPr>
              <a:t>Art</a:t>
            </a:r>
            <a:br>
              <a:rPr lang="en-US" i="0" dirty="0">
                <a:solidFill>
                  <a:schemeClr val="tx2"/>
                </a:solidFill>
              </a:rPr>
            </a:br>
            <a:r>
              <a:rPr lang="en-US" i="0" dirty="0">
                <a:solidFill>
                  <a:schemeClr val="tx2"/>
                </a:solidFill>
              </a:rPr>
              <a:t>Slides</a:t>
            </a:r>
          </a:p>
        </p:txBody>
      </p:sp>
      <p:sp>
        <p:nvSpPr>
          <p:cNvPr id="11" name="TextBox 10">
            <a:extLst>
              <a:ext uri="{FF2B5EF4-FFF2-40B4-BE49-F238E27FC236}">
                <a16:creationId xmlns:a16="http://schemas.microsoft.com/office/drawing/2014/main" id="{4B52063C-E70C-E164-390D-9BB6B9A1F8D9}"/>
              </a:ext>
            </a:extLst>
          </p:cNvPr>
          <p:cNvSpPr txBox="1"/>
          <p:nvPr/>
        </p:nvSpPr>
        <p:spPr>
          <a:xfrm>
            <a:off x="509727" y="4671996"/>
            <a:ext cx="3180273" cy="997774"/>
          </a:xfrm>
          <a:prstGeom prst="rect">
            <a:avLst/>
          </a:prstGeom>
          <a:noFill/>
        </p:spPr>
        <p:txBody>
          <a:bodyPr wrap="square" lIns="0" rIns="0" rtlCol="0">
            <a:spAutoFit/>
          </a:bodyPr>
          <a:lstStyle/>
          <a:p>
            <a:pPr>
              <a:lnSpc>
                <a:spcPts val="1800"/>
              </a:lnSpc>
            </a:pPr>
            <a:r>
              <a:rPr lang="en-US" sz="1400" dirty="0">
                <a:latin typeface="Century Gothic" panose="020B0502020202020204" pitchFamily="34" charset="0"/>
              </a:rPr>
              <a:t>Lorem ipsum dolor sit amet, consectetur adipiscing elit. Sed et tellus dapibus, venenatis purus eget, dignissim metus.</a:t>
            </a:r>
          </a:p>
        </p:txBody>
      </p:sp>
      <p:sp>
        <p:nvSpPr>
          <p:cNvPr id="12" name="TextBox 11">
            <a:extLst>
              <a:ext uri="{FF2B5EF4-FFF2-40B4-BE49-F238E27FC236}">
                <a16:creationId xmlns:a16="http://schemas.microsoft.com/office/drawing/2014/main" id="{1A533822-060E-ED89-1B1B-6664093A689F}"/>
              </a:ext>
            </a:extLst>
          </p:cNvPr>
          <p:cNvSpPr txBox="1"/>
          <p:nvPr/>
        </p:nvSpPr>
        <p:spPr>
          <a:xfrm>
            <a:off x="509728" y="4183142"/>
            <a:ext cx="1500411" cy="338554"/>
          </a:xfrm>
          <a:prstGeom prst="rect">
            <a:avLst/>
          </a:prstGeom>
          <a:noFill/>
        </p:spPr>
        <p:txBody>
          <a:bodyPr wrap="none" lIns="0" rIns="0" rtlCol="0">
            <a:spAutoFit/>
          </a:bodyPr>
          <a:lstStyle/>
          <a:p>
            <a:r>
              <a:rPr lang="en-US" sz="1600" b="1" dirty="0">
                <a:solidFill>
                  <a:schemeClr val="accent4"/>
                </a:solidFill>
                <a:latin typeface="Century Gothic" panose="020B0502020202020204" pitchFamily="34" charset="0"/>
              </a:rPr>
              <a:t>HEADLINE HERE</a:t>
            </a:r>
          </a:p>
        </p:txBody>
      </p:sp>
      <p:sp>
        <p:nvSpPr>
          <p:cNvPr id="3" name="Slide Number Placeholder 1">
            <a:extLst>
              <a:ext uri="{FF2B5EF4-FFF2-40B4-BE49-F238E27FC236}">
                <a16:creationId xmlns:a16="http://schemas.microsoft.com/office/drawing/2014/main" id="{059168E8-3DF8-8AE6-0699-E151E17D9367}"/>
              </a:ext>
            </a:extLst>
          </p:cNvPr>
          <p:cNvSpPr>
            <a:spLocks noGrp="1"/>
          </p:cNvSpPr>
          <p:nvPr>
            <p:ph type="sldNum" sz="quarter" idx="4"/>
          </p:nvPr>
        </p:nvSpPr>
        <p:spPr>
          <a:xfrm>
            <a:off x="8723601" y="6373546"/>
            <a:ext cx="2727326" cy="219075"/>
          </a:xfrm>
          <a:prstGeom prst="rect">
            <a:avLst/>
          </a:prstGeom>
        </p:spPr>
        <p:txBody>
          <a:bodyPr/>
          <a:lstStyle/>
          <a:p>
            <a:fld id="{2F8AF2E6-64A8-0F46-AF27-0A96D82A033B}" type="slidenum">
              <a:rPr lang="en-US" smtClean="0"/>
              <a:pPr/>
              <a:t>42</a:t>
            </a:fld>
            <a:endParaRPr lang="en-US" dirty="0"/>
          </a:p>
        </p:txBody>
      </p:sp>
    </p:spTree>
    <p:extLst>
      <p:ext uri="{BB962C8B-B14F-4D97-AF65-F5344CB8AC3E}">
        <p14:creationId xmlns:p14="http://schemas.microsoft.com/office/powerpoint/2010/main" val="12150632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Smart Art Slides</a:t>
            </a:r>
          </a:p>
        </p:txBody>
      </p:sp>
      <p:graphicFrame>
        <p:nvGraphicFramePr>
          <p:cNvPr id="2" name="Diagram 1"/>
          <p:cNvGraphicFramePr/>
          <p:nvPr>
            <p:extLst>
              <p:ext uri="{D42A27DB-BD31-4B8C-83A1-F6EECF244321}">
                <p14:modId xmlns:p14="http://schemas.microsoft.com/office/powerpoint/2010/main" val="3316963656"/>
              </p:ext>
            </p:extLst>
          </p:nvPr>
        </p:nvGraphicFramePr>
        <p:xfrm>
          <a:off x="514110" y="1856436"/>
          <a:ext cx="10514056" cy="1930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p:cNvSpPr txBox="1"/>
          <p:nvPr/>
        </p:nvSpPr>
        <p:spPr>
          <a:xfrm>
            <a:off x="535128" y="3787129"/>
            <a:ext cx="2067992" cy="707886"/>
          </a:xfrm>
          <a:prstGeom prst="rect">
            <a:avLst/>
          </a:prstGeom>
          <a:noFill/>
        </p:spPr>
        <p:txBody>
          <a:bodyPr wrap="square" lIns="0" rIns="0" rtlCol="0">
            <a:spAutoFit/>
          </a:bodyPr>
          <a:lstStyle/>
          <a:p>
            <a:pPr>
              <a:lnSpc>
                <a:spcPts val="1640"/>
              </a:lnSpc>
            </a:pPr>
            <a:r>
              <a:rPr lang="en-US" sz="1400" dirty="0">
                <a:latin typeface="Century Gothic" panose="020B0502020202020204" pitchFamily="34" charset="0"/>
              </a:rPr>
              <a:t>Lorem ipsum dolor sit amet, consectetur adipiscing elit. </a:t>
            </a:r>
          </a:p>
        </p:txBody>
      </p:sp>
      <p:sp>
        <p:nvSpPr>
          <p:cNvPr id="14" name="TextBox 13"/>
          <p:cNvSpPr txBox="1"/>
          <p:nvPr/>
        </p:nvSpPr>
        <p:spPr>
          <a:xfrm>
            <a:off x="3110228" y="3787129"/>
            <a:ext cx="2067992" cy="707886"/>
          </a:xfrm>
          <a:prstGeom prst="rect">
            <a:avLst/>
          </a:prstGeom>
          <a:noFill/>
        </p:spPr>
        <p:txBody>
          <a:bodyPr wrap="square" lIns="0" rIns="0" rtlCol="0">
            <a:spAutoFit/>
          </a:bodyPr>
          <a:lstStyle/>
          <a:p>
            <a:pPr>
              <a:lnSpc>
                <a:spcPts val="1640"/>
              </a:lnSpc>
            </a:pPr>
            <a:r>
              <a:rPr lang="en-US" sz="1400" dirty="0">
                <a:latin typeface="Century Gothic" panose="020B0502020202020204" pitchFamily="34" charset="0"/>
              </a:rPr>
              <a:t>Lorem ipsum dolor sit amet, consectetur adipiscing elit. </a:t>
            </a:r>
          </a:p>
        </p:txBody>
      </p:sp>
      <p:sp>
        <p:nvSpPr>
          <p:cNvPr id="16" name="TextBox 15"/>
          <p:cNvSpPr txBox="1"/>
          <p:nvPr/>
        </p:nvSpPr>
        <p:spPr>
          <a:xfrm>
            <a:off x="5699409" y="3787129"/>
            <a:ext cx="2067992" cy="707886"/>
          </a:xfrm>
          <a:prstGeom prst="rect">
            <a:avLst/>
          </a:prstGeom>
          <a:noFill/>
        </p:spPr>
        <p:txBody>
          <a:bodyPr wrap="square" lIns="0" rIns="0" rtlCol="0">
            <a:spAutoFit/>
          </a:bodyPr>
          <a:lstStyle/>
          <a:p>
            <a:pPr>
              <a:lnSpc>
                <a:spcPts val="1640"/>
              </a:lnSpc>
            </a:pPr>
            <a:r>
              <a:rPr lang="en-US" sz="1400" dirty="0">
                <a:latin typeface="Century Gothic" panose="020B0502020202020204" pitchFamily="34" charset="0"/>
              </a:rPr>
              <a:t>Lorem ipsum dolor sit amet, consectetur adipiscing elit. </a:t>
            </a:r>
          </a:p>
        </p:txBody>
      </p:sp>
      <p:sp>
        <p:nvSpPr>
          <p:cNvPr id="18" name="TextBox 17"/>
          <p:cNvSpPr txBox="1"/>
          <p:nvPr/>
        </p:nvSpPr>
        <p:spPr>
          <a:xfrm>
            <a:off x="8288590" y="3787129"/>
            <a:ext cx="2067992" cy="707886"/>
          </a:xfrm>
          <a:prstGeom prst="rect">
            <a:avLst/>
          </a:prstGeom>
          <a:noFill/>
        </p:spPr>
        <p:txBody>
          <a:bodyPr wrap="square" lIns="0" rIns="0" rtlCol="0">
            <a:spAutoFit/>
          </a:bodyPr>
          <a:lstStyle/>
          <a:p>
            <a:pPr>
              <a:lnSpc>
                <a:spcPts val="1640"/>
              </a:lnSpc>
            </a:pPr>
            <a:r>
              <a:rPr lang="en-US" sz="1400" dirty="0">
                <a:latin typeface="Century Gothic" panose="020B0502020202020204" pitchFamily="34" charset="0"/>
              </a:rPr>
              <a:t>Lorem ipsum dolor sit amet, consectetur adipiscing elit. </a:t>
            </a:r>
          </a:p>
        </p:txBody>
      </p:sp>
      <p:sp>
        <p:nvSpPr>
          <p:cNvPr id="4" name="Footer Placeholder 3">
            <a:extLst>
              <a:ext uri="{FF2B5EF4-FFF2-40B4-BE49-F238E27FC236}">
                <a16:creationId xmlns:a16="http://schemas.microsoft.com/office/drawing/2014/main" id="{DA03FBD1-8DDF-1C49-868B-BE7824892E9C}"/>
              </a:ext>
            </a:extLst>
          </p:cNvPr>
          <p:cNvSpPr>
            <a:spLocks noGrp="1"/>
          </p:cNvSpPr>
          <p:nvPr>
            <p:ph type="ftr" sz="quarter" idx="13"/>
          </p:nvPr>
        </p:nvSpPr>
        <p:spPr/>
        <p:txBody>
          <a:bodyPr/>
          <a:lstStyle/>
          <a:p>
            <a:r>
              <a:rPr lang="en-US"/>
              <a:t>PRESENTATION TITLE (To customize: Insert &gt; Header Footer &gt; Edit Footer Text &gt; Apply to All)</a:t>
            </a:r>
            <a:endParaRPr lang="en-US" dirty="0"/>
          </a:p>
        </p:txBody>
      </p:sp>
      <p:sp>
        <p:nvSpPr>
          <p:cNvPr id="3" name="Slide Number Placeholder 1">
            <a:extLst>
              <a:ext uri="{FF2B5EF4-FFF2-40B4-BE49-F238E27FC236}">
                <a16:creationId xmlns:a16="http://schemas.microsoft.com/office/drawing/2014/main" id="{5FAEB7E7-0E0A-7269-C036-CC30EACB63FE}"/>
              </a:ext>
            </a:extLst>
          </p:cNvPr>
          <p:cNvSpPr>
            <a:spLocks noGrp="1"/>
          </p:cNvSpPr>
          <p:nvPr>
            <p:ph type="sldNum" sz="quarter" idx="4"/>
          </p:nvPr>
        </p:nvSpPr>
        <p:spPr>
          <a:xfrm>
            <a:off x="8723601" y="6373546"/>
            <a:ext cx="2727326" cy="219075"/>
          </a:xfrm>
          <a:prstGeom prst="rect">
            <a:avLst/>
          </a:prstGeom>
        </p:spPr>
        <p:txBody>
          <a:bodyPr/>
          <a:lstStyle/>
          <a:p>
            <a:fld id="{2F8AF2E6-64A8-0F46-AF27-0A96D82A033B}" type="slidenum">
              <a:rPr lang="en-US" smtClean="0"/>
              <a:pPr/>
              <a:t>43</a:t>
            </a:fld>
            <a:endParaRPr lang="en-US" dirty="0"/>
          </a:p>
        </p:txBody>
      </p:sp>
    </p:spTree>
    <p:extLst>
      <p:ext uri="{BB962C8B-B14F-4D97-AF65-F5344CB8AC3E}">
        <p14:creationId xmlns:p14="http://schemas.microsoft.com/office/powerpoint/2010/main" val="18471674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1014064951"/>
              </p:ext>
            </p:extLst>
          </p:nvPr>
        </p:nvGraphicFramePr>
        <p:xfrm>
          <a:off x="5297056" y="1249363"/>
          <a:ext cx="5958378" cy="4494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a:extLst>
              <a:ext uri="{FF2B5EF4-FFF2-40B4-BE49-F238E27FC236}">
                <a16:creationId xmlns:a16="http://schemas.microsoft.com/office/drawing/2014/main" id="{5D186B18-7894-B049-8F84-A34CAF93C2B5}"/>
              </a:ext>
            </a:extLst>
          </p:cNvPr>
          <p:cNvSpPr>
            <a:spLocks noGrp="1"/>
          </p:cNvSpPr>
          <p:nvPr>
            <p:ph type="ftr" sz="quarter" idx="11"/>
          </p:nvPr>
        </p:nvSpPr>
        <p:spPr/>
        <p:txBody>
          <a:bodyPr/>
          <a:lstStyle/>
          <a:p>
            <a:r>
              <a:rPr lang="en-US"/>
              <a:t>PRESENTATION TITLE (To customize: Insert &gt; Header Footer &gt; Edit Footer Text &gt; Apply to All)</a:t>
            </a:r>
            <a:endParaRPr lang="en-US" dirty="0"/>
          </a:p>
        </p:txBody>
      </p:sp>
      <p:sp>
        <p:nvSpPr>
          <p:cNvPr id="6" name="Title 6">
            <a:extLst>
              <a:ext uri="{FF2B5EF4-FFF2-40B4-BE49-F238E27FC236}">
                <a16:creationId xmlns:a16="http://schemas.microsoft.com/office/drawing/2014/main" id="{825610C8-6745-9805-F14F-AAE588F62375}"/>
              </a:ext>
            </a:extLst>
          </p:cNvPr>
          <p:cNvSpPr>
            <a:spLocks noGrp="1"/>
          </p:cNvSpPr>
          <p:nvPr>
            <p:ph type="title"/>
          </p:nvPr>
        </p:nvSpPr>
        <p:spPr>
          <a:xfrm>
            <a:off x="509728" y="2339984"/>
            <a:ext cx="4187371" cy="1783443"/>
          </a:xfrm>
        </p:spPr>
        <p:txBody>
          <a:bodyPr/>
          <a:lstStyle/>
          <a:p>
            <a:r>
              <a:rPr lang="en-US" i="0" dirty="0"/>
              <a:t>Smart </a:t>
            </a:r>
            <a:br>
              <a:rPr lang="en-US" i="0" dirty="0"/>
            </a:br>
            <a:r>
              <a:rPr lang="en-US" i="0" dirty="0"/>
              <a:t>Art</a:t>
            </a:r>
            <a:br>
              <a:rPr lang="en-US" i="0" dirty="0"/>
            </a:br>
            <a:r>
              <a:rPr lang="en-US" i="0" dirty="0"/>
              <a:t>Slides</a:t>
            </a:r>
          </a:p>
        </p:txBody>
      </p:sp>
      <p:sp>
        <p:nvSpPr>
          <p:cNvPr id="9" name="TextBox 8">
            <a:extLst>
              <a:ext uri="{FF2B5EF4-FFF2-40B4-BE49-F238E27FC236}">
                <a16:creationId xmlns:a16="http://schemas.microsoft.com/office/drawing/2014/main" id="{E667E514-1AF2-DA44-A2E5-4E93EF792711}"/>
              </a:ext>
            </a:extLst>
          </p:cNvPr>
          <p:cNvSpPr txBox="1"/>
          <p:nvPr/>
        </p:nvSpPr>
        <p:spPr>
          <a:xfrm>
            <a:off x="509727" y="4671996"/>
            <a:ext cx="3180273" cy="997774"/>
          </a:xfrm>
          <a:prstGeom prst="rect">
            <a:avLst/>
          </a:prstGeom>
          <a:noFill/>
        </p:spPr>
        <p:txBody>
          <a:bodyPr wrap="square" lIns="0" rIns="0" rtlCol="0">
            <a:spAutoFit/>
          </a:bodyPr>
          <a:lstStyle/>
          <a:p>
            <a:pPr>
              <a:lnSpc>
                <a:spcPts val="1800"/>
              </a:lnSpc>
            </a:pPr>
            <a:r>
              <a:rPr lang="en-US" sz="1400" dirty="0">
                <a:latin typeface="Century Gothic" panose="020B0502020202020204" pitchFamily="34" charset="0"/>
              </a:rPr>
              <a:t>Lorem ipsum dolor sit amet, consectetur adipiscing elit. Sed et tellus dapibus, venenatis purus eget, dignissim metus.</a:t>
            </a:r>
          </a:p>
        </p:txBody>
      </p:sp>
      <p:sp>
        <p:nvSpPr>
          <p:cNvPr id="10" name="TextBox 9">
            <a:extLst>
              <a:ext uri="{FF2B5EF4-FFF2-40B4-BE49-F238E27FC236}">
                <a16:creationId xmlns:a16="http://schemas.microsoft.com/office/drawing/2014/main" id="{77CB064A-6C31-7DE7-8909-7DF028FAA92D}"/>
              </a:ext>
            </a:extLst>
          </p:cNvPr>
          <p:cNvSpPr txBox="1"/>
          <p:nvPr/>
        </p:nvSpPr>
        <p:spPr>
          <a:xfrm>
            <a:off x="509728" y="4183142"/>
            <a:ext cx="1500411" cy="338554"/>
          </a:xfrm>
          <a:prstGeom prst="rect">
            <a:avLst/>
          </a:prstGeom>
          <a:noFill/>
        </p:spPr>
        <p:txBody>
          <a:bodyPr wrap="none" lIns="0" rIns="0" rtlCol="0">
            <a:spAutoFit/>
          </a:bodyPr>
          <a:lstStyle/>
          <a:p>
            <a:r>
              <a:rPr lang="en-US" sz="1600" b="1" dirty="0">
                <a:solidFill>
                  <a:schemeClr val="accent4"/>
                </a:solidFill>
                <a:latin typeface="Century Gothic" panose="020B0502020202020204" pitchFamily="34" charset="0"/>
              </a:rPr>
              <a:t>HEADLINE HERE</a:t>
            </a:r>
          </a:p>
        </p:txBody>
      </p:sp>
      <p:sp>
        <p:nvSpPr>
          <p:cNvPr id="3" name="Slide Number Placeholder 1">
            <a:extLst>
              <a:ext uri="{FF2B5EF4-FFF2-40B4-BE49-F238E27FC236}">
                <a16:creationId xmlns:a16="http://schemas.microsoft.com/office/drawing/2014/main" id="{5234D6BE-D3A3-D9A0-2297-B836D86D7B8E}"/>
              </a:ext>
            </a:extLst>
          </p:cNvPr>
          <p:cNvSpPr>
            <a:spLocks noGrp="1"/>
          </p:cNvSpPr>
          <p:nvPr>
            <p:ph type="sldNum" sz="quarter" idx="4"/>
          </p:nvPr>
        </p:nvSpPr>
        <p:spPr>
          <a:xfrm>
            <a:off x="8723601" y="6373546"/>
            <a:ext cx="2727326" cy="219075"/>
          </a:xfrm>
          <a:prstGeom prst="rect">
            <a:avLst/>
          </a:prstGeom>
        </p:spPr>
        <p:txBody>
          <a:bodyPr/>
          <a:lstStyle/>
          <a:p>
            <a:fld id="{2F8AF2E6-64A8-0F46-AF27-0A96D82A033B}" type="slidenum">
              <a:rPr lang="en-US" smtClean="0"/>
              <a:pPr/>
              <a:t>44</a:t>
            </a:fld>
            <a:endParaRPr lang="en-US" dirty="0"/>
          </a:p>
        </p:txBody>
      </p:sp>
    </p:spTree>
    <p:extLst>
      <p:ext uri="{BB962C8B-B14F-4D97-AF65-F5344CB8AC3E}">
        <p14:creationId xmlns:p14="http://schemas.microsoft.com/office/powerpoint/2010/main" val="15108916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F893F4-2602-5647-AA8E-1D0F620CE137}"/>
              </a:ext>
            </a:extLst>
          </p:cNvPr>
          <p:cNvSpPr>
            <a:spLocks noGrp="1"/>
          </p:cNvSpPr>
          <p:nvPr>
            <p:ph type="ftr" sz="quarter" idx="13"/>
          </p:nvPr>
        </p:nvSpPr>
        <p:spPr/>
        <p:txBody>
          <a:bodyPr/>
          <a:lstStyle/>
          <a:p>
            <a:r>
              <a:rPr lang="en-US"/>
              <a:t>PRESENTATION TITLE (To customize: Insert &gt; Header Footer &gt; Edit Footer Text &gt; Apply to All)</a:t>
            </a:r>
            <a:endParaRPr lang="en-US" dirty="0"/>
          </a:p>
        </p:txBody>
      </p:sp>
      <p:graphicFrame>
        <p:nvGraphicFramePr>
          <p:cNvPr id="4" name="Diagram 3"/>
          <p:cNvGraphicFramePr/>
          <p:nvPr>
            <p:extLst>
              <p:ext uri="{D42A27DB-BD31-4B8C-83A1-F6EECF244321}">
                <p14:modId xmlns:p14="http://schemas.microsoft.com/office/powerpoint/2010/main" val="3413218666"/>
              </p:ext>
            </p:extLst>
          </p:nvPr>
        </p:nvGraphicFramePr>
        <p:xfrm>
          <a:off x="4204010" y="948641"/>
          <a:ext cx="8138160"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6">
            <a:extLst>
              <a:ext uri="{FF2B5EF4-FFF2-40B4-BE49-F238E27FC236}">
                <a16:creationId xmlns:a16="http://schemas.microsoft.com/office/drawing/2014/main" id="{70FF7F6D-594B-BF0F-9DD8-06ECF1F13221}"/>
              </a:ext>
            </a:extLst>
          </p:cNvPr>
          <p:cNvSpPr txBox="1">
            <a:spLocks/>
          </p:cNvSpPr>
          <p:nvPr/>
        </p:nvSpPr>
        <p:spPr>
          <a:xfrm>
            <a:off x="509728" y="1761250"/>
            <a:ext cx="4187371" cy="1783443"/>
          </a:xfrm>
          <a:prstGeom prst="rect">
            <a:avLst/>
          </a:prstGeom>
          <a:effectLst/>
        </p:spPr>
        <p:txBody>
          <a:bodyPr vert="horz" wrap="square" lIns="0" tIns="0" rIns="0" bIns="0" rtlCol="0" anchor="ctr" anchorCtr="0">
            <a:noAutofit/>
          </a:bodyPr>
          <a:lstStyle>
            <a:lvl1pPr algn="l" defTabSz="914318" rtl="0" eaLnBrk="1" latinLnBrk="0" hangingPunct="1">
              <a:lnSpc>
                <a:spcPct val="100000"/>
              </a:lnSpc>
              <a:spcBef>
                <a:spcPct val="0"/>
              </a:spcBef>
              <a:buNone/>
              <a:defRPr sz="3600" b="0" i="1" kern="1200" spc="0" baseline="0">
                <a:solidFill>
                  <a:srgbClr val="1E22AA"/>
                </a:solidFill>
                <a:latin typeface="Prometo Medium" panose="020B0704030203060203" pitchFamily="34" charset="0"/>
                <a:ea typeface="+mj-ea"/>
                <a:cs typeface="+mj-cs"/>
              </a:defRPr>
            </a:lvl1pPr>
          </a:lstStyle>
          <a:p>
            <a:r>
              <a:rPr lang="en-US" i="0" dirty="0">
                <a:solidFill>
                  <a:schemeClr val="tx2"/>
                </a:solidFill>
              </a:rPr>
              <a:t>Smart </a:t>
            </a:r>
            <a:br>
              <a:rPr lang="en-US" i="0" dirty="0">
                <a:solidFill>
                  <a:schemeClr val="tx2"/>
                </a:solidFill>
              </a:rPr>
            </a:br>
            <a:r>
              <a:rPr lang="en-US" i="0" dirty="0">
                <a:solidFill>
                  <a:schemeClr val="tx2"/>
                </a:solidFill>
              </a:rPr>
              <a:t>Art</a:t>
            </a:r>
            <a:br>
              <a:rPr lang="en-US" i="0" dirty="0">
                <a:solidFill>
                  <a:schemeClr val="tx2"/>
                </a:solidFill>
              </a:rPr>
            </a:br>
            <a:r>
              <a:rPr lang="en-US" i="0" dirty="0">
                <a:solidFill>
                  <a:schemeClr val="tx2"/>
                </a:solidFill>
              </a:rPr>
              <a:t>Slides</a:t>
            </a:r>
          </a:p>
        </p:txBody>
      </p:sp>
      <p:sp>
        <p:nvSpPr>
          <p:cNvPr id="9" name="TextBox 8">
            <a:extLst>
              <a:ext uri="{FF2B5EF4-FFF2-40B4-BE49-F238E27FC236}">
                <a16:creationId xmlns:a16="http://schemas.microsoft.com/office/drawing/2014/main" id="{DB252C71-7A4A-2A29-0959-1F451AD76459}"/>
              </a:ext>
            </a:extLst>
          </p:cNvPr>
          <p:cNvSpPr txBox="1"/>
          <p:nvPr/>
        </p:nvSpPr>
        <p:spPr>
          <a:xfrm>
            <a:off x="509727" y="4093262"/>
            <a:ext cx="3180273" cy="997774"/>
          </a:xfrm>
          <a:prstGeom prst="rect">
            <a:avLst/>
          </a:prstGeom>
          <a:noFill/>
        </p:spPr>
        <p:txBody>
          <a:bodyPr wrap="square" lIns="0" rIns="0" rtlCol="0">
            <a:spAutoFit/>
          </a:bodyPr>
          <a:lstStyle/>
          <a:p>
            <a:pPr>
              <a:lnSpc>
                <a:spcPts val="1800"/>
              </a:lnSpc>
            </a:pPr>
            <a:r>
              <a:rPr lang="en-US" sz="1400" dirty="0">
                <a:latin typeface="Century Gothic" panose="020B0502020202020204" pitchFamily="34" charset="0"/>
              </a:rPr>
              <a:t>Lorem ipsum dolor sit amet, consectetur adipiscing elit. Sed et tellus dapibus, venenatis purus eget, dignissim metus.</a:t>
            </a:r>
          </a:p>
        </p:txBody>
      </p:sp>
      <p:sp>
        <p:nvSpPr>
          <p:cNvPr id="11" name="TextBox 10">
            <a:extLst>
              <a:ext uri="{FF2B5EF4-FFF2-40B4-BE49-F238E27FC236}">
                <a16:creationId xmlns:a16="http://schemas.microsoft.com/office/drawing/2014/main" id="{E3CAFEF8-F0ED-3AE9-2518-D8D52A2242B3}"/>
              </a:ext>
            </a:extLst>
          </p:cNvPr>
          <p:cNvSpPr txBox="1"/>
          <p:nvPr/>
        </p:nvSpPr>
        <p:spPr>
          <a:xfrm>
            <a:off x="509728" y="3604408"/>
            <a:ext cx="1500411" cy="338554"/>
          </a:xfrm>
          <a:prstGeom prst="rect">
            <a:avLst/>
          </a:prstGeom>
          <a:noFill/>
        </p:spPr>
        <p:txBody>
          <a:bodyPr wrap="none" lIns="0" rIns="0" rtlCol="0">
            <a:spAutoFit/>
          </a:bodyPr>
          <a:lstStyle/>
          <a:p>
            <a:r>
              <a:rPr lang="en-US" sz="1600" b="1" dirty="0">
                <a:solidFill>
                  <a:schemeClr val="accent4"/>
                </a:solidFill>
                <a:latin typeface="Century Gothic" panose="020B0502020202020204" pitchFamily="34" charset="0"/>
              </a:rPr>
              <a:t>HEADLINE HERE</a:t>
            </a:r>
          </a:p>
        </p:txBody>
      </p:sp>
      <p:sp>
        <p:nvSpPr>
          <p:cNvPr id="3" name="Slide Number Placeholder 1">
            <a:extLst>
              <a:ext uri="{FF2B5EF4-FFF2-40B4-BE49-F238E27FC236}">
                <a16:creationId xmlns:a16="http://schemas.microsoft.com/office/drawing/2014/main" id="{C1A28ABA-5BF2-33E1-128B-98AD557866CD}"/>
              </a:ext>
            </a:extLst>
          </p:cNvPr>
          <p:cNvSpPr>
            <a:spLocks noGrp="1"/>
          </p:cNvSpPr>
          <p:nvPr>
            <p:ph type="sldNum" sz="quarter" idx="4"/>
          </p:nvPr>
        </p:nvSpPr>
        <p:spPr>
          <a:xfrm>
            <a:off x="8723601" y="6373546"/>
            <a:ext cx="2727326" cy="219075"/>
          </a:xfrm>
          <a:prstGeom prst="rect">
            <a:avLst/>
          </a:prstGeom>
        </p:spPr>
        <p:txBody>
          <a:bodyPr/>
          <a:lstStyle/>
          <a:p>
            <a:fld id="{2F8AF2E6-64A8-0F46-AF27-0A96D82A033B}" type="slidenum">
              <a:rPr lang="en-US" smtClean="0"/>
              <a:pPr/>
              <a:t>45</a:t>
            </a:fld>
            <a:endParaRPr lang="en-US" dirty="0"/>
          </a:p>
        </p:txBody>
      </p:sp>
    </p:spTree>
    <p:extLst>
      <p:ext uri="{BB962C8B-B14F-4D97-AF65-F5344CB8AC3E}">
        <p14:creationId xmlns:p14="http://schemas.microsoft.com/office/powerpoint/2010/main" val="14154191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extLst>
              <p:ext uri="{D42A27DB-BD31-4B8C-83A1-F6EECF244321}">
                <p14:modId xmlns:p14="http://schemas.microsoft.com/office/powerpoint/2010/main" val="4176406398"/>
              </p:ext>
            </p:extLst>
          </p:nvPr>
        </p:nvGraphicFramePr>
        <p:xfrm>
          <a:off x="4115074" y="1131274"/>
          <a:ext cx="6136474" cy="5392616"/>
        </p:xfrm>
        <a:graphic>
          <a:graphicData uri="http://schemas.openxmlformats.org/drawingml/2006/chart">
            <c:chart xmlns:c="http://schemas.openxmlformats.org/drawingml/2006/chart" xmlns:r="http://schemas.openxmlformats.org/officeDocument/2006/relationships" r:id="rId2"/>
          </a:graphicData>
        </a:graphic>
      </p:graphicFrame>
      <p:sp>
        <p:nvSpPr>
          <p:cNvPr id="2" name="Footer Placeholder 1">
            <a:extLst>
              <a:ext uri="{FF2B5EF4-FFF2-40B4-BE49-F238E27FC236}">
                <a16:creationId xmlns:a16="http://schemas.microsoft.com/office/drawing/2014/main" id="{ACE6DF05-ADE8-1548-B9F1-F779AC2C9469}"/>
              </a:ext>
            </a:extLst>
          </p:cNvPr>
          <p:cNvSpPr>
            <a:spLocks noGrp="1"/>
          </p:cNvSpPr>
          <p:nvPr>
            <p:ph type="ftr" sz="quarter" idx="11"/>
          </p:nvPr>
        </p:nvSpPr>
        <p:spPr/>
        <p:txBody>
          <a:bodyPr/>
          <a:lstStyle/>
          <a:p>
            <a:r>
              <a:rPr lang="en-US"/>
              <a:t>PRESENTATION TITLE (To customize: Insert &gt; Header Footer &gt; Edit Footer Text &gt; Apply to All)</a:t>
            </a:r>
            <a:endParaRPr lang="en-US" dirty="0"/>
          </a:p>
        </p:txBody>
      </p:sp>
      <p:sp>
        <p:nvSpPr>
          <p:cNvPr id="5" name="Title 4">
            <a:extLst>
              <a:ext uri="{FF2B5EF4-FFF2-40B4-BE49-F238E27FC236}">
                <a16:creationId xmlns:a16="http://schemas.microsoft.com/office/drawing/2014/main" id="{15C194FF-7B28-E06B-4A68-D6B0A9241E26}"/>
              </a:ext>
            </a:extLst>
          </p:cNvPr>
          <p:cNvSpPr>
            <a:spLocks noGrp="1"/>
          </p:cNvSpPr>
          <p:nvPr>
            <p:ph type="title"/>
          </p:nvPr>
        </p:nvSpPr>
        <p:spPr/>
        <p:txBody>
          <a:bodyPr/>
          <a:lstStyle/>
          <a:p>
            <a:r>
              <a:rPr lang="en-US" i="0" dirty="0"/>
              <a:t>Line Chart</a:t>
            </a:r>
          </a:p>
        </p:txBody>
      </p:sp>
      <p:sp>
        <p:nvSpPr>
          <p:cNvPr id="11" name="TextBox 10">
            <a:extLst>
              <a:ext uri="{FF2B5EF4-FFF2-40B4-BE49-F238E27FC236}">
                <a16:creationId xmlns:a16="http://schemas.microsoft.com/office/drawing/2014/main" id="{17E349F0-744B-E47D-67F9-5A479ED85BC5}"/>
              </a:ext>
            </a:extLst>
          </p:cNvPr>
          <p:cNvSpPr txBox="1"/>
          <p:nvPr/>
        </p:nvSpPr>
        <p:spPr>
          <a:xfrm>
            <a:off x="509727" y="4671996"/>
            <a:ext cx="3180273" cy="997774"/>
          </a:xfrm>
          <a:prstGeom prst="rect">
            <a:avLst/>
          </a:prstGeom>
          <a:noFill/>
        </p:spPr>
        <p:txBody>
          <a:bodyPr wrap="square" lIns="0" rIns="0" rtlCol="0">
            <a:spAutoFit/>
          </a:bodyPr>
          <a:lstStyle/>
          <a:p>
            <a:pPr>
              <a:lnSpc>
                <a:spcPts val="1800"/>
              </a:lnSpc>
            </a:pPr>
            <a:r>
              <a:rPr lang="en-US" sz="1400" dirty="0">
                <a:latin typeface="Century Gothic" panose="020B0502020202020204" pitchFamily="34" charset="0"/>
              </a:rPr>
              <a:t>Lorem ipsum dolor sit amet, consectetur adipiscing elit. Sed et tellus dapibus, venenatis purus eget, dignissim metus.</a:t>
            </a:r>
          </a:p>
        </p:txBody>
      </p:sp>
      <p:sp>
        <p:nvSpPr>
          <p:cNvPr id="12" name="TextBox 11">
            <a:extLst>
              <a:ext uri="{FF2B5EF4-FFF2-40B4-BE49-F238E27FC236}">
                <a16:creationId xmlns:a16="http://schemas.microsoft.com/office/drawing/2014/main" id="{AE930DAA-7AF5-B2B8-EDB6-47206B31F019}"/>
              </a:ext>
            </a:extLst>
          </p:cNvPr>
          <p:cNvSpPr txBox="1"/>
          <p:nvPr/>
        </p:nvSpPr>
        <p:spPr>
          <a:xfrm>
            <a:off x="509728" y="4183142"/>
            <a:ext cx="1500411" cy="338554"/>
          </a:xfrm>
          <a:prstGeom prst="rect">
            <a:avLst/>
          </a:prstGeom>
          <a:noFill/>
        </p:spPr>
        <p:txBody>
          <a:bodyPr wrap="none" lIns="0" rIns="0" rtlCol="0">
            <a:spAutoFit/>
          </a:bodyPr>
          <a:lstStyle/>
          <a:p>
            <a:r>
              <a:rPr lang="en-US" sz="1600" b="1" dirty="0">
                <a:solidFill>
                  <a:schemeClr val="accent4"/>
                </a:solidFill>
                <a:latin typeface="Century Gothic" panose="020B0502020202020204" pitchFamily="34" charset="0"/>
              </a:rPr>
              <a:t>HEADLINE HERE</a:t>
            </a:r>
          </a:p>
        </p:txBody>
      </p:sp>
      <p:sp>
        <p:nvSpPr>
          <p:cNvPr id="3" name="Slide Number Placeholder 1">
            <a:extLst>
              <a:ext uri="{FF2B5EF4-FFF2-40B4-BE49-F238E27FC236}">
                <a16:creationId xmlns:a16="http://schemas.microsoft.com/office/drawing/2014/main" id="{1FFFD2E8-C1E3-3C0A-2E21-1F6E4FE9ED21}"/>
              </a:ext>
            </a:extLst>
          </p:cNvPr>
          <p:cNvSpPr>
            <a:spLocks noGrp="1"/>
          </p:cNvSpPr>
          <p:nvPr>
            <p:ph type="sldNum" sz="quarter" idx="4"/>
          </p:nvPr>
        </p:nvSpPr>
        <p:spPr>
          <a:xfrm>
            <a:off x="8723601" y="6373546"/>
            <a:ext cx="2727326" cy="219075"/>
          </a:xfrm>
          <a:prstGeom prst="rect">
            <a:avLst/>
          </a:prstGeom>
        </p:spPr>
        <p:txBody>
          <a:bodyPr/>
          <a:lstStyle/>
          <a:p>
            <a:fld id="{2F8AF2E6-64A8-0F46-AF27-0A96D82A033B}" type="slidenum">
              <a:rPr lang="en-US" smtClean="0"/>
              <a:pPr/>
              <a:t>46</a:t>
            </a:fld>
            <a:endParaRPr lang="en-US" dirty="0"/>
          </a:p>
        </p:txBody>
      </p:sp>
    </p:spTree>
    <p:extLst>
      <p:ext uri="{BB962C8B-B14F-4D97-AF65-F5344CB8AC3E}">
        <p14:creationId xmlns:p14="http://schemas.microsoft.com/office/powerpoint/2010/main" val="19105653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256" y="2339984"/>
            <a:ext cx="4187371" cy="1783443"/>
          </a:xfrm>
        </p:spPr>
        <p:txBody>
          <a:bodyPr/>
          <a:lstStyle/>
          <a:p>
            <a:r>
              <a:rPr lang="en-US" i="0" dirty="0"/>
              <a:t>Clustered</a:t>
            </a:r>
            <a:br>
              <a:rPr lang="en-US" i="0" dirty="0"/>
            </a:br>
            <a:r>
              <a:rPr lang="en-US" i="0" dirty="0"/>
              <a:t>Chart</a:t>
            </a:r>
            <a:br>
              <a:rPr lang="en-US" i="0" dirty="0"/>
            </a:br>
            <a:r>
              <a:rPr lang="en-US" i="0" dirty="0"/>
              <a:t>Style</a:t>
            </a:r>
          </a:p>
        </p:txBody>
      </p:sp>
      <p:graphicFrame>
        <p:nvGraphicFramePr>
          <p:cNvPr id="6" name="Chart 5"/>
          <p:cNvGraphicFramePr/>
          <p:nvPr>
            <p:extLst>
              <p:ext uri="{D42A27DB-BD31-4B8C-83A1-F6EECF244321}">
                <p14:modId xmlns:p14="http://schemas.microsoft.com/office/powerpoint/2010/main" val="2203138222"/>
              </p:ext>
            </p:extLst>
          </p:nvPr>
        </p:nvGraphicFramePr>
        <p:xfrm>
          <a:off x="4947140" y="1144453"/>
          <a:ext cx="6233586" cy="5379439"/>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FFB0EDF7-C817-314A-9C41-C6432C804F3E}"/>
              </a:ext>
            </a:extLst>
          </p:cNvPr>
          <p:cNvSpPr>
            <a:spLocks noGrp="1"/>
          </p:cNvSpPr>
          <p:nvPr>
            <p:ph type="ftr" sz="quarter" idx="11"/>
          </p:nvPr>
        </p:nvSpPr>
        <p:spPr/>
        <p:txBody>
          <a:bodyPr/>
          <a:lstStyle/>
          <a:p>
            <a:r>
              <a:rPr lang="en-US"/>
              <a:t>PRESENTATION TITLE (To customize: Insert &gt; Header Footer &gt; Edit Footer Text &gt; Apply to All)</a:t>
            </a:r>
            <a:endParaRPr lang="en-US" dirty="0"/>
          </a:p>
        </p:txBody>
      </p:sp>
      <p:sp>
        <p:nvSpPr>
          <p:cNvPr id="7" name="TextBox 6">
            <a:extLst>
              <a:ext uri="{FF2B5EF4-FFF2-40B4-BE49-F238E27FC236}">
                <a16:creationId xmlns:a16="http://schemas.microsoft.com/office/drawing/2014/main" id="{38FF76FD-AFC1-32D0-25D8-BDDC1E6EDA84}"/>
              </a:ext>
            </a:extLst>
          </p:cNvPr>
          <p:cNvSpPr txBox="1"/>
          <p:nvPr/>
        </p:nvSpPr>
        <p:spPr>
          <a:xfrm>
            <a:off x="509727" y="4671996"/>
            <a:ext cx="3180273" cy="997774"/>
          </a:xfrm>
          <a:prstGeom prst="rect">
            <a:avLst/>
          </a:prstGeom>
          <a:noFill/>
        </p:spPr>
        <p:txBody>
          <a:bodyPr wrap="square" lIns="0" rIns="0" rtlCol="0">
            <a:spAutoFit/>
          </a:bodyPr>
          <a:lstStyle/>
          <a:p>
            <a:pPr>
              <a:lnSpc>
                <a:spcPts val="1800"/>
              </a:lnSpc>
            </a:pPr>
            <a:r>
              <a:rPr lang="en-US" sz="1400" dirty="0">
                <a:latin typeface="Century Gothic" panose="020B0502020202020204" pitchFamily="34" charset="0"/>
              </a:rPr>
              <a:t>Lorem ipsum dolor sit amet, consectetur adipiscing elit. Sed et tellus dapibus, venenatis purus eget, dignissim metus.</a:t>
            </a:r>
          </a:p>
        </p:txBody>
      </p:sp>
      <p:sp>
        <p:nvSpPr>
          <p:cNvPr id="10" name="TextBox 9">
            <a:extLst>
              <a:ext uri="{FF2B5EF4-FFF2-40B4-BE49-F238E27FC236}">
                <a16:creationId xmlns:a16="http://schemas.microsoft.com/office/drawing/2014/main" id="{227932AF-9FE6-682A-9D3E-0C6B93942946}"/>
              </a:ext>
            </a:extLst>
          </p:cNvPr>
          <p:cNvSpPr txBox="1"/>
          <p:nvPr/>
        </p:nvSpPr>
        <p:spPr>
          <a:xfrm>
            <a:off x="509728" y="4183142"/>
            <a:ext cx="1500411" cy="338554"/>
          </a:xfrm>
          <a:prstGeom prst="rect">
            <a:avLst/>
          </a:prstGeom>
          <a:noFill/>
        </p:spPr>
        <p:txBody>
          <a:bodyPr wrap="none" lIns="0" rIns="0" rtlCol="0">
            <a:spAutoFit/>
          </a:bodyPr>
          <a:lstStyle/>
          <a:p>
            <a:r>
              <a:rPr lang="en-US" sz="1600" b="1" dirty="0">
                <a:solidFill>
                  <a:schemeClr val="accent4"/>
                </a:solidFill>
                <a:latin typeface="Century Gothic" panose="020B0502020202020204" pitchFamily="34" charset="0"/>
              </a:rPr>
              <a:t>HEADLINE HERE</a:t>
            </a:r>
          </a:p>
        </p:txBody>
      </p:sp>
      <p:sp>
        <p:nvSpPr>
          <p:cNvPr id="3" name="Slide Number Placeholder 1">
            <a:extLst>
              <a:ext uri="{FF2B5EF4-FFF2-40B4-BE49-F238E27FC236}">
                <a16:creationId xmlns:a16="http://schemas.microsoft.com/office/drawing/2014/main" id="{05DF2468-15FE-BAAA-462F-97895D19944E}"/>
              </a:ext>
            </a:extLst>
          </p:cNvPr>
          <p:cNvSpPr>
            <a:spLocks noGrp="1"/>
          </p:cNvSpPr>
          <p:nvPr>
            <p:ph type="sldNum" sz="quarter" idx="4"/>
          </p:nvPr>
        </p:nvSpPr>
        <p:spPr>
          <a:xfrm>
            <a:off x="8723601" y="6373546"/>
            <a:ext cx="2727326" cy="219075"/>
          </a:xfrm>
          <a:prstGeom prst="rect">
            <a:avLst/>
          </a:prstGeom>
        </p:spPr>
        <p:txBody>
          <a:bodyPr/>
          <a:lstStyle/>
          <a:p>
            <a:fld id="{2F8AF2E6-64A8-0F46-AF27-0A96D82A033B}" type="slidenum">
              <a:rPr lang="en-US" smtClean="0"/>
              <a:pPr/>
              <a:t>47</a:t>
            </a:fld>
            <a:endParaRPr lang="en-US" dirty="0"/>
          </a:p>
        </p:txBody>
      </p:sp>
    </p:spTree>
    <p:extLst>
      <p:ext uri="{BB962C8B-B14F-4D97-AF65-F5344CB8AC3E}">
        <p14:creationId xmlns:p14="http://schemas.microsoft.com/office/powerpoint/2010/main" val="16582936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CF34EF6-8E43-8A6F-FD60-6EF4C642AF79}"/>
              </a:ext>
            </a:extLst>
          </p:cNvPr>
          <p:cNvSpPr>
            <a:spLocks noGrp="1"/>
          </p:cNvSpPr>
          <p:nvPr>
            <p:ph type="title"/>
          </p:nvPr>
        </p:nvSpPr>
        <p:spPr/>
        <p:txBody>
          <a:bodyPr/>
          <a:lstStyle/>
          <a:p>
            <a:r>
              <a:rPr lang="en-US" i="0" dirty="0"/>
              <a:t>Clustered Chart</a:t>
            </a:r>
            <a:br>
              <a:rPr lang="en-US" i="0" dirty="0"/>
            </a:br>
            <a:r>
              <a:rPr lang="en-US" i="0" dirty="0"/>
              <a:t>Style</a:t>
            </a:r>
          </a:p>
        </p:txBody>
      </p:sp>
      <p:graphicFrame>
        <p:nvGraphicFramePr>
          <p:cNvPr id="6" name="Chart 5"/>
          <p:cNvGraphicFramePr/>
          <p:nvPr>
            <p:extLst>
              <p:ext uri="{D42A27DB-BD31-4B8C-83A1-F6EECF244321}">
                <p14:modId xmlns:p14="http://schemas.microsoft.com/office/powerpoint/2010/main" val="1908879712"/>
              </p:ext>
            </p:extLst>
          </p:nvPr>
        </p:nvGraphicFramePr>
        <p:xfrm>
          <a:off x="5093171" y="1148863"/>
          <a:ext cx="6014441" cy="5545014"/>
        </p:xfrm>
        <a:graphic>
          <a:graphicData uri="http://schemas.openxmlformats.org/drawingml/2006/chart">
            <c:chart xmlns:c="http://schemas.openxmlformats.org/drawingml/2006/chart" xmlns:r="http://schemas.openxmlformats.org/officeDocument/2006/relationships" r:id="rId2"/>
          </a:graphicData>
        </a:graphic>
      </p:graphicFrame>
      <p:sp>
        <p:nvSpPr>
          <p:cNvPr id="2" name="Footer Placeholder 1">
            <a:extLst>
              <a:ext uri="{FF2B5EF4-FFF2-40B4-BE49-F238E27FC236}">
                <a16:creationId xmlns:a16="http://schemas.microsoft.com/office/drawing/2014/main" id="{DA82480E-D8E8-AB43-8626-76C496297781}"/>
              </a:ext>
            </a:extLst>
          </p:cNvPr>
          <p:cNvSpPr>
            <a:spLocks noGrp="1"/>
          </p:cNvSpPr>
          <p:nvPr>
            <p:ph type="ftr" sz="quarter" idx="11"/>
          </p:nvPr>
        </p:nvSpPr>
        <p:spPr/>
        <p:txBody>
          <a:bodyPr/>
          <a:lstStyle/>
          <a:p>
            <a:r>
              <a:rPr lang="en-US"/>
              <a:t>PRESENTATION TITLE (To customize: Insert &gt; Header Footer &gt; Edit Footer Text &gt; Apply to All)</a:t>
            </a:r>
            <a:endParaRPr lang="en-US" dirty="0"/>
          </a:p>
        </p:txBody>
      </p:sp>
      <p:sp>
        <p:nvSpPr>
          <p:cNvPr id="11" name="TextBox 10">
            <a:extLst>
              <a:ext uri="{FF2B5EF4-FFF2-40B4-BE49-F238E27FC236}">
                <a16:creationId xmlns:a16="http://schemas.microsoft.com/office/drawing/2014/main" id="{23D394DB-770A-A7FD-D763-963A192A1148}"/>
              </a:ext>
            </a:extLst>
          </p:cNvPr>
          <p:cNvSpPr txBox="1"/>
          <p:nvPr/>
        </p:nvSpPr>
        <p:spPr>
          <a:xfrm>
            <a:off x="509727" y="4671996"/>
            <a:ext cx="3180273" cy="997774"/>
          </a:xfrm>
          <a:prstGeom prst="rect">
            <a:avLst/>
          </a:prstGeom>
          <a:noFill/>
        </p:spPr>
        <p:txBody>
          <a:bodyPr wrap="square" lIns="0" rIns="0" rtlCol="0">
            <a:spAutoFit/>
          </a:bodyPr>
          <a:lstStyle/>
          <a:p>
            <a:pPr>
              <a:lnSpc>
                <a:spcPts val="1800"/>
              </a:lnSpc>
            </a:pPr>
            <a:r>
              <a:rPr lang="en-US" sz="1400" dirty="0">
                <a:latin typeface="Century Gothic" panose="020B0502020202020204" pitchFamily="34" charset="0"/>
              </a:rPr>
              <a:t>Lorem ipsum dolor sit amet, consectetur adipiscing elit. Sed et tellus dapibus, venenatis purus eget, dignissim metus.</a:t>
            </a:r>
          </a:p>
        </p:txBody>
      </p:sp>
      <p:sp>
        <p:nvSpPr>
          <p:cNvPr id="12" name="TextBox 11">
            <a:extLst>
              <a:ext uri="{FF2B5EF4-FFF2-40B4-BE49-F238E27FC236}">
                <a16:creationId xmlns:a16="http://schemas.microsoft.com/office/drawing/2014/main" id="{AADDD75F-B678-A6F7-EBF1-28E8FD72DF67}"/>
              </a:ext>
            </a:extLst>
          </p:cNvPr>
          <p:cNvSpPr txBox="1"/>
          <p:nvPr/>
        </p:nvSpPr>
        <p:spPr>
          <a:xfrm>
            <a:off x="509728" y="4183142"/>
            <a:ext cx="1500411" cy="338554"/>
          </a:xfrm>
          <a:prstGeom prst="rect">
            <a:avLst/>
          </a:prstGeom>
          <a:noFill/>
        </p:spPr>
        <p:txBody>
          <a:bodyPr wrap="none" lIns="0" rIns="0" rtlCol="0">
            <a:spAutoFit/>
          </a:bodyPr>
          <a:lstStyle/>
          <a:p>
            <a:r>
              <a:rPr lang="en-US" sz="1600" b="1" dirty="0">
                <a:solidFill>
                  <a:schemeClr val="accent4"/>
                </a:solidFill>
                <a:latin typeface="Century Gothic" panose="020B0502020202020204" pitchFamily="34" charset="0"/>
              </a:rPr>
              <a:t>HEADLINE HERE</a:t>
            </a:r>
          </a:p>
        </p:txBody>
      </p:sp>
      <p:sp>
        <p:nvSpPr>
          <p:cNvPr id="3" name="Slide Number Placeholder 1">
            <a:extLst>
              <a:ext uri="{FF2B5EF4-FFF2-40B4-BE49-F238E27FC236}">
                <a16:creationId xmlns:a16="http://schemas.microsoft.com/office/drawing/2014/main" id="{45268327-FD83-5BEB-8180-2097A01E4E55}"/>
              </a:ext>
            </a:extLst>
          </p:cNvPr>
          <p:cNvSpPr>
            <a:spLocks noGrp="1"/>
          </p:cNvSpPr>
          <p:nvPr>
            <p:ph type="sldNum" sz="quarter" idx="4"/>
          </p:nvPr>
        </p:nvSpPr>
        <p:spPr>
          <a:xfrm>
            <a:off x="8723601" y="6373546"/>
            <a:ext cx="2727326" cy="219075"/>
          </a:xfrm>
          <a:prstGeom prst="rect">
            <a:avLst/>
          </a:prstGeom>
        </p:spPr>
        <p:txBody>
          <a:bodyPr/>
          <a:lstStyle/>
          <a:p>
            <a:fld id="{2F8AF2E6-64A8-0F46-AF27-0A96D82A033B}" type="slidenum">
              <a:rPr lang="en-US" smtClean="0"/>
              <a:pPr/>
              <a:t>48</a:t>
            </a:fld>
            <a:endParaRPr lang="en-US" dirty="0"/>
          </a:p>
        </p:txBody>
      </p:sp>
    </p:spTree>
    <p:extLst>
      <p:ext uri="{BB962C8B-B14F-4D97-AF65-F5344CB8AC3E}">
        <p14:creationId xmlns:p14="http://schemas.microsoft.com/office/powerpoint/2010/main" val="28992260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1442755630"/>
              </p:ext>
            </p:extLst>
          </p:nvPr>
        </p:nvGraphicFramePr>
        <p:xfrm>
          <a:off x="4953001" y="1129064"/>
          <a:ext cx="6216001" cy="5374696"/>
        </p:xfrm>
        <a:graphic>
          <a:graphicData uri="http://schemas.openxmlformats.org/drawingml/2006/chart">
            <c:chart xmlns:c="http://schemas.openxmlformats.org/drawingml/2006/chart" xmlns:r="http://schemas.openxmlformats.org/officeDocument/2006/relationships" r:id="rId2"/>
          </a:graphicData>
        </a:graphic>
      </p:graphicFrame>
      <p:sp>
        <p:nvSpPr>
          <p:cNvPr id="2" name="Footer Placeholder 1">
            <a:extLst>
              <a:ext uri="{FF2B5EF4-FFF2-40B4-BE49-F238E27FC236}">
                <a16:creationId xmlns:a16="http://schemas.microsoft.com/office/drawing/2014/main" id="{63A2F873-7E0E-8C4F-B038-730D92EB3C86}"/>
              </a:ext>
            </a:extLst>
          </p:cNvPr>
          <p:cNvSpPr>
            <a:spLocks noGrp="1"/>
          </p:cNvSpPr>
          <p:nvPr>
            <p:ph type="ftr" sz="quarter" idx="11"/>
          </p:nvPr>
        </p:nvSpPr>
        <p:spPr/>
        <p:txBody>
          <a:bodyPr/>
          <a:lstStyle/>
          <a:p>
            <a:r>
              <a:rPr lang="en-US"/>
              <a:t>PRESENTATION TITLE (To customize: Insert &gt; Header Footer &gt; Edit Footer Text &gt; Apply to All)</a:t>
            </a:r>
            <a:endParaRPr lang="en-US" dirty="0"/>
          </a:p>
        </p:txBody>
      </p:sp>
      <p:sp>
        <p:nvSpPr>
          <p:cNvPr id="10" name="Title 1">
            <a:extLst>
              <a:ext uri="{FF2B5EF4-FFF2-40B4-BE49-F238E27FC236}">
                <a16:creationId xmlns:a16="http://schemas.microsoft.com/office/drawing/2014/main" id="{1150E96D-7DA2-7B3F-4282-C710AD12CF87}"/>
              </a:ext>
            </a:extLst>
          </p:cNvPr>
          <p:cNvSpPr>
            <a:spLocks noGrp="1"/>
          </p:cNvSpPr>
          <p:nvPr>
            <p:ph type="title"/>
          </p:nvPr>
        </p:nvSpPr>
        <p:spPr>
          <a:xfrm>
            <a:off x="509728" y="2339984"/>
            <a:ext cx="4187371" cy="1783443"/>
          </a:xfrm>
        </p:spPr>
        <p:txBody>
          <a:bodyPr/>
          <a:lstStyle/>
          <a:p>
            <a:r>
              <a:rPr lang="en-US" i="0" dirty="0"/>
              <a:t>Bar</a:t>
            </a:r>
            <a:br>
              <a:rPr lang="en-US" i="0" dirty="0"/>
            </a:br>
            <a:r>
              <a:rPr lang="en-US" i="0" dirty="0"/>
              <a:t>Chart</a:t>
            </a:r>
            <a:br>
              <a:rPr lang="en-US" i="0" dirty="0"/>
            </a:br>
            <a:r>
              <a:rPr lang="en-US" i="0" dirty="0"/>
              <a:t>Style</a:t>
            </a:r>
          </a:p>
        </p:txBody>
      </p:sp>
      <p:sp>
        <p:nvSpPr>
          <p:cNvPr id="11" name="TextBox 10">
            <a:extLst>
              <a:ext uri="{FF2B5EF4-FFF2-40B4-BE49-F238E27FC236}">
                <a16:creationId xmlns:a16="http://schemas.microsoft.com/office/drawing/2014/main" id="{32AB3182-9C1D-E57C-39E3-7DB782078662}"/>
              </a:ext>
            </a:extLst>
          </p:cNvPr>
          <p:cNvSpPr txBox="1"/>
          <p:nvPr/>
        </p:nvSpPr>
        <p:spPr>
          <a:xfrm>
            <a:off x="509727" y="4671996"/>
            <a:ext cx="3180273" cy="997774"/>
          </a:xfrm>
          <a:prstGeom prst="rect">
            <a:avLst/>
          </a:prstGeom>
          <a:noFill/>
        </p:spPr>
        <p:txBody>
          <a:bodyPr wrap="square" lIns="0" rIns="0" rtlCol="0">
            <a:spAutoFit/>
          </a:bodyPr>
          <a:lstStyle/>
          <a:p>
            <a:pPr>
              <a:lnSpc>
                <a:spcPts val="1800"/>
              </a:lnSpc>
            </a:pPr>
            <a:r>
              <a:rPr lang="en-US" sz="1400" dirty="0">
                <a:latin typeface="Century Gothic" panose="020B0502020202020204" pitchFamily="34" charset="0"/>
              </a:rPr>
              <a:t>Lorem ipsum dolor sit amet, consectetur adipiscing elit. Sed et tellus dapibus, venenatis purus eget, dignissim metus.</a:t>
            </a:r>
          </a:p>
        </p:txBody>
      </p:sp>
      <p:sp>
        <p:nvSpPr>
          <p:cNvPr id="12" name="TextBox 11">
            <a:extLst>
              <a:ext uri="{FF2B5EF4-FFF2-40B4-BE49-F238E27FC236}">
                <a16:creationId xmlns:a16="http://schemas.microsoft.com/office/drawing/2014/main" id="{635DD082-FEF5-23F4-8FAE-421B6DA46362}"/>
              </a:ext>
            </a:extLst>
          </p:cNvPr>
          <p:cNvSpPr txBox="1"/>
          <p:nvPr/>
        </p:nvSpPr>
        <p:spPr>
          <a:xfrm>
            <a:off x="509728" y="4183142"/>
            <a:ext cx="1500411" cy="338554"/>
          </a:xfrm>
          <a:prstGeom prst="rect">
            <a:avLst/>
          </a:prstGeom>
          <a:noFill/>
        </p:spPr>
        <p:txBody>
          <a:bodyPr wrap="none" lIns="0" rIns="0" rtlCol="0">
            <a:spAutoFit/>
          </a:bodyPr>
          <a:lstStyle/>
          <a:p>
            <a:r>
              <a:rPr lang="en-US" sz="1600" b="1" dirty="0">
                <a:solidFill>
                  <a:schemeClr val="accent4"/>
                </a:solidFill>
                <a:latin typeface="Century Gothic" panose="020B0502020202020204" pitchFamily="34" charset="0"/>
              </a:rPr>
              <a:t>HEADLINE HERE</a:t>
            </a:r>
          </a:p>
        </p:txBody>
      </p:sp>
      <p:sp>
        <p:nvSpPr>
          <p:cNvPr id="3" name="Slide Number Placeholder 1">
            <a:extLst>
              <a:ext uri="{FF2B5EF4-FFF2-40B4-BE49-F238E27FC236}">
                <a16:creationId xmlns:a16="http://schemas.microsoft.com/office/drawing/2014/main" id="{897E2B39-D85B-9A0C-6F8D-25F6FD93F7EE}"/>
              </a:ext>
            </a:extLst>
          </p:cNvPr>
          <p:cNvSpPr>
            <a:spLocks noGrp="1"/>
          </p:cNvSpPr>
          <p:nvPr>
            <p:ph type="sldNum" sz="quarter" idx="4"/>
          </p:nvPr>
        </p:nvSpPr>
        <p:spPr>
          <a:xfrm>
            <a:off x="8723601" y="6373546"/>
            <a:ext cx="2727326" cy="219075"/>
          </a:xfrm>
          <a:prstGeom prst="rect">
            <a:avLst/>
          </a:prstGeom>
        </p:spPr>
        <p:txBody>
          <a:bodyPr/>
          <a:lstStyle/>
          <a:p>
            <a:fld id="{2F8AF2E6-64A8-0F46-AF27-0A96D82A033B}" type="slidenum">
              <a:rPr lang="en-US" smtClean="0"/>
              <a:pPr/>
              <a:t>49</a:t>
            </a:fld>
            <a:endParaRPr lang="en-US" dirty="0"/>
          </a:p>
        </p:txBody>
      </p:sp>
    </p:spTree>
    <p:extLst>
      <p:ext uri="{BB962C8B-B14F-4D97-AF65-F5344CB8AC3E}">
        <p14:creationId xmlns:p14="http://schemas.microsoft.com/office/powerpoint/2010/main" val="491896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E03DD-4F12-F1BA-BEFB-4BC2C085A45B}"/>
              </a:ext>
            </a:extLst>
          </p:cNvPr>
          <p:cNvSpPr>
            <a:spLocks noGrp="1"/>
          </p:cNvSpPr>
          <p:nvPr>
            <p:ph type="title"/>
          </p:nvPr>
        </p:nvSpPr>
        <p:spPr/>
        <p:txBody>
          <a:bodyPr/>
          <a:lstStyle/>
          <a:p>
            <a:r>
              <a:rPr lang="en-US" dirty="0"/>
              <a:t>Thank You Sponsors</a:t>
            </a:r>
          </a:p>
        </p:txBody>
      </p:sp>
      <p:sp>
        <p:nvSpPr>
          <p:cNvPr id="3" name="Footer Placeholder 2">
            <a:extLst>
              <a:ext uri="{FF2B5EF4-FFF2-40B4-BE49-F238E27FC236}">
                <a16:creationId xmlns:a16="http://schemas.microsoft.com/office/drawing/2014/main" id="{05520AE8-E7CE-FF9C-9914-D2DF5D7EFC51}"/>
              </a:ext>
            </a:extLst>
          </p:cNvPr>
          <p:cNvSpPr>
            <a:spLocks noGrp="1"/>
          </p:cNvSpPr>
          <p:nvPr>
            <p:ph type="ftr" sz="quarter" idx="13"/>
          </p:nvPr>
        </p:nvSpPr>
        <p:spPr/>
        <p:txBody>
          <a:bodyPr/>
          <a:lstStyle/>
          <a:p>
            <a:r>
              <a:rPr lang="en-US"/>
              <a:t>PRESENTATION TITLE (To customize: Insert &gt; Header Footer &gt; Edit Footer Text &gt; Apply to All)</a:t>
            </a:r>
            <a:endParaRPr lang="en-US" dirty="0"/>
          </a:p>
        </p:txBody>
      </p:sp>
      <p:sp>
        <p:nvSpPr>
          <p:cNvPr id="5" name="Picture Placeholder 4">
            <a:extLst>
              <a:ext uri="{FF2B5EF4-FFF2-40B4-BE49-F238E27FC236}">
                <a16:creationId xmlns:a16="http://schemas.microsoft.com/office/drawing/2014/main" id="{64B31772-644D-EBE1-F2A4-BD233F8E340E}"/>
              </a:ext>
            </a:extLst>
          </p:cNvPr>
          <p:cNvSpPr>
            <a:spLocks noGrp="1"/>
          </p:cNvSpPr>
          <p:nvPr>
            <p:ph type="pic" sz="quarter" idx="21"/>
          </p:nvPr>
        </p:nvSpPr>
        <p:spPr/>
        <p:txBody>
          <a:bodyPr/>
          <a:lstStyle/>
          <a:p>
            <a:endParaRPr lang="en-US"/>
          </a:p>
        </p:txBody>
      </p:sp>
      <p:sp>
        <p:nvSpPr>
          <p:cNvPr id="6" name="Picture Placeholder 5">
            <a:extLst>
              <a:ext uri="{FF2B5EF4-FFF2-40B4-BE49-F238E27FC236}">
                <a16:creationId xmlns:a16="http://schemas.microsoft.com/office/drawing/2014/main" id="{757F33A4-3A62-3303-FEC2-50D98367FCF0}"/>
              </a:ext>
            </a:extLst>
          </p:cNvPr>
          <p:cNvSpPr>
            <a:spLocks noGrp="1"/>
          </p:cNvSpPr>
          <p:nvPr>
            <p:ph type="pic" sz="quarter" idx="22"/>
          </p:nvPr>
        </p:nvSpPr>
        <p:spPr/>
        <p:txBody>
          <a:bodyPr/>
          <a:lstStyle/>
          <a:p>
            <a:endParaRPr lang="en-US"/>
          </a:p>
        </p:txBody>
      </p:sp>
      <p:sp>
        <p:nvSpPr>
          <p:cNvPr id="7" name="Picture Placeholder 6">
            <a:extLst>
              <a:ext uri="{FF2B5EF4-FFF2-40B4-BE49-F238E27FC236}">
                <a16:creationId xmlns:a16="http://schemas.microsoft.com/office/drawing/2014/main" id="{DCC6EFAE-1C43-63B5-0805-AF8441827177}"/>
              </a:ext>
            </a:extLst>
          </p:cNvPr>
          <p:cNvSpPr>
            <a:spLocks noGrp="1"/>
          </p:cNvSpPr>
          <p:nvPr>
            <p:ph type="pic" sz="quarter" idx="23"/>
          </p:nvPr>
        </p:nvSpPr>
        <p:spPr/>
        <p:txBody>
          <a:bodyPr/>
          <a:lstStyle/>
          <a:p>
            <a:endParaRPr lang="en-US"/>
          </a:p>
        </p:txBody>
      </p:sp>
      <p:sp>
        <p:nvSpPr>
          <p:cNvPr id="8" name="Picture Placeholder 7">
            <a:extLst>
              <a:ext uri="{FF2B5EF4-FFF2-40B4-BE49-F238E27FC236}">
                <a16:creationId xmlns:a16="http://schemas.microsoft.com/office/drawing/2014/main" id="{7F2C378A-64C7-AFC1-801C-0CD5D49A5E70}"/>
              </a:ext>
            </a:extLst>
          </p:cNvPr>
          <p:cNvSpPr>
            <a:spLocks noGrp="1"/>
          </p:cNvSpPr>
          <p:nvPr>
            <p:ph type="pic" sz="quarter" idx="24"/>
          </p:nvPr>
        </p:nvSpPr>
        <p:spPr/>
        <p:txBody>
          <a:bodyPr/>
          <a:lstStyle/>
          <a:p>
            <a:endParaRPr lang="en-US"/>
          </a:p>
        </p:txBody>
      </p:sp>
      <p:sp>
        <p:nvSpPr>
          <p:cNvPr id="9" name="Picture Placeholder 8">
            <a:extLst>
              <a:ext uri="{FF2B5EF4-FFF2-40B4-BE49-F238E27FC236}">
                <a16:creationId xmlns:a16="http://schemas.microsoft.com/office/drawing/2014/main" id="{2357D746-BA4C-F5E6-FD98-9C84264AA3BA}"/>
              </a:ext>
            </a:extLst>
          </p:cNvPr>
          <p:cNvSpPr>
            <a:spLocks noGrp="1"/>
          </p:cNvSpPr>
          <p:nvPr>
            <p:ph type="pic" sz="quarter" idx="25"/>
          </p:nvPr>
        </p:nvSpPr>
        <p:spPr/>
        <p:txBody>
          <a:bodyPr/>
          <a:lstStyle/>
          <a:p>
            <a:endParaRPr lang="en-US"/>
          </a:p>
        </p:txBody>
      </p:sp>
      <p:sp>
        <p:nvSpPr>
          <p:cNvPr id="10" name="Picture Placeholder 9">
            <a:extLst>
              <a:ext uri="{FF2B5EF4-FFF2-40B4-BE49-F238E27FC236}">
                <a16:creationId xmlns:a16="http://schemas.microsoft.com/office/drawing/2014/main" id="{E8D307BB-8B27-C2BF-1898-98C73DE27D37}"/>
              </a:ext>
            </a:extLst>
          </p:cNvPr>
          <p:cNvSpPr>
            <a:spLocks noGrp="1"/>
          </p:cNvSpPr>
          <p:nvPr>
            <p:ph type="pic" sz="quarter" idx="26"/>
          </p:nvPr>
        </p:nvSpPr>
        <p:spPr/>
        <p:txBody>
          <a:bodyPr/>
          <a:lstStyle/>
          <a:p>
            <a:endParaRPr lang="en-US"/>
          </a:p>
        </p:txBody>
      </p:sp>
      <p:sp>
        <p:nvSpPr>
          <p:cNvPr id="11" name="Picture Placeholder 10">
            <a:extLst>
              <a:ext uri="{FF2B5EF4-FFF2-40B4-BE49-F238E27FC236}">
                <a16:creationId xmlns:a16="http://schemas.microsoft.com/office/drawing/2014/main" id="{CF9D9054-CCC4-DF13-86D9-DC3139B17434}"/>
              </a:ext>
            </a:extLst>
          </p:cNvPr>
          <p:cNvSpPr>
            <a:spLocks noGrp="1"/>
          </p:cNvSpPr>
          <p:nvPr>
            <p:ph type="pic" sz="quarter" idx="27"/>
          </p:nvPr>
        </p:nvSpPr>
        <p:spPr/>
        <p:txBody>
          <a:bodyPr/>
          <a:lstStyle/>
          <a:p>
            <a:endParaRPr lang="en-US"/>
          </a:p>
        </p:txBody>
      </p:sp>
      <p:sp>
        <p:nvSpPr>
          <p:cNvPr id="12" name="Picture Placeholder 11">
            <a:extLst>
              <a:ext uri="{FF2B5EF4-FFF2-40B4-BE49-F238E27FC236}">
                <a16:creationId xmlns:a16="http://schemas.microsoft.com/office/drawing/2014/main" id="{51B91716-B71C-3F12-9E89-D0D72A6A279B}"/>
              </a:ext>
            </a:extLst>
          </p:cNvPr>
          <p:cNvSpPr>
            <a:spLocks noGrp="1"/>
          </p:cNvSpPr>
          <p:nvPr>
            <p:ph type="pic" sz="quarter" idx="28"/>
          </p:nvPr>
        </p:nvSpPr>
        <p:spPr/>
        <p:txBody>
          <a:bodyPr/>
          <a:lstStyle/>
          <a:p>
            <a:endParaRPr lang="en-US"/>
          </a:p>
        </p:txBody>
      </p:sp>
      <p:sp>
        <p:nvSpPr>
          <p:cNvPr id="13" name="Picture Placeholder 12">
            <a:extLst>
              <a:ext uri="{FF2B5EF4-FFF2-40B4-BE49-F238E27FC236}">
                <a16:creationId xmlns:a16="http://schemas.microsoft.com/office/drawing/2014/main" id="{93199791-DAD3-2707-267A-3FDFC135CD43}"/>
              </a:ext>
            </a:extLst>
          </p:cNvPr>
          <p:cNvSpPr>
            <a:spLocks noGrp="1"/>
          </p:cNvSpPr>
          <p:nvPr>
            <p:ph type="pic" sz="quarter" idx="29"/>
          </p:nvPr>
        </p:nvSpPr>
        <p:spPr/>
        <p:txBody>
          <a:bodyPr/>
          <a:lstStyle/>
          <a:p>
            <a:endParaRPr lang="en-US"/>
          </a:p>
        </p:txBody>
      </p:sp>
      <p:sp>
        <p:nvSpPr>
          <p:cNvPr id="14" name="Picture Placeholder 13">
            <a:extLst>
              <a:ext uri="{FF2B5EF4-FFF2-40B4-BE49-F238E27FC236}">
                <a16:creationId xmlns:a16="http://schemas.microsoft.com/office/drawing/2014/main" id="{32DCDBC9-4C90-F1FA-BBB4-5B97DC5D73F5}"/>
              </a:ext>
            </a:extLst>
          </p:cNvPr>
          <p:cNvSpPr>
            <a:spLocks noGrp="1"/>
          </p:cNvSpPr>
          <p:nvPr>
            <p:ph type="pic" sz="quarter" idx="30"/>
          </p:nvPr>
        </p:nvSpPr>
        <p:spPr/>
        <p:txBody>
          <a:bodyPr/>
          <a:lstStyle/>
          <a:p>
            <a:endParaRPr lang="en-US"/>
          </a:p>
        </p:txBody>
      </p:sp>
      <p:sp>
        <p:nvSpPr>
          <p:cNvPr id="15" name="Picture Placeholder 14">
            <a:extLst>
              <a:ext uri="{FF2B5EF4-FFF2-40B4-BE49-F238E27FC236}">
                <a16:creationId xmlns:a16="http://schemas.microsoft.com/office/drawing/2014/main" id="{D01CB79B-7EE2-BA5A-35C9-073546548D0C}"/>
              </a:ext>
            </a:extLst>
          </p:cNvPr>
          <p:cNvSpPr>
            <a:spLocks noGrp="1"/>
          </p:cNvSpPr>
          <p:nvPr>
            <p:ph type="pic" sz="quarter" idx="31"/>
          </p:nvPr>
        </p:nvSpPr>
        <p:spPr/>
        <p:txBody>
          <a:bodyPr/>
          <a:lstStyle/>
          <a:p>
            <a:endParaRPr lang="en-US"/>
          </a:p>
        </p:txBody>
      </p:sp>
      <p:sp>
        <p:nvSpPr>
          <p:cNvPr id="16" name="Picture Placeholder 15">
            <a:extLst>
              <a:ext uri="{FF2B5EF4-FFF2-40B4-BE49-F238E27FC236}">
                <a16:creationId xmlns:a16="http://schemas.microsoft.com/office/drawing/2014/main" id="{A2B430EE-B058-2D1E-890F-3F3545BF90DE}"/>
              </a:ext>
            </a:extLst>
          </p:cNvPr>
          <p:cNvSpPr>
            <a:spLocks noGrp="1"/>
          </p:cNvSpPr>
          <p:nvPr>
            <p:ph type="pic" sz="quarter" idx="32"/>
          </p:nvPr>
        </p:nvSpPr>
        <p:spPr/>
        <p:txBody>
          <a:bodyPr/>
          <a:lstStyle/>
          <a:p>
            <a:endParaRPr lang="en-US"/>
          </a:p>
        </p:txBody>
      </p:sp>
      <p:sp>
        <p:nvSpPr>
          <p:cNvPr id="4" name="Slide Number Placeholder 1">
            <a:extLst>
              <a:ext uri="{FF2B5EF4-FFF2-40B4-BE49-F238E27FC236}">
                <a16:creationId xmlns:a16="http://schemas.microsoft.com/office/drawing/2014/main" id="{A4D1154A-89CF-22BC-BB1B-A2E87930F1DA}"/>
              </a:ext>
            </a:extLst>
          </p:cNvPr>
          <p:cNvSpPr>
            <a:spLocks noGrp="1"/>
          </p:cNvSpPr>
          <p:nvPr>
            <p:ph type="sldNum" sz="quarter" idx="4"/>
          </p:nvPr>
        </p:nvSpPr>
        <p:spPr>
          <a:xfrm>
            <a:off x="8723601" y="6373546"/>
            <a:ext cx="2727326" cy="219075"/>
          </a:xfrm>
          <a:prstGeom prst="rect">
            <a:avLst/>
          </a:prstGeom>
        </p:spPr>
        <p:txBody>
          <a:bodyPr/>
          <a:lstStyle/>
          <a:p>
            <a:fld id="{2F8AF2E6-64A8-0F46-AF27-0A96D82A033B}" type="slidenum">
              <a:rPr lang="en-US" smtClean="0"/>
              <a:pPr/>
              <a:t>5</a:t>
            </a:fld>
            <a:endParaRPr lang="en-US" dirty="0"/>
          </a:p>
        </p:txBody>
      </p:sp>
    </p:spTree>
    <p:extLst>
      <p:ext uri="{BB962C8B-B14F-4D97-AF65-F5344CB8AC3E}">
        <p14:creationId xmlns:p14="http://schemas.microsoft.com/office/powerpoint/2010/main" val="12031037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1740587960"/>
              </p:ext>
            </p:extLst>
          </p:nvPr>
        </p:nvGraphicFramePr>
        <p:xfrm>
          <a:off x="5020804" y="1154937"/>
          <a:ext cx="6136474" cy="5372099"/>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A136007F-A573-1249-96C5-FB5BD1C52481}"/>
              </a:ext>
            </a:extLst>
          </p:cNvPr>
          <p:cNvSpPr>
            <a:spLocks noGrp="1"/>
          </p:cNvSpPr>
          <p:nvPr>
            <p:ph type="ftr" sz="quarter" idx="11"/>
          </p:nvPr>
        </p:nvSpPr>
        <p:spPr/>
        <p:txBody>
          <a:bodyPr/>
          <a:lstStyle/>
          <a:p>
            <a:r>
              <a:rPr lang="en-US"/>
              <a:t>PRESENTATION TITLE (To customize: Insert &gt; Header Footer &gt; Edit Footer Text &gt; Apply to All)</a:t>
            </a:r>
            <a:endParaRPr lang="en-US" dirty="0"/>
          </a:p>
        </p:txBody>
      </p:sp>
      <p:sp>
        <p:nvSpPr>
          <p:cNvPr id="7" name="Title 6">
            <a:extLst>
              <a:ext uri="{FF2B5EF4-FFF2-40B4-BE49-F238E27FC236}">
                <a16:creationId xmlns:a16="http://schemas.microsoft.com/office/drawing/2014/main" id="{C4B1B42A-9B14-BCEC-8984-9C83BF0D92F7}"/>
              </a:ext>
            </a:extLst>
          </p:cNvPr>
          <p:cNvSpPr>
            <a:spLocks noGrp="1"/>
          </p:cNvSpPr>
          <p:nvPr>
            <p:ph type="title"/>
          </p:nvPr>
        </p:nvSpPr>
        <p:spPr>
          <a:xfrm>
            <a:off x="509728" y="2324549"/>
            <a:ext cx="4187371" cy="1783443"/>
          </a:xfrm>
        </p:spPr>
        <p:txBody>
          <a:bodyPr/>
          <a:lstStyle/>
          <a:p>
            <a:r>
              <a:rPr lang="en-US" i="0" dirty="0"/>
              <a:t>Clustered Bar </a:t>
            </a:r>
            <a:br>
              <a:rPr lang="en-US" i="0" dirty="0"/>
            </a:br>
            <a:r>
              <a:rPr lang="en-US" i="0" dirty="0"/>
              <a:t>Chart</a:t>
            </a:r>
          </a:p>
        </p:txBody>
      </p:sp>
      <p:sp>
        <p:nvSpPr>
          <p:cNvPr id="11" name="TextBox 10">
            <a:extLst>
              <a:ext uri="{FF2B5EF4-FFF2-40B4-BE49-F238E27FC236}">
                <a16:creationId xmlns:a16="http://schemas.microsoft.com/office/drawing/2014/main" id="{C9E2609D-94F8-7383-5822-F66F152DCCCD}"/>
              </a:ext>
            </a:extLst>
          </p:cNvPr>
          <p:cNvSpPr txBox="1"/>
          <p:nvPr/>
        </p:nvSpPr>
        <p:spPr>
          <a:xfrm>
            <a:off x="509727" y="4671996"/>
            <a:ext cx="3180273" cy="997774"/>
          </a:xfrm>
          <a:prstGeom prst="rect">
            <a:avLst/>
          </a:prstGeom>
          <a:noFill/>
        </p:spPr>
        <p:txBody>
          <a:bodyPr wrap="square" lIns="0" rIns="0" rtlCol="0">
            <a:spAutoFit/>
          </a:bodyPr>
          <a:lstStyle/>
          <a:p>
            <a:pPr>
              <a:lnSpc>
                <a:spcPts val="1800"/>
              </a:lnSpc>
            </a:pPr>
            <a:r>
              <a:rPr lang="en-US" sz="1400" dirty="0">
                <a:latin typeface="Century Gothic" panose="020B0502020202020204" pitchFamily="34" charset="0"/>
              </a:rPr>
              <a:t>Lorem ipsum dolor sit amet, consectetur adipiscing elit. Sed et tellus dapibus, venenatis purus eget, dignissim metus.</a:t>
            </a:r>
          </a:p>
        </p:txBody>
      </p:sp>
      <p:sp>
        <p:nvSpPr>
          <p:cNvPr id="12" name="TextBox 11">
            <a:extLst>
              <a:ext uri="{FF2B5EF4-FFF2-40B4-BE49-F238E27FC236}">
                <a16:creationId xmlns:a16="http://schemas.microsoft.com/office/drawing/2014/main" id="{84F63C18-EDD3-6418-BB8E-4A016A70C947}"/>
              </a:ext>
            </a:extLst>
          </p:cNvPr>
          <p:cNvSpPr txBox="1"/>
          <p:nvPr/>
        </p:nvSpPr>
        <p:spPr>
          <a:xfrm>
            <a:off x="509728" y="4183142"/>
            <a:ext cx="1500411" cy="338554"/>
          </a:xfrm>
          <a:prstGeom prst="rect">
            <a:avLst/>
          </a:prstGeom>
          <a:noFill/>
        </p:spPr>
        <p:txBody>
          <a:bodyPr wrap="none" lIns="0" rIns="0" rtlCol="0">
            <a:spAutoFit/>
          </a:bodyPr>
          <a:lstStyle/>
          <a:p>
            <a:r>
              <a:rPr lang="en-US" sz="1600" b="1" dirty="0">
                <a:solidFill>
                  <a:schemeClr val="accent4"/>
                </a:solidFill>
                <a:latin typeface="Century Gothic" panose="020B0502020202020204" pitchFamily="34" charset="0"/>
              </a:rPr>
              <a:t>HEADLINE HERE</a:t>
            </a:r>
          </a:p>
        </p:txBody>
      </p:sp>
      <p:sp>
        <p:nvSpPr>
          <p:cNvPr id="3" name="Slide Number Placeholder 1">
            <a:extLst>
              <a:ext uri="{FF2B5EF4-FFF2-40B4-BE49-F238E27FC236}">
                <a16:creationId xmlns:a16="http://schemas.microsoft.com/office/drawing/2014/main" id="{5C0FD2FF-6606-A781-7D87-446FF53B9960}"/>
              </a:ext>
            </a:extLst>
          </p:cNvPr>
          <p:cNvSpPr>
            <a:spLocks noGrp="1"/>
          </p:cNvSpPr>
          <p:nvPr>
            <p:ph type="sldNum" sz="quarter" idx="4"/>
          </p:nvPr>
        </p:nvSpPr>
        <p:spPr>
          <a:xfrm>
            <a:off x="8723601" y="6373546"/>
            <a:ext cx="2727326" cy="219075"/>
          </a:xfrm>
          <a:prstGeom prst="rect">
            <a:avLst/>
          </a:prstGeom>
        </p:spPr>
        <p:txBody>
          <a:bodyPr/>
          <a:lstStyle/>
          <a:p>
            <a:fld id="{2F8AF2E6-64A8-0F46-AF27-0A96D82A033B}" type="slidenum">
              <a:rPr lang="en-US" smtClean="0"/>
              <a:pPr/>
              <a:t>50</a:t>
            </a:fld>
            <a:endParaRPr lang="en-US" dirty="0"/>
          </a:p>
        </p:txBody>
      </p:sp>
    </p:spTree>
    <p:extLst>
      <p:ext uri="{BB962C8B-B14F-4D97-AF65-F5344CB8AC3E}">
        <p14:creationId xmlns:p14="http://schemas.microsoft.com/office/powerpoint/2010/main" val="23041622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256" y="2339984"/>
            <a:ext cx="4187371" cy="1783443"/>
          </a:xfrm>
        </p:spPr>
        <p:txBody>
          <a:bodyPr/>
          <a:lstStyle/>
          <a:p>
            <a:r>
              <a:rPr lang="en-US" i="0" dirty="0"/>
              <a:t>Stacked</a:t>
            </a:r>
            <a:br>
              <a:rPr lang="en-US" i="0" dirty="0"/>
            </a:br>
            <a:r>
              <a:rPr lang="en-US" i="0" dirty="0"/>
              <a:t>Chart</a:t>
            </a:r>
            <a:br>
              <a:rPr lang="en-US" i="0" dirty="0"/>
            </a:br>
            <a:r>
              <a:rPr lang="en-US" i="0" dirty="0"/>
              <a:t>Style</a:t>
            </a:r>
          </a:p>
        </p:txBody>
      </p:sp>
      <p:graphicFrame>
        <p:nvGraphicFramePr>
          <p:cNvPr id="6" name="Chart 5"/>
          <p:cNvGraphicFramePr/>
          <p:nvPr>
            <p:extLst>
              <p:ext uri="{D42A27DB-BD31-4B8C-83A1-F6EECF244321}">
                <p14:modId xmlns:p14="http://schemas.microsoft.com/office/powerpoint/2010/main" val="3263068668"/>
              </p:ext>
            </p:extLst>
          </p:nvPr>
        </p:nvGraphicFramePr>
        <p:xfrm>
          <a:off x="4760763" y="1112108"/>
          <a:ext cx="6467928" cy="5387545"/>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72013240-E566-2C4F-B730-B5F37D2514B2}"/>
              </a:ext>
            </a:extLst>
          </p:cNvPr>
          <p:cNvSpPr>
            <a:spLocks noGrp="1"/>
          </p:cNvSpPr>
          <p:nvPr>
            <p:ph type="ftr" sz="quarter" idx="11"/>
          </p:nvPr>
        </p:nvSpPr>
        <p:spPr/>
        <p:txBody>
          <a:bodyPr/>
          <a:lstStyle/>
          <a:p>
            <a:r>
              <a:rPr lang="en-US"/>
              <a:t>PRESENTATION TITLE (To customize: Insert &gt; Header Footer &gt; Edit Footer Text &gt; Apply to All)</a:t>
            </a:r>
            <a:endParaRPr lang="en-US" dirty="0"/>
          </a:p>
        </p:txBody>
      </p:sp>
      <p:sp>
        <p:nvSpPr>
          <p:cNvPr id="7" name="TextBox 6">
            <a:extLst>
              <a:ext uri="{FF2B5EF4-FFF2-40B4-BE49-F238E27FC236}">
                <a16:creationId xmlns:a16="http://schemas.microsoft.com/office/drawing/2014/main" id="{BB0BF405-244D-D14B-77B2-436679C96EA8}"/>
              </a:ext>
            </a:extLst>
          </p:cNvPr>
          <p:cNvSpPr txBox="1"/>
          <p:nvPr/>
        </p:nvSpPr>
        <p:spPr>
          <a:xfrm>
            <a:off x="509727" y="4671996"/>
            <a:ext cx="3180273" cy="997774"/>
          </a:xfrm>
          <a:prstGeom prst="rect">
            <a:avLst/>
          </a:prstGeom>
          <a:noFill/>
        </p:spPr>
        <p:txBody>
          <a:bodyPr wrap="square" lIns="0" rIns="0" rtlCol="0">
            <a:spAutoFit/>
          </a:bodyPr>
          <a:lstStyle/>
          <a:p>
            <a:pPr>
              <a:lnSpc>
                <a:spcPts val="1800"/>
              </a:lnSpc>
            </a:pPr>
            <a:r>
              <a:rPr lang="en-US" sz="1400" dirty="0">
                <a:latin typeface="Century Gothic" panose="020B0502020202020204" pitchFamily="34" charset="0"/>
              </a:rPr>
              <a:t>Lorem ipsum dolor sit amet, consectetur adipiscing elit. Sed et tellus dapibus, venenatis purus eget, dignissim metus.</a:t>
            </a:r>
          </a:p>
        </p:txBody>
      </p:sp>
      <p:sp>
        <p:nvSpPr>
          <p:cNvPr id="10" name="TextBox 9">
            <a:extLst>
              <a:ext uri="{FF2B5EF4-FFF2-40B4-BE49-F238E27FC236}">
                <a16:creationId xmlns:a16="http://schemas.microsoft.com/office/drawing/2014/main" id="{A38D5AA5-1074-9BAF-DE6F-99B9897DA72D}"/>
              </a:ext>
            </a:extLst>
          </p:cNvPr>
          <p:cNvSpPr txBox="1"/>
          <p:nvPr/>
        </p:nvSpPr>
        <p:spPr>
          <a:xfrm>
            <a:off x="509728" y="4183142"/>
            <a:ext cx="1500411" cy="338554"/>
          </a:xfrm>
          <a:prstGeom prst="rect">
            <a:avLst/>
          </a:prstGeom>
          <a:noFill/>
        </p:spPr>
        <p:txBody>
          <a:bodyPr wrap="none" lIns="0" rIns="0" rtlCol="0">
            <a:spAutoFit/>
          </a:bodyPr>
          <a:lstStyle/>
          <a:p>
            <a:r>
              <a:rPr lang="en-US" sz="1600" b="1" dirty="0">
                <a:solidFill>
                  <a:schemeClr val="accent4"/>
                </a:solidFill>
                <a:latin typeface="Century Gothic" panose="020B0502020202020204" pitchFamily="34" charset="0"/>
              </a:rPr>
              <a:t>HEADLINE HERE</a:t>
            </a:r>
          </a:p>
        </p:txBody>
      </p:sp>
      <p:sp>
        <p:nvSpPr>
          <p:cNvPr id="3" name="Slide Number Placeholder 1">
            <a:extLst>
              <a:ext uri="{FF2B5EF4-FFF2-40B4-BE49-F238E27FC236}">
                <a16:creationId xmlns:a16="http://schemas.microsoft.com/office/drawing/2014/main" id="{2ED68477-1D79-0E1D-D7D6-2361B44AC4D0}"/>
              </a:ext>
            </a:extLst>
          </p:cNvPr>
          <p:cNvSpPr>
            <a:spLocks noGrp="1"/>
          </p:cNvSpPr>
          <p:nvPr>
            <p:ph type="sldNum" sz="quarter" idx="4"/>
          </p:nvPr>
        </p:nvSpPr>
        <p:spPr>
          <a:xfrm>
            <a:off x="8723601" y="6373546"/>
            <a:ext cx="2727326" cy="219075"/>
          </a:xfrm>
          <a:prstGeom prst="rect">
            <a:avLst/>
          </a:prstGeom>
        </p:spPr>
        <p:txBody>
          <a:bodyPr/>
          <a:lstStyle/>
          <a:p>
            <a:fld id="{2F8AF2E6-64A8-0F46-AF27-0A96D82A033B}" type="slidenum">
              <a:rPr lang="en-US" smtClean="0"/>
              <a:pPr/>
              <a:t>51</a:t>
            </a:fld>
            <a:endParaRPr lang="en-US" dirty="0"/>
          </a:p>
        </p:txBody>
      </p:sp>
    </p:spTree>
    <p:extLst>
      <p:ext uri="{BB962C8B-B14F-4D97-AF65-F5344CB8AC3E}">
        <p14:creationId xmlns:p14="http://schemas.microsoft.com/office/powerpoint/2010/main" val="9701134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0" dirty="0"/>
              <a:t>Pie Chart</a:t>
            </a:r>
            <a:br>
              <a:rPr lang="en-US" i="0" dirty="0"/>
            </a:br>
            <a:r>
              <a:rPr lang="en-US" i="0" dirty="0"/>
              <a:t>Style</a:t>
            </a:r>
          </a:p>
        </p:txBody>
      </p:sp>
      <p:graphicFrame>
        <p:nvGraphicFramePr>
          <p:cNvPr id="6" name="Chart 5"/>
          <p:cNvGraphicFramePr/>
          <p:nvPr>
            <p:extLst>
              <p:ext uri="{D42A27DB-BD31-4B8C-83A1-F6EECF244321}">
                <p14:modId xmlns:p14="http://schemas.microsoft.com/office/powerpoint/2010/main" val="3851247113"/>
              </p:ext>
            </p:extLst>
          </p:nvPr>
        </p:nvGraphicFramePr>
        <p:xfrm>
          <a:off x="4898227" y="708548"/>
          <a:ext cx="6640212" cy="568163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F19010D6-6F6B-EC40-B3F7-8DA5D8D2CD7A}"/>
              </a:ext>
            </a:extLst>
          </p:cNvPr>
          <p:cNvSpPr>
            <a:spLocks noGrp="1"/>
          </p:cNvSpPr>
          <p:nvPr>
            <p:ph type="ftr" sz="quarter" idx="11"/>
          </p:nvPr>
        </p:nvSpPr>
        <p:spPr/>
        <p:txBody>
          <a:bodyPr/>
          <a:lstStyle/>
          <a:p>
            <a:r>
              <a:rPr lang="en-US"/>
              <a:t>PRESENTATION TITLE (To customize: Insert &gt; Header Footer &gt; Edit Footer Text &gt; Apply to All)</a:t>
            </a:r>
            <a:endParaRPr lang="en-US" dirty="0"/>
          </a:p>
        </p:txBody>
      </p:sp>
      <p:sp>
        <p:nvSpPr>
          <p:cNvPr id="7" name="TextBox 6">
            <a:extLst>
              <a:ext uri="{FF2B5EF4-FFF2-40B4-BE49-F238E27FC236}">
                <a16:creationId xmlns:a16="http://schemas.microsoft.com/office/drawing/2014/main" id="{0912D3F1-2097-D317-6707-81D1E488849E}"/>
              </a:ext>
            </a:extLst>
          </p:cNvPr>
          <p:cNvSpPr txBox="1"/>
          <p:nvPr/>
        </p:nvSpPr>
        <p:spPr>
          <a:xfrm>
            <a:off x="509727" y="4671996"/>
            <a:ext cx="3180273" cy="997774"/>
          </a:xfrm>
          <a:prstGeom prst="rect">
            <a:avLst/>
          </a:prstGeom>
          <a:noFill/>
        </p:spPr>
        <p:txBody>
          <a:bodyPr wrap="square" lIns="0" rIns="0" rtlCol="0">
            <a:spAutoFit/>
          </a:bodyPr>
          <a:lstStyle/>
          <a:p>
            <a:pPr>
              <a:lnSpc>
                <a:spcPts val="1800"/>
              </a:lnSpc>
            </a:pPr>
            <a:r>
              <a:rPr lang="en-US" sz="1400" dirty="0">
                <a:latin typeface="Century Gothic" panose="020B0502020202020204" pitchFamily="34" charset="0"/>
              </a:rPr>
              <a:t>Lorem ipsum dolor sit amet, consectetur adipiscing elit. Sed et tellus dapibus, venenatis purus eget, dignissim metus.</a:t>
            </a:r>
          </a:p>
        </p:txBody>
      </p:sp>
      <p:sp>
        <p:nvSpPr>
          <p:cNvPr id="10" name="TextBox 9">
            <a:extLst>
              <a:ext uri="{FF2B5EF4-FFF2-40B4-BE49-F238E27FC236}">
                <a16:creationId xmlns:a16="http://schemas.microsoft.com/office/drawing/2014/main" id="{1435D8EC-2158-61FF-C778-238EC554AA3A}"/>
              </a:ext>
            </a:extLst>
          </p:cNvPr>
          <p:cNvSpPr txBox="1"/>
          <p:nvPr/>
        </p:nvSpPr>
        <p:spPr>
          <a:xfrm>
            <a:off x="509728" y="4183142"/>
            <a:ext cx="1500411" cy="338554"/>
          </a:xfrm>
          <a:prstGeom prst="rect">
            <a:avLst/>
          </a:prstGeom>
          <a:noFill/>
        </p:spPr>
        <p:txBody>
          <a:bodyPr wrap="none" lIns="0" rIns="0" rtlCol="0">
            <a:spAutoFit/>
          </a:bodyPr>
          <a:lstStyle/>
          <a:p>
            <a:r>
              <a:rPr lang="en-US" sz="1600" b="1" dirty="0">
                <a:solidFill>
                  <a:schemeClr val="accent4"/>
                </a:solidFill>
                <a:latin typeface="Century Gothic" panose="020B0502020202020204" pitchFamily="34" charset="0"/>
              </a:rPr>
              <a:t>HEADLINE HERE</a:t>
            </a:r>
          </a:p>
        </p:txBody>
      </p:sp>
      <p:sp>
        <p:nvSpPr>
          <p:cNvPr id="3" name="Slide Number Placeholder 1">
            <a:extLst>
              <a:ext uri="{FF2B5EF4-FFF2-40B4-BE49-F238E27FC236}">
                <a16:creationId xmlns:a16="http://schemas.microsoft.com/office/drawing/2014/main" id="{9A7C3A60-3F18-8B25-F059-8C8CE6C81599}"/>
              </a:ext>
            </a:extLst>
          </p:cNvPr>
          <p:cNvSpPr>
            <a:spLocks noGrp="1"/>
          </p:cNvSpPr>
          <p:nvPr>
            <p:ph type="sldNum" sz="quarter" idx="4"/>
          </p:nvPr>
        </p:nvSpPr>
        <p:spPr>
          <a:xfrm>
            <a:off x="8723601" y="6373546"/>
            <a:ext cx="2727326" cy="219075"/>
          </a:xfrm>
          <a:prstGeom prst="rect">
            <a:avLst/>
          </a:prstGeom>
        </p:spPr>
        <p:txBody>
          <a:bodyPr/>
          <a:lstStyle/>
          <a:p>
            <a:fld id="{2F8AF2E6-64A8-0F46-AF27-0A96D82A033B}" type="slidenum">
              <a:rPr lang="en-US" smtClean="0"/>
              <a:pPr/>
              <a:t>52</a:t>
            </a:fld>
            <a:endParaRPr lang="en-US" dirty="0"/>
          </a:p>
        </p:txBody>
      </p:sp>
    </p:spTree>
    <p:extLst>
      <p:ext uri="{BB962C8B-B14F-4D97-AF65-F5344CB8AC3E}">
        <p14:creationId xmlns:p14="http://schemas.microsoft.com/office/powerpoint/2010/main" val="30065715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0" dirty="0"/>
              <a:t>Area Chart</a:t>
            </a:r>
            <a:br>
              <a:rPr lang="en-US" i="0" dirty="0"/>
            </a:br>
            <a:r>
              <a:rPr lang="en-US" i="0" dirty="0"/>
              <a:t>Style</a:t>
            </a:r>
          </a:p>
        </p:txBody>
      </p:sp>
      <p:graphicFrame>
        <p:nvGraphicFramePr>
          <p:cNvPr id="6" name="Chart 5"/>
          <p:cNvGraphicFramePr/>
          <p:nvPr>
            <p:extLst>
              <p:ext uri="{D42A27DB-BD31-4B8C-83A1-F6EECF244321}">
                <p14:modId xmlns:p14="http://schemas.microsoft.com/office/powerpoint/2010/main" val="1467185081"/>
              </p:ext>
            </p:extLst>
          </p:nvPr>
        </p:nvGraphicFramePr>
        <p:xfrm>
          <a:off x="4888960" y="1212269"/>
          <a:ext cx="6471557" cy="5279767"/>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76EF9841-B7F9-8349-8BE1-ADE614A4D4C1}"/>
              </a:ext>
            </a:extLst>
          </p:cNvPr>
          <p:cNvSpPr>
            <a:spLocks noGrp="1"/>
          </p:cNvSpPr>
          <p:nvPr>
            <p:ph type="ftr" sz="quarter" idx="11"/>
          </p:nvPr>
        </p:nvSpPr>
        <p:spPr/>
        <p:txBody>
          <a:bodyPr/>
          <a:lstStyle/>
          <a:p>
            <a:r>
              <a:rPr lang="en-US"/>
              <a:t>PRESENTATION TITLE (To customize: Insert &gt; Header Footer &gt; Edit Footer Text &gt; Apply to All)</a:t>
            </a:r>
            <a:endParaRPr lang="en-US" dirty="0"/>
          </a:p>
        </p:txBody>
      </p:sp>
      <p:sp>
        <p:nvSpPr>
          <p:cNvPr id="7" name="TextBox 6">
            <a:extLst>
              <a:ext uri="{FF2B5EF4-FFF2-40B4-BE49-F238E27FC236}">
                <a16:creationId xmlns:a16="http://schemas.microsoft.com/office/drawing/2014/main" id="{1CA0B4F7-90D6-7979-377F-F3F49F1A4962}"/>
              </a:ext>
            </a:extLst>
          </p:cNvPr>
          <p:cNvSpPr txBox="1"/>
          <p:nvPr/>
        </p:nvSpPr>
        <p:spPr>
          <a:xfrm>
            <a:off x="509727" y="4671996"/>
            <a:ext cx="3180273" cy="997774"/>
          </a:xfrm>
          <a:prstGeom prst="rect">
            <a:avLst/>
          </a:prstGeom>
          <a:noFill/>
        </p:spPr>
        <p:txBody>
          <a:bodyPr wrap="square" lIns="0" rIns="0" rtlCol="0">
            <a:spAutoFit/>
          </a:bodyPr>
          <a:lstStyle/>
          <a:p>
            <a:pPr>
              <a:lnSpc>
                <a:spcPts val="1800"/>
              </a:lnSpc>
            </a:pPr>
            <a:r>
              <a:rPr lang="en-US" sz="1400" dirty="0">
                <a:latin typeface="Century Gothic" panose="020B0502020202020204" pitchFamily="34" charset="0"/>
              </a:rPr>
              <a:t>Lorem ipsum dolor sit amet, consectetur adipiscing elit. Sed et tellus dapibus, venenatis purus eget, dignissim metus.</a:t>
            </a:r>
          </a:p>
        </p:txBody>
      </p:sp>
      <p:sp>
        <p:nvSpPr>
          <p:cNvPr id="10" name="TextBox 9">
            <a:extLst>
              <a:ext uri="{FF2B5EF4-FFF2-40B4-BE49-F238E27FC236}">
                <a16:creationId xmlns:a16="http://schemas.microsoft.com/office/drawing/2014/main" id="{3BFAA574-2E00-B179-B2E6-99D5B520BD14}"/>
              </a:ext>
            </a:extLst>
          </p:cNvPr>
          <p:cNvSpPr txBox="1"/>
          <p:nvPr/>
        </p:nvSpPr>
        <p:spPr>
          <a:xfrm>
            <a:off x="509728" y="4183142"/>
            <a:ext cx="1500411" cy="338554"/>
          </a:xfrm>
          <a:prstGeom prst="rect">
            <a:avLst/>
          </a:prstGeom>
          <a:noFill/>
        </p:spPr>
        <p:txBody>
          <a:bodyPr wrap="none" lIns="0" rIns="0" rtlCol="0">
            <a:spAutoFit/>
          </a:bodyPr>
          <a:lstStyle/>
          <a:p>
            <a:r>
              <a:rPr lang="en-US" sz="1600" b="1" dirty="0">
                <a:solidFill>
                  <a:schemeClr val="accent4"/>
                </a:solidFill>
                <a:latin typeface="Century Gothic" panose="020B0502020202020204" pitchFamily="34" charset="0"/>
              </a:rPr>
              <a:t>HEADLINE HERE</a:t>
            </a:r>
          </a:p>
        </p:txBody>
      </p:sp>
      <p:sp>
        <p:nvSpPr>
          <p:cNvPr id="3" name="Slide Number Placeholder 1">
            <a:extLst>
              <a:ext uri="{FF2B5EF4-FFF2-40B4-BE49-F238E27FC236}">
                <a16:creationId xmlns:a16="http://schemas.microsoft.com/office/drawing/2014/main" id="{F226416C-8223-6863-AB58-95E1CAA20282}"/>
              </a:ext>
            </a:extLst>
          </p:cNvPr>
          <p:cNvSpPr>
            <a:spLocks noGrp="1"/>
          </p:cNvSpPr>
          <p:nvPr>
            <p:ph type="sldNum" sz="quarter" idx="4"/>
          </p:nvPr>
        </p:nvSpPr>
        <p:spPr>
          <a:xfrm>
            <a:off x="8723601" y="6373546"/>
            <a:ext cx="2727326" cy="219075"/>
          </a:xfrm>
          <a:prstGeom prst="rect">
            <a:avLst/>
          </a:prstGeom>
        </p:spPr>
        <p:txBody>
          <a:bodyPr/>
          <a:lstStyle/>
          <a:p>
            <a:fld id="{2F8AF2E6-64A8-0F46-AF27-0A96D82A033B}" type="slidenum">
              <a:rPr lang="en-US" smtClean="0"/>
              <a:pPr/>
              <a:t>53</a:t>
            </a:fld>
            <a:endParaRPr lang="en-US" dirty="0"/>
          </a:p>
        </p:txBody>
      </p:sp>
    </p:spTree>
    <p:extLst>
      <p:ext uri="{BB962C8B-B14F-4D97-AF65-F5344CB8AC3E}">
        <p14:creationId xmlns:p14="http://schemas.microsoft.com/office/powerpoint/2010/main" val="31360821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DFA80F0A-1F91-B845-9502-E674F132242A}"/>
              </a:ext>
            </a:extLst>
          </p:cNvPr>
          <p:cNvGraphicFramePr/>
          <p:nvPr>
            <p:extLst>
              <p:ext uri="{D42A27DB-BD31-4B8C-83A1-F6EECF244321}">
                <p14:modId xmlns:p14="http://schemas.microsoft.com/office/powerpoint/2010/main" val="4273302454"/>
              </p:ext>
            </p:extLst>
          </p:nvPr>
        </p:nvGraphicFramePr>
        <p:xfrm>
          <a:off x="0" y="2098131"/>
          <a:ext cx="9812154" cy="382693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5E608AEB-32A3-5B42-B225-011A31FAEEB2}"/>
              </a:ext>
            </a:extLst>
          </p:cNvPr>
          <p:cNvSpPr txBox="1">
            <a:spLocks/>
          </p:cNvSpPr>
          <p:nvPr/>
        </p:nvSpPr>
        <p:spPr>
          <a:xfrm>
            <a:off x="9732508" y="4210935"/>
            <a:ext cx="1345693" cy="550130"/>
          </a:xfrm>
          <a:prstGeom prst="rect">
            <a:avLst/>
          </a:prstGeom>
          <a:effectLst/>
        </p:spPr>
        <p:txBody>
          <a:bodyPr vert="horz" wrap="square" lIns="0" tIns="0" rIns="0" bIns="0" rtlCol="0" anchor="ctr" anchorCtr="0">
            <a:normAutofit fontScale="97500"/>
          </a:bodyPr>
          <a:lstStyle>
            <a:lvl1pPr algn="l" defTabSz="914400" rtl="0" eaLnBrk="1" latinLnBrk="0" hangingPunct="1">
              <a:lnSpc>
                <a:spcPct val="100000"/>
              </a:lnSpc>
              <a:spcBef>
                <a:spcPct val="0"/>
              </a:spcBef>
              <a:buNone/>
              <a:defRPr sz="2400" b="0" i="1" kern="1200">
                <a:solidFill>
                  <a:srgbClr val="1E22AA"/>
                </a:solidFill>
                <a:latin typeface="Prometo Medium" panose="020B0704030203060203" pitchFamily="34" charset="0"/>
                <a:ea typeface="+mj-ea"/>
                <a:cs typeface="+mj-cs"/>
              </a:defRPr>
            </a:lvl1pPr>
          </a:lstStyle>
          <a:p>
            <a:pPr algn="ctr"/>
            <a:r>
              <a:rPr lang="en-US" sz="1800" i="0" dirty="0">
                <a:latin typeface="Prometo" panose="020B0604030203060203" pitchFamily="34" charset="77"/>
              </a:rPr>
              <a:t>Out of 10</a:t>
            </a:r>
          </a:p>
        </p:txBody>
      </p:sp>
      <p:sp>
        <p:nvSpPr>
          <p:cNvPr id="6" name="Oval 5">
            <a:extLst>
              <a:ext uri="{FF2B5EF4-FFF2-40B4-BE49-F238E27FC236}">
                <a16:creationId xmlns:a16="http://schemas.microsoft.com/office/drawing/2014/main" id="{C958009B-C67D-B140-8C09-9E0F89433223}"/>
              </a:ext>
            </a:extLst>
          </p:cNvPr>
          <p:cNvSpPr/>
          <p:nvPr/>
        </p:nvSpPr>
        <p:spPr>
          <a:xfrm>
            <a:off x="10041143" y="3429000"/>
            <a:ext cx="728424" cy="7284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0"/>
          <a:lstStyle/>
          <a:p>
            <a:pPr algn="ctr"/>
            <a:r>
              <a:rPr lang="en-US" sz="4000" b="1" i="1" dirty="0">
                <a:latin typeface="Prometo" panose="020B0604030203060203" pitchFamily="34" charset="77"/>
              </a:rPr>
              <a:t>9</a:t>
            </a:r>
          </a:p>
        </p:txBody>
      </p:sp>
      <p:sp>
        <p:nvSpPr>
          <p:cNvPr id="7" name="TextBox 6">
            <a:extLst>
              <a:ext uri="{FF2B5EF4-FFF2-40B4-BE49-F238E27FC236}">
                <a16:creationId xmlns:a16="http://schemas.microsoft.com/office/drawing/2014/main" id="{FE1AB2CC-AAF0-7E40-91CE-4F2C8393592C}"/>
              </a:ext>
            </a:extLst>
          </p:cNvPr>
          <p:cNvSpPr txBox="1"/>
          <p:nvPr/>
        </p:nvSpPr>
        <p:spPr>
          <a:xfrm>
            <a:off x="9557654" y="4761065"/>
            <a:ext cx="1695399" cy="553998"/>
          </a:xfrm>
          <a:prstGeom prst="rect">
            <a:avLst/>
          </a:prstGeom>
          <a:noFill/>
        </p:spPr>
        <p:txBody>
          <a:bodyPr wrap="square" lIns="0" tIns="0" rIns="0" bIns="0" rtlCol="0">
            <a:spAutoFit/>
          </a:bodyPr>
          <a:lstStyle/>
          <a:p>
            <a:pPr algn="ctr"/>
            <a:r>
              <a:rPr lang="en-US" sz="1200" dirty="0">
                <a:solidFill>
                  <a:schemeClr val="bg2"/>
                </a:solidFill>
                <a:latin typeface="Century Gothic" panose="020B0502020202020204" pitchFamily="34" charset="0"/>
              </a:rPr>
              <a:t>Lorem ipsum dolor sit </a:t>
            </a:r>
            <a:r>
              <a:rPr lang="en-US" sz="1200" dirty="0" err="1">
                <a:solidFill>
                  <a:schemeClr val="bg2"/>
                </a:solidFill>
                <a:latin typeface="Century Gothic" panose="020B0502020202020204" pitchFamily="34" charset="0"/>
              </a:rPr>
              <a:t>amet</a:t>
            </a:r>
            <a:r>
              <a:rPr lang="en-US" sz="1200" dirty="0">
                <a:solidFill>
                  <a:schemeClr val="bg2"/>
                </a:solidFill>
                <a:latin typeface="Century Gothic" panose="020B0502020202020204" pitchFamily="34" charset="0"/>
              </a:rPr>
              <a:t>, </a:t>
            </a:r>
            <a:r>
              <a:rPr lang="en-US" sz="1200" dirty="0" err="1">
                <a:solidFill>
                  <a:schemeClr val="bg2"/>
                </a:solidFill>
                <a:latin typeface="Century Gothic" panose="020B0502020202020204" pitchFamily="34" charset="0"/>
              </a:rPr>
              <a:t>consectetur</a:t>
            </a:r>
            <a:r>
              <a:rPr lang="en-US" sz="1200" dirty="0">
                <a:solidFill>
                  <a:schemeClr val="bg2"/>
                </a:solidFill>
                <a:latin typeface="Century Gothic" panose="020B0502020202020204" pitchFamily="34" charset="0"/>
              </a:rPr>
              <a:t> </a:t>
            </a:r>
            <a:r>
              <a:rPr lang="en-US" sz="1200" dirty="0" err="1">
                <a:solidFill>
                  <a:schemeClr val="bg2"/>
                </a:solidFill>
                <a:latin typeface="Century Gothic" panose="020B0502020202020204" pitchFamily="34" charset="0"/>
              </a:rPr>
              <a:t>adipiscing</a:t>
            </a:r>
            <a:r>
              <a:rPr lang="en-US" sz="1200" dirty="0">
                <a:solidFill>
                  <a:schemeClr val="bg2"/>
                </a:solidFill>
                <a:latin typeface="Century Gothic" panose="020B0502020202020204" pitchFamily="34" charset="0"/>
              </a:rPr>
              <a:t> </a:t>
            </a:r>
            <a:r>
              <a:rPr lang="en-US" sz="1200" dirty="0" err="1">
                <a:solidFill>
                  <a:schemeClr val="bg2"/>
                </a:solidFill>
                <a:latin typeface="Century Gothic" panose="020B0502020202020204" pitchFamily="34" charset="0"/>
              </a:rPr>
              <a:t>elit</a:t>
            </a:r>
            <a:r>
              <a:rPr lang="en-US" sz="1200" dirty="0">
                <a:solidFill>
                  <a:schemeClr val="bg2"/>
                </a:solidFill>
                <a:latin typeface="Century Gothic" panose="020B0502020202020204" pitchFamily="34" charset="0"/>
              </a:rPr>
              <a:t>.</a:t>
            </a:r>
            <a:endParaRPr lang="en-US" sz="1200" dirty="0">
              <a:solidFill>
                <a:srgbClr val="333333"/>
              </a:solidFill>
              <a:latin typeface="Century Gothic" panose="020B0502020202020204" pitchFamily="34" charset="0"/>
              <a:ea typeface="Arial" charset="0"/>
              <a:cs typeface="Arial" charset="0"/>
            </a:endParaRPr>
          </a:p>
        </p:txBody>
      </p:sp>
      <p:sp>
        <p:nvSpPr>
          <p:cNvPr id="11" name="Title 1">
            <a:extLst>
              <a:ext uri="{FF2B5EF4-FFF2-40B4-BE49-F238E27FC236}">
                <a16:creationId xmlns:a16="http://schemas.microsoft.com/office/drawing/2014/main" id="{53272424-2DE4-0D4C-B42C-EA51FBF12ED9}"/>
              </a:ext>
            </a:extLst>
          </p:cNvPr>
          <p:cNvSpPr>
            <a:spLocks noGrp="1"/>
          </p:cNvSpPr>
          <p:nvPr>
            <p:ph type="title"/>
          </p:nvPr>
        </p:nvSpPr>
        <p:spPr/>
        <p:txBody>
          <a:bodyPr/>
          <a:lstStyle/>
          <a:p>
            <a:r>
              <a:rPr lang="en-US" dirty="0"/>
              <a:t>Stacked Chart With Callout</a:t>
            </a:r>
          </a:p>
        </p:txBody>
      </p:sp>
      <p:sp>
        <p:nvSpPr>
          <p:cNvPr id="2" name="Footer Placeholder 1">
            <a:extLst>
              <a:ext uri="{FF2B5EF4-FFF2-40B4-BE49-F238E27FC236}">
                <a16:creationId xmlns:a16="http://schemas.microsoft.com/office/drawing/2014/main" id="{60C28A0E-C9FA-9E48-8A67-323410173CBD}"/>
              </a:ext>
            </a:extLst>
          </p:cNvPr>
          <p:cNvSpPr>
            <a:spLocks noGrp="1"/>
          </p:cNvSpPr>
          <p:nvPr>
            <p:ph type="ftr" sz="quarter" idx="11"/>
          </p:nvPr>
        </p:nvSpPr>
        <p:spPr/>
        <p:txBody>
          <a:bodyPr/>
          <a:lstStyle/>
          <a:p>
            <a:r>
              <a:rPr lang="en-US"/>
              <a:t>PRESENTATION TITLE (To customize: Insert &gt; Header Footer &gt; Edit Footer Text &gt; Apply to All)</a:t>
            </a:r>
            <a:endParaRPr lang="en-US" dirty="0"/>
          </a:p>
        </p:txBody>
      </p:sp>
      <p:sp>
        <p:nvSpPr>
          <p:cNvPr id="8" name="Slide Number Placeholder 1">
            <a:extLst>
              <a:ext uri="{FF2B5EF4-FFF2-40B4-BE49-F238E27FC236}">
                <a16:creationId xmlns:a16="http://schemas.microsoft.com/office/drawing/2014/main" id="{7F4659D7-ACE5-F18A-C5DF-B19055B7FEBE}"/>
              </a:ext>
            </a:extLst>
          </p:cNvPr>
          <p:cNvSpPr>
            <a:spLocks noGrp="1"/>
          </p:cNvSpPr>
          <p:nvPr>
            <p:ph type="sldNum" sz="quarter" idx="4"/>
          </p:nvPr>
        </p:nvSpPr>
        <p:spPr>
          <a:prstGeom prst="rect">
            <a:avLst/>
          </a:prstGeom>
        </p:spPr>
        <p:txBody>
          <a:bodyPr/>
          <a:lstStyle/>
          <a:p>
            <a:fld id="{2F8AF2E6-64A8-0F46-AF27-0A96D82A033B}" type="slidenum">
              <a:rPr lang="en-US" smtClean="0"/>
              <a:pPr/>
              <a:t>54</a:t>
            </a:fld>
            <a:endParaRPr lang="en-US" dirty="0"/>
          </a:p>
        </p:txBody>
      </p:sp>
    </p:spTree>
    <p:extLst>
      <p:ext uri="{BB962C8B-B14F-4D97-AF65-F5344CB8AC3E}">
        <p14:creationId xmlns:p14="http://schemas.microsoft.com/office/powerpoint/2010/main" val="8911573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07D2E15-4D60-AA47-BAA4-8B84E1C27E48}"/>
              </a:ext>
            </a:extLst>
          </p:cNvPr>
          <p:cNvSpPr>
            <a:spLocks noGrp="1"/>
          </p:cNvSpPr>
          <p:nvPr>
            <p:ph type="ftr" sz="quarter" idx="14"/>
          </p:nvPr>
        </p:nvSpPr>
        <p:spPr/>
        <p:txBody>
          <a:bodyPr/>
          <a:lstStyle/>
          <a:p>
            <a:r>
              <a:rPr lang="en-US"/>
              <a:t>PRESENTATION TITLE (To customize: Insert &gt; Header Footer &gt; Edit Footer Text &gt; Apply to All)</a:t>
            </a:r>
            <a:endParaRPr lang="en-US" dirty="0"/>
          </a:p>
        </p:txBody>
      </p:sp>
      <p:sp>
        <p:nvSpPr>
          <p:cNvPr id="2" name="Title 1">
            <a:extLst>
              <a:ext uri="{FF2B5EF4-FFF2-40B4-BE49-F238E27FC236}">
                <a16:creationId xmlns:a16="http://schemas.microsoft.com/office/drawing/2014/main" id="{BDCB7A6B-092C-4841-87E1-9F0598964EE6}"/>
              </a:ext>
            </a:extLst>
          </p:cNvPr>
          <p:cNvSpPr>
            <a:spLocks noGrp="1"/>
          </p:cNvSpPr>
          <p:nvPr>
            <p:ph type="title" idx="4294967295"/>
          </p:nvPr>
        </p:nvSpPr>
        <p:spPr>
          <a:xfrm>
            <a:off x="486401" y="1087438"/>
            <a:ext cx="10591800" cy="1000125"/>
          </a:xfrm>
        </p:spPr>
        <p:txBody>
          <a:bodyPr/>
          <a:lstStyle/>
          <a:p>
            <a:r>
              <a:rPr lang="en-US" dirty="0"/>
              <a:t>Stacked Bar Chart</a:t>
            </a:r>
          </a:p>
        </p:txBody>
      </p:sp>
      <p:graphicFrame>
        <p:nvGraphicFramePr>
          <p:cNvPr id="4" name="Chart 3">
            <a:extLst>
              <a:ext uri="{FF2B5EF4-FFF2-40B4-BE49-F238E27FC236}">
                <a16:creationId xmlns:a16="http://schemas.microsoft.com/office/drawing/2014/main" id="{74FF6DE2-B647-7349-8D2F-2CBE90ABFF12}"/>
              </a:ext>
            </a:extLst>
          </p:cNvPr>
          <p:cNvGraphicFramePr/>
          <p:nvPr>
            <p:extLst>
              <p:ext uri="{D42A27DB-BD31-4B8C-83A1-F6EECF244321}">
                <p14:modId xmlns:p14="http://schemas.microsoft.com/office/powerpoint/2010/main" val="2752282254"/>
              </p:ext>
            </p:extLst>
          </p:nvPr>
        </p:nvGraphicFramePr>
        <p:xfrm>
          <a:off x="555138" y="1632008"/>
          <a:ext cx="10982205" cy="4299665"/>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1">
            <a:extLst>
              <a:ext uri="{FF2B5EF4-FFF2-40B4-BE49-F238E27FC236}">
                <a16:creationId xmlns:a16="http://schemas.microsoft.com/office/drawing/2014/main" id="{3E085754-B5DD-0B98-BB20-068BB50F7B5E}"/>
              </a:ext>
            </a:extLst>
          </p:cNvPr>
          <p:cNvSpPr>
            <a:spLocks noGrp="1"/>
          </p:cNvSpPr>
          <p:nvPr>
            <p:ph type="sldNum" sz="quarter" idx="4"/>
          </p:nvPr>
        </p:nvSpPr>
        <p:spPr>
          <a:xfrm>
            <a:off x="8723601" y="6373546"/>
            <a:ext cx="2727326" cy="219075"/>
          </a:xfrm>
          <a:prstGeom prst="rect">
            <a:avLst/>
          </a:prstGeom>
        </p:spPr>
        <p:txBody>
          <a:bodyPr/>
          <a:lstStyle/>
          <a:p>
            <a:fld id="{2F8AF2E6-64A8-0F46-AF27-0A96D82A033B}" type="slidenum">
              <a:rPr lang="en-US" smtClean="0"/>
              <a:pPr/>
              <a:t>55</a:t>
            </a:fld>
            <a:endParaRPr lang="en-US" dirty="0"/>
          </a:p>
        </p:txBody>
      </p:sp>
    </p:spTree>
    <p:extLst>
      <p:ext uri="{BB962C8B-B14F-4D97-AF65-F5344CB8AC3E}">
        <p14:creationId xmlns:p14="http://schemas.microsoft.com/office/powerpoint/2010/main" val="9800697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B7A6B-092C-4841-87E1-9F0598964EE6}"/>
              </a:ext>
            </a:extLst>
          </p:cNvPr>
          <p:cNvSpPr>
            <a:spLocks noGrp="1"/>
          </p:cNvSpPr>
          <p:nvPr>
            <p:ph type="title"/>
          </p:nvPr>
        </p:nvSpPr>
        <p:spPr/>
        <p:txBody>
          <a:bodyPr/>
          <a:lstStyle/>
          <a:p>
            <a:r>
              <a:rPr lang="en-US" dirty="0"/>
              <a:t>Vertical Bar Chart With X in X Callout</a:t>
            </a:r>
          </a:p>
        </p:txBody>
      </p:sp>
      <p:sp>
        <p:nvSpPr>
          <p:cNvPr id="4" name="Footer Placeholder 3">
            <a:extLst>
              <a:ext uri="{FF2B5EF4-FFF2-40B4-BE49-F238E27FC236}">
                <a16:creationId xmlns:a16="http://schemas.microsoft.com/office/drawing/2014/main" id="{2C2E6FCF-9072-D24B-9538-BDB0E462925F}"/>
              </a:ext>
            </a:extLst>
          </p:cNvPr>
          <p:cNvSpPr>
            <a:spLocks noGrp="1"/>
          </p:cNvSpPr>
          <p:nvPr>
            <p:ph type="ftr" sz="quarter" idx="11"/>
          </p:nvPr>
        </p:nvSpPr>
        <p:spPr/>
        <p:txBody>
          <a:bodyPr/>
          <a:lstStyle/>
          <a:p>
            <a:r>
              <a:rPr lang="en-US"/>
              <a:t>PRESENTATION TITLE (To customize: Insert &gt; Header Footer &gt; Edit Footer Text &gt; Apply to All)</a:t>
            </a:r>
            <a:endParaRPr lang="en-US" dirty="0"/>
          </a:p>
        </p:txBody>
      </p:sp>
      <p:grpSp>
        <p:nvGrpSpPr>
          <p:cNvPr id="5" name="Group 4">
            <a:extLst>
              <a:ext uri="{FF2B5EF4-FFF2-40B4-BE49-F238E27FC236}">
                <a16:creationId xmlns:a16="http://schemas.microsoft.com/office/drawing/2014/main" id="{96EA6DBE-B8ED-AA46-B5F6-7C5165395167}"/>
              </a:ext>
            </a:extLst>
          </p:cNvPr>
          <p:cNvGrpSpPr/>
          <p:nvPr/>
        </p:nvGrpSpPr>
        <p:grpSpPr>
          <a:xfrm>
            <a:off x="565099" y="1643170"/>
            <a:ext cx="8518544" cy="4724517"/>
            <a:chOff x="1108609" y="1068716"/>
            <a:chExt cx="9686166" cy="5372099"/>
          </a:xfrm>
        </p:grpSpPr>
        <p:graphicFrame>
          <p:nvGraphicFramePr>
            <p:cNvPr id="6" name="Chart 5">
              <a:extLst>
                <a:ext uri="{FF2B5EF4-FFF2-40B4-BE49-F238E27FC236}">
                  <a16:creationId xmlns:a16="http://schemas.microsoft.com/office/drawing/2014/main" id="{2886D933-9861-764E-85FF-5B5F4640E5BD}"/>
                </a:ext>
              </a:extLst>
            </p:cNvPr>
            <p:cNvGraphicFramePr/>
            <p:nvPr>
              <p:extLst>
                <p:ext uri="{D42A27DB-BD31-4B8C-83A1-F6EECF244321}">
                  <p14:modId xmlns:p14="http://schemas.microsoft.com/office/powerpoint/2010/main" val="3284858017"/>
                </p:ext>
              </p:extLst>
            </p:nvPr>
          </p:nvGraphicFramePr>
          <p:xfrm>
            <a:off x="1108609" y="1068716"/>
            <a:ext cx="9686166" cy="537209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C614F10A-89DD-114A-8907-10E29F3DA7BE}"/>
                </a:ext>
              </a:extLst>
            </p:cNvPr>
            <p:cNvSpPr txBox="1"/>
            <p:nvPr/>
          </p:nvSpPr>
          <p:spPr>
            <a:xfrm>
              <a:off x="1958273" y="1910286"/>
              <a:ext cx="801111" cy="384959"/>
            </a:xfrm>
            <a:prstGeom prst="rect">
              <a:avLst/>
            </a:prstGeom>
            <a:noFill/>
          </p:spPr>
          <p:txBody>
            <a:bodyPr wrap="square" rtlCol="0">
              <a:spAutoFit/>
            </a:bodyPr>
            <a:lstStyle/>
            <a:p>
              <a:pPr algn="ctr"/>
              <a:r>
                <a:rPr lang="en-US" sz="1600" b="1" dirty="0">
                  <a:solidFill>
                    <a:srgbClr val="1E22AA"/>
                  </a:solidFill>
                  <a:latin typeface="Prometo" panose="020B0604030203060203" pitchFamily="34" charset="77"/>
                </a:rPr>
                <a:t>60%</a:t>
              </a:r>
            </a:p>
          </p:txBody>
        </p:sp>
        <p:sp>
          <p:nvSpPr>
            <p:cNvPr id="8" name="TextBox 7">
              <a:extLst>
                <a:ext uri="{FF2B5EF4-FFF2-40B4-BE49-F238E27FC236}">
                  <a16:creationId xmlns:a16="http://schemas.microsoft.com/office/drawing/2014/main" id="{2694E110-3E83-5D47-8593-29CBD8BFB0E6}"/>
                </a:ext>
              </a:extLst>
            </p:cNvPr>
            <p:cNvSpPr txBox="1"/>
            <p:nvPr/>
          </p:nvSpPr>
          <p:spPr>
            <a:xfrm>
              <a:off x="3470135" y="2111843"/>
              <a:ext cx="801111" cy="384959"/>
            </a:xfrm>
            <a:prstGeom prst="rect">
              <a:avLst/>
            </a:prstGeom>
            <a:noFill/>
          </p:spPr>
          <p:txBody>
            <a:bodyPr wrap="square" rtlCol="0">
              <a:spAutoFit/>
            </a:bodyPr>
            <a:lstStyle/>
            <a:p>
              <a:pPr algn="ctr"/>
              <a:r>
                <a:rPr lang="en-US" sz="1600" b="1" dirty="0">
                  <a:solidFill>
                    <a:srgbClr val="1E22AA"/>
                  </a:solidFill>
                  <a:latin typeface="Prometo" panose="020B0604030203060203" pitchFamily="34" charset="77"/>
                </a:rPr>
                <a:t>57%</a:t>
              </a:r>
            </a:p>
          </p:txBody>
        </p:sp>
        <p:sp>
          <p:nvSpPr>
            <p:cNvPr id="9" name="TextBox 8">
              <a:extLst>
                <a:ext uri="{FF2B5EF4-FFF2-40B4-BE49-F238E27FC236}">
                  <a16:creationId xmlns:a16="http://schemas.microsoft.com/office/drawing/2014/main" id="{30A4BA90-3BF4-C74C-AC04-5CE708C66571}"/>
                </a:ext>
              </a:extLst>
            </p:cNvPr>
            <p:cNvSpPr txBox="1"/>
            <p:nvPr/>
          </p:nvSpPr>
          <p:spPr>
            <a:xfrm>
              <a:off x="4950978" y="2508353"/>
              <a:ext cx="801111" cy="384959"/>
            </a:xfrm>
            <a:prstGeom prst="rect">
              <a:avLst/>
            </a:prstGeom>
            <a:noFill/>
          </p:spPr>
          <p:txBody>
            <a:bodyPr wrap="square" rtlCol="0">
              <a:spAutoFit/>
            </a:bodyPr>
            <a:lstStyle/>
            <a:p>
              <a:pPr algn="ctr"/>
              <a:r>
                <a:rPr lang="en-US" sz="1600" b="1" dirty="0">
                  <a:solidFill>
                    <a:srgbClr val="1E22AA"/>
                  </a:solidFill>
                  <a:latin typeface="Prometo" panose="020B0604030203060203" pitchFamily="34" charset="77"/>
                </a:rPr>
                <a:t>50%</a:t>
              </a:r>
            </a:p>
          </p:txBody>
        </p:sp>
        <p:sp>
          <p:nvSpPr>
            <p:cNvPr id="10" name="TextBox 9">
              <a:extLst>
                <a:ext uri="{FF2B5EF4-FFF2-40B4-BE49-F238E27FC236}">
                  <a16:creationId xmlns:a16="http://schemas.microsoft.com/office/drawing/2014/main" id="{3CC10FFC-5208-3E40-BC7A-965A9FD11188}"/>
                </a:ext>
              </a:extLst>
            </p:cNvPr>
            <p:cNvSpPr txBox="1"/>
            <p:nvPr/>
          </p:nvSpPr>
          <p:spPr>
            <a:xfrm>
              <a:off x="6448004" y="2678286"/>
              <a:ext cx="801111" cy="384959"/>
            </a:xfrm>
            <a:prstGeom prst="rect">
              <a:avLst/>
            </a:prstGeom>
            <a:noFill/>
          </p:spPr>
          <p:txBody>
            <a:bodyPr wrap="square" rtlCol="0">
              <a:spAutoFit/>
            </a:bodyPr>
            <a:lstStyle/>
            <a:p>
              <a:pPr algn="ctr"/>
              <a:r>
                <a:rPr lang="en-US" sz="1600" b="1" dirty="0">
                  <a:solidFill>
                    <a:srgbClr val="1E22AA"/>
                  </a:solidFill>
                  <a:latin typeface="Prometo" panose="020B0604030203060203" pitchFamily="34" charset="77"/>
                </a:rPr>
                <a:t>47%</a:t>
              </a:r>
            </a:p>
          </p:txBody>
        </p:sp>
        <p:sp>
          <p:nvSpPr>
            <p:cNvPr id="11" name="TextBox 10">
              <a:extLst>
                <a:ext uri="{FF2B5EF4-FFF2-40B4-BE49-F238E27FC236}">
                  <a16:creationId xmlns:a16="http://schemas.microsoft.com/office/drawing/2014/main" id="{2F56CFEB-9817-6445-89D5-DE5CA5C4F493}"/>
                </a:ext>
              </a:extLst>
            </p:cNvPr>
            <p:cNvSpPr txBox="1"/>
            <p:nvPr/>
          </p:nvSpPr>
          <p:spPr>
            <a:xfrm>
              <a:off x="7912522" y="3024974"/>
              <a:ext cx="801111" cy="384959"/>
            </a:xfrm>
            <a:prstGeom prst="rect">
              <a:avLst/>
            </a:prstGeom>
            <a:noFill/>
          </p:spPr>
          <p:txBody>
            <a:bodyPr wrap="square" rtlCol="0">
              <a:spAutoFit/>
            </a:bodyPr>
            <a:lstStyle/>
            <a:p>
              <a:pPr algn="ctr"/>
              <a:r>
                <a:rPr lang="en-US" sz="1600" b="1" dirty="0">
                  <a:solidFill>
                    <a:srgbClr val="1E22AA"/>
                  </a:solidFill>
                  <a:latin typeface="Prometo" panose="020B0604030203060203" pitchFamily="34" charset="77"/>
                </a:rPr>
                <a:t>41%</a:t>
              </a:r>
            </a:p>
          </p:txBody>
        </p:sp>
        <p:sp>
          <p:nvSpPr>
            <p:cNvPr id="12" name="TextBox 11">
              <a:extLst>
                <a:ext uri="{FF2B5EF4-FFF2-40B4-BE49-F238E27FC236}">
                  <a16:creationId xmlns:a16="http://schemas.microsoft.com/office/drawing/2014/main" id="{600E368F-D4D4-0346-BAC1-B6DE29C7BB45}"/>
                </a:ext>
              </a:extLst>
            </p:cNvPr>
            <p:cNvSpPr txBox="1"/>
            <p:nvPr/>
          </p:nvSpPr>
          <p:spPr>
            <a:xfrm>
              <a:off x="9384991" y="3244305"/>
              <a:ext cx="801111" cy="384959"/>
            </a:xfrm>
            <a:prstGeom prst="rect">
              <a:avLst/>
            </a:prstGeom>
            <a:noFill/>
          </p:spPr>
          <p:txBody>
            <a:bodyPr wrap="square" rtlCol="0">
              <a:spAutoFit/>
            </a:bodyPr>
            <a:lstStyle/>
            <a:p>
              <a:pPr algn="ctr"/>
              <a:r>
                <a:rPr lang="en-US" sz="1600" b="1" dirty="0">
                  <a:solidFill>
                    <a:srgbClr val="1E22AA"/>
                  </a:solidFill>
                  <a:latin typeface="Prometo" panose="020B0604030203060203" pitchFamily="34" charset="77"/>
                </a:rPr>
                <a:t>37%</a:t>
              </a:r>
            </a:p>
          </p:txBody>
        </p:sp>
      </p:grpSp>
      <p:sp>
        <p:nvSpPr>
          <p:cNvPr id="13" name="Title 1">
            <a:extLst>
              <a:ext uri="{FF2B5EF4-FFF2-40B4-BE49-F238E27FC236}">
                <a16:creationId xmlns:a16="http://schemas.microsoft.com/office/drawing/2014/main" id="{98BC28FA-2242-E44D-96A9-AE44779B1419}"/>
              </a:ext>
            </a:extLst>
          </p:cNvPr>
          <p:cNvSpPr txBox="1">
            <a:spLocks/>
          </p:cNvSpPr>
          <p:nvPr/>
        </p:nvSpPr>
        <p:spPr>
          <a:xfrm>
            <a:off x="10202716" y="3895056"/>
            <a:ext cx="875485" cy="550130"/>
          </a:xfrm>
          <a:prstGeom prst="rect">
            <a:avLst/>
          </a:prstGeom>
          <a:effectLst/>
        </p:spPr>
        <p:txBody>
          <a:bodyPr vert="horz" wrap="square" lIns="0" tIns="0" rIns="0" bIns="0" rtlCol="0" anchor="ctr" anchorCtr="0">
            <a:normAutofit fontScale="97500"/>
          </a:bodyPr>
          <a:lstStyle>
            <a:lvl1pPr algn="l" defTabSz="914400" rtl="0" eaLnBrk="1" latinLnBrk="0" hangingPunct="1">
              <a:lnSpc>
                <a:spcPct val="100000"/>
              </a:lnSpc>
              <a:spcBef>
                <a:spcPct val="0"/>
              </a:spcBef>
              <a:buNone/>
              <a:defRPr sz="2400" b="0" i="1" kern="1200">
                <a:solidFill>
                  <a:srgbClr val="1E22AA"/>
                </a:solidFill>
                <a:latin typeface="Prometo Medium" panose="020B0704030203060203" pitchFamily="34" charset="0"/>
                <a:ea typeface="+mj-ea"/>
                <a:cs typeface="+mj-cs"/>
              </a:defRPr>
            </a:lvl1pPr>
          </a:lstStyle>
          <a:p>
            <a:pPr algn="ctr"/>
            <a:r>
              <a:rPr lang="en-US" i="0" dirty="0">
                <a:latin typeface="Prometo" panose="020B0604030203060203" pitchFamily="34" charset="77"/>
              </a:rPr>
              <a:t>in 4</a:t>
            </a:r>
          </a:p>
        </p:txBody>
      </p:sp>
      <p:sp>
        <p:nvSpPr>
          <p:cNvPr id="14" name="Oval 13">
            <a:extLst>
              <a:ext uri="{FF2B5EF4-FFF2-40B4-BE49-F238E27FC236}">
                <a16:creationId xmlns:a16="http://schemas.microsoft.com/office/drawing/2014/main" id="{61BF52AF-6B6C-054E-B80D-7EF75740E6E2}"/>
              </a:ext>
            </a:extLst>
          </p:cNvPr>
          <p:cNvSpPr/>
          <p:nvPr/>
        </p:nvSpPr>
        <p:spPr>
          <a:xfrm>
            <a:off x="9561333" y="3776096"/>
            <a:ext cx="728424" cy="72842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4000" b="1" i="1" dirty="0">
                <a:latin typeface="Prometo" panose="020B0604030203060203" pitchFamily="34" charset="77"/>
              </a:rPr>
              <a:t>3</a:t>
            </a:r>
          </a:p>
        </p:txBody>
      </p:sp>
      <p:sp>
        <p:nvSpPr>
          <p:cNvPr id="15" name="TextBox 14">
            <a:extLst>
              <a:ext uri="{FF2B5EF4-FFF2-40B4-BE49-F238E27FC236}">
                <a16:creationId xmlns:a16="http://schemas.microsoft.com/office/drawing/2014/main" id="{CCDF3868-FA77-7049-94E6-A65AA13BEDB4}"/>
              </a:ext>
            </a:extLst>
          </p:cNvPr>
          <p:cNvSpPr txBox="1"/>
          <p:nvPr/>
        </p:nvSpPr>
        <p:spPr>
          <a:xfrm>
            <a:off x="9562431" y="4668390"/>
            <a:ext cx="1898111" cy="553998"/>
          </a:xfrm>
          <a:prstGeom prst="rect">
            <a:avLst/>
          </a:prstGeom>
          <a:noFill/>
        </p:spPr>
        <p:txBody>
          <a:bodyPr wrap="square" lIns="0" tIns="0" rIns="0" bIns="0" rtlCol="0">
            <a:spAutoFit/>
          </a:bodyPr>
          <a:lstStyle/>
          <a:p>
            <a:r>
              <a:rPr lang="en-US" sz="1200" dirty="0">
                <a:solidFill>
                  <a:schemeClr val="bg2"/>
                </a:solidFill>
                <a:latin typeface="Century Gothic" panose="020B0502020202020204" pitchFamily="34" charset="0"/>
              </a:rPr>
              <a:t>Lorem ipsum dolor sit </a:t>
            </a:r>
            <a:r>
              <a:rPr lang="en-US" sz="1200" dirty="0" err="1">
                <a:solidFill>
                  <a:schemeClr val="bg2"/>
                </a:solidFill>
                <a:latin typeface="Century Gothic" panose="020B0502020202020204" pitchFamily="34" charset="0"/>
              </a:rPr>
              <a:t>amet</a:t>
            </a:r>
            <a:r>
              <a:rPr lang="en-US" sz="1200" dirty="0">
                <a:solidFill>
                  <a:schemeClr val="bg2"/>
                </a:solidFill>
                <a:latin typeface="Century Gothic" panose="020B0502020202020204" pitchFamily="34" charset="0"/>
              </a:rPr>
              <a:t>, </a:t>
            </a:r>
            <a:r>
              <a:rPr lang="en-US" sz="1200" dirty="0" err="1">
                <a:solidFill>
                  <a:schemeClr val="bg2"/>
                </a:solidFill>
                <a:latin typeface="Century Gothic" panose="020B0502020202020204" pitchFamily="34" charset="0"/>
              </a:rPr>
              <a:t>consectetur</a:t>
            </a:r>
            <a:r>
              <a:rPr lang="en-US" sz="1200" dirty="0">
                <a:solidFill>
                  <a:schemeClr val="bg2"/>
                </a:solidFill>
                <a:latin typeface="Century Gothic" panose="020B0502020202020204" pitchFamily="34" charset="0"/>
              </a:rPr>
              <a:t> </a:t>
            </a:r>
            <a:r>
              <a:rPr lang="en-US" sz="1200" dirty="0" err="1">
                <a:solidFill>
                  <a:schemeClr val="bg2"/>
                </a:solidFill>
                <a:latin typeface="Century Gothic" panose="020B0502020202020204" pitchFamily="34" charset="0"/>
              </a:rPr>
              <a:t>adipiscing</a:t>
            </a:r>
            <a:r>
              <a:rPr lang="en-US" sz="1200" dirty="0">
                <a:solidFill>
                  <a:schemeClr val="bg2"/>
                </a:solidFill>
                <a:latin typeface="Century Gothic" panose="020B0502020202020204" pitchFamily="34" charset="0"/>
              </a:rPr>
              <a:t> </a:t>
            </a:r>
            <a:r>
              <a:rPr lang="en-US" sz="1200" dirty="0" err="1">
                <a:solidFill>
                  <a:schemeClr val="bg2"/>
                </a:solidFill>
                <a:latin typeface="Century Gothic" panose="020B0502020202020204" pitchFamily="34" charset="0"/>
              </a:rPr>
              <a:t>elit</a:t>
            </a:r>
            <a:r>
              <a:rPr lang="en-US" sz="1200" dirty="0">
                <a:solidFill>
                  <a:schemeClr val="bg2"/>
                </a:solidFill>
                <a:latin typeface="Century Gothic" panose="020B0502020202020204" pitchFamily="34" charset="0"/>
              </a:rPr>
              <a:t>.</a:t>
            </a:r>
            <a:endParaRPr lang="en-US" sz="1200" dirty="0">
              <a:solidFill>
                <a:srgbClr val="333333"/>
              </a:solidFill>
              <a:latin typeface="Century Gothic" panose="020B0502020202020204" pitchFamily="34" charset="0"/>
              <a:ea typeface="Arial" charset="0"/>
              <a:cs typeface="Arial" charset="0"/>
            </a:endParaRPr>
          </a:p>
        </p:txBody>
      </p:sp>
      <p:sp>
        <p:nvSpPr>
          <p:cNvPr id="3" name="Slide Number Placeholder 1">
            <a:extLst>
              <a:ext uri="{FF2B5EF4-FFF2-40B4-BE49-F238E27FC236}">
                <a16:creationId xmlns:a16="http://schemas.microsoft.com/office/drawing/2014/main" id="{C63FDB55-1231-E43D-DD59-D0D4E769265C}"/>
              </a:ext>
            </a:extLst>
          </p:cNvPr>
          <p:cNvSpPr>
            <a:spLocks noGrp="1"/>
          </p:cNvSpPr>
          <p:nvPr>
            <p:ph type="sldNum" sz="quarter" idx="4"/>
          </p:nvPr>
        </p:nvSpPr>
        <p:spPr>
          <a:xfrm>
            <a:off x="8723601" y="6373546"/>
            <a:ext cx="2727326" cy="219075"/>
          </a:xfrm>
          <a:prstGeom prst="rect">
            <a:avLst/>
          </a:prstGeom>
        </p:spPr>
        <p:txBody>
          <a:bodyPr/>
          <a:lstStyle/>
          <a:p>
            <a:fld id="{2F8AF2E6-64A8-0F46-AF27-0A96D82A033B}" type="slidenum">
              <a:rPr lang="en-US" smtClean="0"/>
              <a:pPr/>
              <a:t>56</a:t>
            </a:fld>
            <a:endParaRPr lang="en-US" dirty="0"/>
          </a:p>
        </p:txBody>
      </p:sp>
    </p:spTree>
    <p:extLst>
      <p:ext uri="{BB962C8B-B14F-4D97-AF65-F5344CB8AC3E}">
        <p14:creationId xmlns:p14="http://schemas.microsoft.com/office/powerpoint/2010/main" val="21031013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3272424-2DE4-0D4C-B42C-EA51FBF12ED9}"/>
              </a:ext>
            </a:extLst>
          </p:cNvPr>
          <p:cNvSpPr>
            <a:spLocks noGrp="1"/>
          </p:cNvSpPr>
          <p:nvPr>
            <p:ph type="title"/>
          </p:nvPr>
        </p:nvSpPr>
        <p:spPr/>
        <p:txBody>
          <a:bodyPr/>
          <a:lstStyle/>
          <a:p>
            <a:r>
              <a:rPr lang="en-US" dirty="0"/>
              <a:t>Donut Charts</a:t>
            </a:r>
          </a:p>
        </p:txBody>
      </p:sp>
      <p:sp>
        <p:nvSpPr>
          <p:cNvPr id="2" name="Footer Placeholder 1">
            <a:extLst>
              <a:ext uri="{FF2B5EF4-FFF2-40B4-BE49-F238E27FC236}">
                <a16:creationId xmlns:a16="http://schemas.microsoft.com/office/drawing/2014/main" id="{8C4136DA-4090-A84D-AA48-816C6B13C493}"/>
              </a:ext>
            </a:extLst>
          </p:cNvPr>
          <p:cNvSpPr>
            <a:spLocks noGrp="1"/>
          </p:cNvSpPr>
          <p:nvPr>
            <p:ph type="ftr" sz="quarter" idx="11"/>
          </p:nvPr>
        </p:nvSpPr>
        <p:spPr/>
        <p:txBody>
          <a:bodyPr/>
          <a:lstStyle/>
          <a:p>
            <a:r>
              <a:rPr lang="en-US"/>
              <a:t>PRESENTATION TITLE (To customize: Insert &gt; Header Footer &gt; Edit Footer Text &gt; Apply to All)</a:t>
            </a:r>
            <a:endParaRPr lang="en-US" dirty="0"/>
          </a:p>
        </p:txBody>
      </p:sp>
      <p:sp>
        <p:nvSpPr>
          <p:cNvPr id="5" name="Slide Number Placeholder 1">
            <a:extLst>
              <a:ext uri="{FF2B5EF4-FFF2-40B4-BE49-F238E27FC236}">
                <a16:creationId xmlns:a16="http://schemas.microsoft.com/office/drawing/2014/main" id="{295E6032-91CF-EC63-71F8-4B4D68905847}"/>
              </a:ext>
            </a:extLst>
          </p:cNvPr>
          <p:cNvSpPr>
            <a:spLocks noGrp="1"/>
          </p:cNvSpPr>
          <p:nvPr>
            <p:ph type="sldNum" sz="quarter" idx="4"/>
          </p:nvPr>
        </p:nvSpPr>
        <p:spPr>
          <a:prstGeom prst="rect">
            <a:avLst/>
          </a:prstGeom>
        </p:spPr>
        <p:txBody>
          <a:bodyPr/>
          <a:lstStyle/>
          <a:p>
            <a:fld id="{2F8AF2E6-64A8-0F46-AF27-0A96D82A033B}" type="slidenum">
              <a:rPr lang="en-US" smtClean="0"/>
              <a:pPr/>
              <a:t>57</a:t>
            </a:fld>
            <a:endParaRPr lang="en-US" dirty="0"/>
          </a:p>
        </p:txBody>
      </p:sp>
      <p:graphicFrame>
        <p:nvGraphicFramePr>
          <p:cNvPr id="28" name="Chart 27">
            <a:extLst>
              <a:ext uri="{FF2B5EF4-FFF2-40B4-BE49-F238E27FC236}">
                <a16:creationId xmlns:a16="http://schemas.microsoft.com/office/drawing/2014/main" id="{BFF64F0A-8942-0649-A875-5A46734FB39D}"/>
              </a:ext>
            </a:extLst>
          </p:cNvPr>
          <p:cNvGraphicFramePr/>
          <p:nvPr>
            <p:extLst>
              <p:ext uri="{D42A27DB-BD31-4B8C-83A1-F6EECF244321}">
                <p14:modId xmlns:p14="http://schemas.microsoft.com/office/powerpoint/2010/main" val="1662680271"/>
              </p:ext>
            </p:extLst>
          </p:nvPr>
        </p:nvGraphicFramePr>
        <p:xfrm>
          <a:off x="195012" y="1763734"/>
          <a:ext cx="4246312" cy="3745375"/>
        </p:xfrm>
        <a:graphic>
          <a:graphicData uri="http://schemas.openxmlformats.org/drawingml/2006/chart">
            <c:chart xmlns:c="http://schemas.openxmlformats.org/drawingml/2006/chart" xmlns:r="http://schemas.openxmlformats.org/officeDocument/2006/relationships" r:id="rId2"/>
          </a:graphicData>
        </a:graphic>
      </p:graphicFrame>
      <p:sp>
        <p:nvSpPr>
          <p:cNvPr id="29" name="TextBox 28">
            <a:extLst>
              <a:ext uri="{FF2B5EF4-FFF2-40B4-BE49-F238E27FC236}">
                <a16:creationId xmlns:a16="http://schemas.microsoft.com/office/drawing/2014/main" id="{D80BB385-B753-684B-90EF-5EBE20DB4F1A}"/>
              </a:ext>
            </a:extLst>
          </p:cNvPr>
          <p:cNvSpPr txBox="1"/>
          <p:nvPr/>
        </p:nvSpPr>
        <p:spPr>
          <a:xfrm>
            <a:off x="1571857" y="3699930"/>
            <a:ext cx="1485374" cy="369332"/>
          </a:xfrm>
          <a:prstGeom prst="rect">
            <a:avLst/>
          </a:prstGeom>
          <a:noFill/>
        </p:spPr>
        <p:txBody>
          <a:bodyPr wrap="square" lIns="0" tIns="0" rIns="0" bIns="0" rtlCol="0">
            <a:spAutoFit/>
          </a:bodyPr>
          <a:lstStyle/>
          <a:p>
            <a:pPr algn="ctr"/>
            <a:r>
              <a:rPr lang="en-US" sz="1200" dirty="0">
                <a:solidFill>
                  <a:srgbClr val="333333"/>
                </a:solidFill>
                <a:latin typeface="Century Gothic" panose="020B0502020202020204" pitchFamily="34" charset="0"/>
                <a:ea typeface="Arial" charset="0"/>
                <a:cs typeface="Arial" charset="0"/>
              </a:rPr>
              <a:t>lorem ipsum dolor sit </a:t>
            </a:r>
            <a:r>
              <a:rPr lang="en-US" sz="1200" dirty="0" err="1">
                <a:solidFill>
                  <a:srgbClr val="333333"/>
                </a:solidFill>
                <a:latin typeface="Century Gothic" panose="020B0502020202020204" pitchFamily="34" charset="0"/>
                <a:ea typeface="Arial" charset="0"/>
                <a:cs typeface="Arial" charset="0"/>
              </a:rPr>
              <a:t>amet</a:t>
            </a:r>
            <a:endParaRPr lang="en-US" sz="1200" dirty="0">
              <a:solidFill>
                <a:srgbClr val="333333"/>
              </a:solidFill>
              <a:latin typeface="Century Gothic" panose="020B0502020202020204" pitchFamily="34" charset="0"/>
              <a:ea typeface="Arial" charset="0"/>
              <a:cs typeface="Arial" charset="0"/>
            </a:endParaRPr>
          </a:p>
        </p:txBody>
      </p:sp>
      <p:sp>
        <p:nvSpPr>
          <p:cNvPr id="30" name="TextBox 29">
            <a:extLst>
              <a:ext uri="{FF2B5EF4-FFF2-40B4-BE49-F238E27FC236}">
                <a16:creationId xmlns:a16="http://schemas.microsoft.com/office/drawing/2014/main" id="{E09DB1C2-F327-D447-9EB6-9880F593E208}"/>
              </a:ext>
            </a:extLst>
          </p:cNvPr>
          <p:cNvSpPr txBox="1"/>
          <p:nvPr/>
        </p:nvSpPr>
        <p:spPr>
          <a:xfrm>
            <a:off x="1830750" y="3174932"/>
            <a:ext cx="974835" cy="430887"/>
          </a:xfrm>
          <a:prstGeom prst="rect">
            <a:avLst/>
          </a:prstGeom>
          <a:noFill/>
        </p:spPr>
        <p:txBody>
          <a:bodyPr wrap="square" lIns="0" tIns="0" rIns="0" bIns="0" rtlCol="0">
            <a:spAutoFit/>
          </a:bodyPr>
          <a:lstStyle/>
          <a:p>
            <a:pPr algn="ctr"/>
            <a:r>
              <a:rPr lang="en-US" sz="2800" dirty="0">
                <a:solidFill>
                  <a:srgbClr val="1E22AA"/>
                </a:solidFill>
                <a:latin typeface="Prometo Medium" panose="020B0604030203060203" pitchFamily="34" charset="77"/>
              </a:rPr>
              <a:t>82%</a:t>
            </a:r>
          </a:p>
        </p:txBody>
      </p:sp>
      <p:grpSp>
        <p:nvGrpSpPr>
          <p:cNvPr id="31" name="Group 30">
            <a:extLst>
              <a:ext uri="{FF2B5EF4-FFF2-40B4-BE49-F238E27FC236}">
                <a16:creationId xmlns:a16="http://schemas.microsoft.com/office/drawing/2014/main" id="{970CF88B-83B7-FC49-B086-68C2F8127B5E}"/>
              </a:ext>
            </a:extLst>
          </p:cNvPr>
          <p:cNvGrpSpPr/>
          <p:nvPr/>
        </p:nvGrpSpPr>
        <p:grpSpPr>
          <a:xfrm>
            <a:off x="4070350" y="1763734"/>
            <a:ext cx="4246312" cy="3745375"/>
            <a:chOff x="4253633" y="1543733"/>
            <a:chExt cx="4246312" cy="3745375"/>
          </a:xfrm>
        </p:grpSpPr>
        <p:graphicFrame>
          <p:nvGraphicFramePr>
            <p:cNvPr id="32" name="Chart 31">
              <a:extLst>
                <a:ext uri="{FF2B5EF4-FFF2-40B4-BE49-F238E27FC236}">
                  <a16:creationId xmlns:a16="http://schemas.microsoft.com/office/drawing/2014/main" id="{BAD15FDF-D74E-F14F-938D-AA3481F71159}"/>
                </a:ext>
              </a:extLst>
            </p:cNvPr>
            <p:cNvGraphicFramePr/>
            <p:nvPr>
              <p:extLst>
                <p:ext uri="{D42A27DB-BD31-4B8C-83A1-F6EECF244321}">
                  <p14:modId xmlns:p14="http://schemas.microsoft.com/office/powerpoint/2010/main" val="2706707168"/>
                </p:ext>
              </p:extLst>
            </p:nvPr>
          </p:nvGraphicFramePr>
          <p:xfrm>
            <a:off x="4253633" y="1543733"/>
            <a:ext cx="4246312" cy="3745375"/>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a:extLst>
                <a:ext uri="{FF2B5EF4-FFF2-40B4-BE49-F238E27FC236}">
                  <a16:creationId xmlns:a16="http://schemas.microsoft.com/office/drawing/2014/main" id="{A36316CE-4DE0-214E-A413-3DD0924B08F2}"/>
                </a:ext>
              </a:extLst>
            </p:cNvPr>
            <p:cNvSpPr txBox="1"/>
            <p:nvPr/>
          </p:nvSpPr>
          <p:spPr>
            <a:xfrm>
              <a:off x="5488342" y="3479929"/>
              <a:ext cx="1767821" cy="369332"/>
            </a:xfrm>
            <a:prstGeom prst="rect">
              <a:avLst/>
            </a:prstGeom>
            <a:noFill/>
          </p:spPr>
          <p:txBody>
            <a:bodyPr wrap="square" lIns="0" tIns="0" rIns="0" bIns="0" rtlCol="0">
              <a:spAutoFit/>
            </a:bodyPr>
            <a:lstStyle/>
            <a:p>
              <a:pPr algn="ctr"/>
              <a:r>
                <a:rPr lang="en-US" sz="1200" dirty="0">
                  <a:solidFill>
                    <a:schemeClr val="bg2"/>
                  </a:solidFill>
                  <a:latin typeface="Century Gothic" panose="020B0502020202020204" pitchFamily="34" charset="0"/>
                </a:rPr>
                <a:t>Lorem ipsum dolor sit </a:t>
              </a:r>
              <a:r>
                <a:rPr lang="en-US" sz="1200" dirty="0" err="1">
                  <a:solidFill>
                    <a:schemeClr val="bg2"/>
                  </a:solidFill>
                  <a:latin typeface="Century Gothic" panose="020B0502020202020204" pitchFamily="34" charset="0"/>
                </a:rPr>
                <a:t>amet</a:t>
              </a:r>
              <a:r>
                <a:rPr lang="en-US" sz="1200" dirty="0">
                  <a:solidFill>
                    <a:schemeClr val="bg2"/>
                  </a:solidFill>
                  <a:latin typeface="Century Gothic" panose="020B0502020202020204" pitchFamily="34" charset="0"/>
                </a:rPr>
                <a:t>, </a:t>
              </a:r>
              <a:r>
                <a:rPr lang="en-US" sz="1200" dirty="0" err="1">
                  <a:solidFill>
                    <a:schemeClr val="bg2"/>
                  </a:solidFill>
                  <a:latin typeface="Century Gothic" panose="020B0502020202020204" pitchFamily="34" charset="0"/>
                </a:rPr>
                <a:t>consectetur</a:t>
              </a:r>
              <a:endParaRPr lang="en-US" sz="1200" dirty="0">
                <a:solidFill>
                  <a:srgbClr val="333333"/>
                </a:solidFill>
                <a:latin typeface="Century Gothic" panose="020B0502020202020204" pitchFamily="34" charset="0"/>
                <a:ea typeface="Arial" charset="0"/>
                <a:cs typeface="Arial" charset="0"/>
              </a:endParaRPr>
            </a:p>
          </p:txBody>
        </p:sp>
        <p:sp>
          <p:nvSpPr>
            <p:cNvPr id="34" name="TextBox 33">
              <a:extLst>
                <a:ext uri="{FF2B5EF4-FFF2-40B4-BE49-F238E27FC236}">
                  <a16:creationId xmlns:a16="http://schemas.microsoft.com/office/drawing/2014/main" id="{9BEAC09E-36C3-A243-B3B2-1B064EA2828C}"/>
                </a:ext>
              </a:extLst>
            </p:cNvPr>
            <p:cNvSpPr txBox="1"/>
            <p:nvPr/>
          </p:nvSpPr>
          <p:spPr>
            <a:xfrm>
              <a:off x="5889371" y="2954931"/>
              <a:ext cx="974835" cy="430887"/>
            </a:xfrm>
            <a:prstGeom prst="rect">
              <a:avLst/>
            </a:prstGeom>
            <a:noFill/>
          </p:spPr>
          <p:txBody>
            <a:bodyPr wrap="square" lIns="0" tIns="0" rIns="0" bIns="0" rtlCol="0">
              <a:spAutoFit/>
            </a:bodyPr>
            <a:lstStyle/>
            <a:p>
              <a:pPr algn="ctr"/>
              <a:r>
                <a:rPr lang="en-US" sz="2800" dirty="0">
                  <a:solidFill>
                    <a:srgbClr val="1E22AA"/>
                  </a:solidFill>
                  <a:latin typeface="Prometo Medium" panose="020B0604030203060203" pitchFamily="34" charset="77"/>
                </a:rPr>
                <a:t>79%</a:t>
              </a:r>
            </a:p>
          </p:txBody>
        </p:sp>
      </p:grpSp>
      <p:graphicFrame>
        <p:nvGraphicFramePr>
          <p:cNvPr id="35" name="Chart 34">
            <a:extLst>
              <a:ext uri="{FF2B5EF4-FFF2-40B4-BE49-F238E27FC236}">
                <a16:creationId xmlns:a16="http://schemas.microsoft.com/office/drawing/2014/main" id="{F2965BBB-55AA-3A45-BA18-C511494D2446}"/>
              </a:ext>
            </a:extLst>
          </p:cNvPr>
          <p:cNvGraphicFramePr/>
          <p:nvPr>
            <p:extLst>
              <p:ext uri="{D42A27DB-BD31-4B8C-83A1-F6EECF244321}">
                <p14:modId xmlns:p14="http://schemas.microsoft.com/office/powerpoint/2010/main" val="1885404915"/>
              </p:ext>
            </p:extLst>
          </p:nvPr>
        </p:nvGraphicFramePr>
        <p:xfrm>
          <a:off x="7945688" y="1682294"/>
          <a:ext cx="4246312" cy="3745375"/>
        </p:xfrm>
        <a:graphic>
          <a:graphicData uri="http://schemas.openxmlformats.org/drawingml/2006/chart">
            <c:chart xmlns:c="http://schemas.openxmlformats.org/drawingml/2006/chart" xmlns:r="http://schemas.openxmlformats.org/officeDocument/2006/relationships" r:id="rId4"/>
          </a:graphicData>
        </a:graphic>
      </p:graphicFrame>
      <p:sp>
        <p:nvSpPr>
          <p:cNvPr id="36" name="TextBox 35">
            <a:extLst>
              <a:ext uri="{FF2B5EF4-FFF2-40B4-BE49-F238E27FC236}">
                <a16:creationId xmlns:a16="http://schemas.microsoft.com/office/drawing/2014/main" id="{9E89B311-05DD-BA48-A07E-8E3F66EC0299}"/>
              </a:ext>
            </a:extLst>
          </p:cNvPr>
          <p:cNvSpPr txBox="1"/>
          <p:nvPr/>
        </p:nvSpPr>
        <p:spPr>
          <a:xfrm>
            <a:off x="9235383" y="3618490"/>
            <a:ext cx="1674170" cy="553998"/>
          </a:xfrm>
          <a:prstGeom prst="rect">
            <a:avLst/>
          </a:prstGeom>
          <a:noFill/>
        </p:spPr>
        <p:txBody>
          <a:bodyPr wrap="square" lIns="0" tIns="0" rIns="0" bIns="0" rtlCol="0">
            <a:spAutoFit/>
          </a:bodyPr>
          <a:lstStyle/>
          <a:p>
            <a:pPr algn="ctr"/>
            <a:r>
              <a:rPr lang="en-US" sz="1200" dirty="0">
                <a:solidFill>
                  <a:schemeClr val="bg2"/>
                </a:solidFill>
                <a:latin typeface="Century Gothic" panose="020B0502020202020204" pitchFamily="34" charset="0"/>
              </a:rPr>
              <a:t>Lorem ipsum dolor sit </a:t>
            </a:r>
            <a:r>
              <a:rPr lang="en-US" sz="1200" dirty="0" err="1">
                <a:solidFill>
                  <a:schemeClr val="bg2"/>
                </a:solidFill>
                <a:latin typeface="Century Gothic" panose="020B0502020202020204" pitchFamily="34" charset="0"/>
              </a:rPr>
              <a:t>amet</a:t>
            </a:r>
            <a:r>
              <a:rPr lang="en-US" sz="1200" dirty="0">
                <a:solidFill>
                  <a:schemeClr val="bg2"/>
                </a:solidFill>
                <a:latin typeface="Century Gothic" panose="020B0502020202020204" pitchFamily="34" charset="0"/>
              </a:rPr>
              <a:t>, </a:t>
            </a:r>
            <a:r>
              <a:rPr lang="en-US" sz="1200" dirty="0" err="1">
                <a:solidFill>
                  <a:schemeClr val="bg2"/>
                </a:solidFill>
                <a:latin typeface="Century Gothic" panose="020B0502020202020204" pitchFamily="34" charset="0"/>
              </a:rPr>
              <a:t>consectetur</a:t>
            </a:r>
            <a:r>
              <a:rPr lang="en-US" sz="1200" dirty="0">
                <a:solidFill>
                  <a:schemeClr val="bg2"/>
                </a:solidFill>
                <a:latin typeface="Century Gothic" panose="020B0502020202020204" pitchFamily="34" charset="0"/>
              </a:rPr>
              <a:t> </a:t>
            </a:r>
            <a:r>
              <a:rPr lang="en-US" sz="1200" dirty="0" err="1">
                <a:solidFill>
                  <a:schemeClr val="bg2"/>
                </a:solidFill>
                <a:latin typeface="Century Gothic" panose="020B0502020202020204" pitchFamily="34" charset="0"/>
              </a:rPr>
              <a:t>adipiscing</a:t>
            </a:r>
            <a:r>
              <a:rPr lang="en-US" sz="1200" dirty="0">
                <a:solidFill>
                  <a:schemeClr val="bg2"/>
                </a:solidFill>
                <a:latin typeface="Century Gothic" panose="020B0502020202020204" pitchFamily="34" charset="0"/>
              </a:rPr>
              <a:t> </a:t>
            </a:r>
            <a:r>
              <a:rPr lang="en-US" sz="1200" dirty="0" err="1">
                <a:solidFill>
                  <a:schemeClr val="bg2"/>
                </a:solidFill>
                <a:latin typeface="Century Gothic" panose="020B0502020202020204" pitchFamily="34" charset="0"/>
              </a:rPr>
              <a:t>elit</a:t>
            </a:r>
            <a:r>
              <a:rPr lang="en-US" sz="1200" dirty="0">
                <a:solidFill>
                  <a:schemeClr val="bg2"/>
                </a:solidFill>
                <a:latin typeface="Century Gothic" panose="020B0502020202020204" pitchFamily="34" charset="0"/>
              </a:rPr>
              <a:t>.</a:t>
            </a:r>
            <a:endParaRPr lang="en-US" sz="1200" dirty="0">
              <a:solidFill>
                <a:srgbClr val="333333"/>
              </a:solidFill>
              <a:latin typeface="Century Gothic" panose="020B0502020202020204" pitchFamily="34" charset="0"/>
              <a:ea typeface="Arial" charset="0"/>
              <a:cs typeface="Arial" charset="0"/>
            </a:endParaRPr>
          </a:p>
        </p:txBody>
      </p:sp>
      <p:sp>
        <p:nvSpPr>
          <p:cNvPr id="37" name="TextBox 36">
            <a:extLst>
              <a:ext uri="{FF2B5EF4-FFF2-40B4-BE49-F238E27FC236}">
                <a16:creationId xmlns:a16="http://schemas.microsoft.com/office/drawing/2014/main" id="{6D990AA4-4A7E-6746-A273-8330C17AC1E6}"/>
              </a:ext>
            </a:extLst>
          </p:cNvPr>
          <p:cNvSpPr txBox="1"/>
          <p:nvPr/>
        </p:nvSpPr>
        <p:spPr>
          <a:xfrm>
            <a:off x="9581426" y="3093492"/>
            <a:ext cx="974835" cy="430887"/>
          </a:xfrm>
          <a:prstGeom prst="rect">
            <a:avLst/>
          </a:prstGeom>
          <a:noFill/>
        </p:spPr>
        <p:txBody>
          <a:bodyPr wrap="square" lIns="0" tIns="0" rIns="0" bIns="0" rtlCol="0">
            <a:spAutoFit/>
          </a:bodyPr>
          <a:lstStyle/>
          <a:p>
            <a:pPr algn="ctr"/>
            <a:r>
              <a:rPr lang="en-US" sz="2800" dirty="0">
                <a:solidFill>
                  <a:srgbClr val="1E22AA"/>
                </a:solidFill>
                <a:latin typeface="Prometo Medium" panose="020B0604030203060203" pitchFamily="34" charset="77"/>
              </a:rPr>
              <a:t>20%</a:t>
            </a:r>
          </a:p>
        </p:txBody>
      </p:sp>
      <p:sp>
        <p:nvSpPr>
          <p:cNvPr id="38" name="TextBox 37">
            <a:extLst>
              <a:ext uri="{FF2B5EF4-FFF2-40B4-BE49-F238E27FC236}">
                <a16:creationId xmlns:a16="http://schemas.microsoft.com/office/drawing/2014/main" id="{6AD2559C-A6CC-BA40-A62C-267C228D3A6A}"/>
              </a:ext>
            </a:extLst>
          </p:cNvPr>
          <p:cNvSpPr txBox="1"/>
          <p:nvPr/>
        </p:nvSpPr>
        <p:spPr>
          <a:xfrm>
            <a:off x="1477459" y="5554686"/>
            <a:ext cx="1674170" cy="184666"/>
          </a:xfrm>
          <a:prstGeom prst="rect">
            <a:avLst/>
          </a:prstGeom>
          <a:noFill/>
        </p:spPr>
        <p:txBody>
          <a:bodyPr wrap="square" lIns="0" tIns="0" rIns="0" bIns="0" rtlCol="0">
            <a:spAutoFit/>
          </a:bodyPr>
          <a:lstStyle/>
          <a:p>
            <a:pPr algn="ctr"/>
            <a:r>
              <a:rPr lang="en-US" sz="1200" dirty="0">
                <a:solidFill>
                  <a:srgbClr val="1E22AA"/>
                </a:solidFill>
                <a:latin typeface="Prometo" panose="020B0604030203060203" pitchFamily="34" charset="77"/>
                <a:ea typeface="Arial" charset="0"/>
                <a:cs typeface="Arial" charset="0"/>
              </a:rPr>
              <a:t>Lorem ipsum dolor sit</a:t>
            </a:r>
          </a:p>
        </p:txBody>
      </p:sp>
      <p:sp>
        <p:nvSpPr>
          <p:cNvPr id="39" name="TextBox 38">
            <a:extLst>
              <a:ext uri="{FF2B5EF4-FFF2-40B4-BE49-F238E27FC236}">
                <a16:creationId xmlns:a16="http://schemas.microsoft.com/office/drawing/2014/main" id="{C17A2804-2CBB-864A-93DE-1A763837FBEE}"/>
              </a:ext>
            </a:extLst>
          </p:cNvPr>
          <p:cNvSpPr txBox="1"/>
          <p:nvPr/>
        </p:nvSpPr>
        <p:spPr>
          <a:xfrm>
            <a:off x="5333842" y="5554686"/>
            <a:ext cx="1674170" cy="184666"/>
          </a:xfrm>
          <a:prstGeom prst="rect">
            <a:avLst/>
          </a:prstGeom>
          <a:noFill/>
        </p:spPr>
        <p:txBody>
          <a:bodyPr wrap="square" lIns="0" tIns="0" rIns="0" bIns="0" rtlCol="0">
            <a:spAutoFit/>
          </a:bodyPr>
          <a:lstStyle/>
          <a:p>
            <a:pPr algn="ctr"/>
            <a:r>
              <a:rPr lang="en-US" sz="1200" dirty="0">
                <a:solidFill>
                  <a:srgbClr val="1E22AA"/>
                </a:solidFill>
                <a:latin typeface="Prometo" panose="020B0604030203060203" pitchFamily="34" charset="77"/>
                <a:ea typeface="Arial" charset="0"/>
                <a:cs typeface="Arial" charset="0"/>
              </a:rPr>
              <a:t>Lorem ipsum dolor sit</a:t>
            </a:r>
          </a:p>
        </p:txBody>
      </p:sp>
      <p:sp>
        <p:nvSpPr>
          <p:cNvPr id="40" name="TextBox 39">
            <a:extLst>
              <a:ext uri="{FF2B5EF4-FFF2-40B4-BE49-F238E27FC236}">
                <a16:creationId xmlns:a16="http://schemas.microsoft.com/office/drawing/2014/main" id="{BF9FBCFA-9448-504D-9E9D-A7E65D8ACF42}"/>
              </a:ext>
            </a:extLst>
          </p:cNvPr>
          <p:cNvSpPr txBox="1"/>
          <p:nvPr/>
        </p:nvSpPr>
        <p:spPr>
          <a:xfrm>
            <a:off x="9245883" y="5554686"/>
            <a:ext cx="1674170" cy="184666"/>
          </a:xfrm>
          <a:prstGeom prst="rect">
            <a:avLst/>
          </a:prstGeom>
          <a:noFill/>
        </p:spPr>
        <p:txBody>
          <a:bodyPr wrap="square" lIns="0" tIns="0" rIns="0" bIns="0" rtlCol="0">
            <a:spAutoFit/>
          </a:bodyPr>
          <a:lstStyle/>
          <a:p>
            <a:pPr algn="ctr"/>
            <a:r>
              <a:rPr lang="en-US" sz="1200" dirty="0">
                <a:solidFill>
                  <a:srgbClr val="1E22AA"/>
                </a:solidFill>
                <a:latin typeface="Prometo" panose="020B0604030203060203" pitchFamily="34" charset="77"/>
                <a:ea typeface="Arial" charset="0"/>
                <a:cs typeface="Arial" charset="0"/>
              </a:rPr>
              <a:t>Lorem ipsum dolor sit</a:t>
            </a:r>
          </a:p>
        </p:txBody>
      </p:sp>
    </p:spTree>
    <p:extLst>
      <p:ext uri="{BB962C8B-B14F-4D97-AF65-F5344CB8AC3E}">
        <p14:creationId xmlns:p14="http://schemas.microsoft.com/office/powerpoint/2010/main" val="25080832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3272424-2DE4-0D4C-B42C-EA51FBF12ED9}"/>
              </a:ext>
            </a:extLst>
          </p:cNvPr>
          <p:cNvSpPr>
            <a:spLocks noGrp="1"/>
          </p:cNvSpPr>
          <p:nvPr>
            <p:ph type="title"/>
          </p:nvPr>
        </p:nvSpPr>
        <p:spPr/>
        <p:txBody>
          <a:bodyPr/>
          <a:lstStyle/>
          <a:p>
            <a:r>
              <a:rPr lang="en-US" dirty="0"/>
              <a:t>Donut Charts With Categories and Data Callout</a:t>
            </a:r>
          </a:p>
        </p:txBody>
      </p:sp>
      <p:grpSp>
        <p:nvGrpSpPr>
          <p:cNvPr id="17" name="Group 16">
            <a:extLst>
              <a:ext uri="{FF2B5EF4-FFF2-40B4-BE49-F238E27FC236}">
                <a16:creationId xmlns:a16="http://schemas.microsoft.com/office/drawing/2014/main" id="{5927C942-95F5-6E42-B541-B02F8E4F396A}"/>
              </a:ext>
            </a:extLst>
          </p:cNvPr>
          <p:cNvGrpSpPr/>
          <p:nvPr/>
        </p:nvGrpSpPr>
        <p:grpSpPr>
          <a:xfrm>
            <a:off x="754655" y="1860890"/>
            <a:ext cx="3660535" cy="3115730"/>
            <a:chOff x="1502150" y="1910613"/>
            <a:chExt cx="4246312" cy="3745375"/>
          </a:xfrm>
        </p:grpSpPr>
        <p:graphicFrame>
          <p:nvGraphicFramePr>
            <p:cNvPr id="18" name="Chart 17">
              <a:extLst>
                <a:ext uri="{FF2B5EF4-FFF2-40B4-BE49-F238E27FC236}">
                  <a16:creationId xmlns:a16="http://schemas.microsoft.com/office/drawing/2014/main" id="{76E7F194-9349-5A4A-B8B1-3D97674E87EB}"/>
                </a:ext>
              </a:extLst>
            </p:cNvPr>
            <p:cNvGraphicFramePr/>
            <p:nvPr>
              <p:extLst>
                <p:ext uri="{D42A27DB-BD31-4B8C-83A1-F6EECF244321}">
                  <p14:modId xmlns:p14="http://schemas.microsoft.com/office/powerpoint/2010/main" val="2620817781"/>
                </p:ext>
              </p:extLst>
            </p:nvPr>
          </p:nvGraphicFramePr>
          <p:xfrm>
            <a:off x="1502150" y="1910613"/>
            <a:ext cx="4246312" cy="3745375"/>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a:extLst>
                <a:ext uri="{FF2B5EF4-FFF2-40B4-BE49-F238E27FC236}">
                  <a16:creationId xmlns:a16="http://schemas.microsoft.com/office/drawing/2014/main" id="{A05A8F44-F54B-9141-B97F-E85A01369B6C}"/>
                </a:ext>
              </a:extLst>
            </p:cNvPr>
            <p:cNvSpPr txBox="1"/>
            <p:nvPr/>
          </p:nvSpPr>
          <p:spPr>
            <a:xfrm>
              <a:off x="2788220" y="3569715"/>
              <a:ext cx="1674170" cy="554961"/>
            </a:xfrm>
            <a:prstGeom prst="rect">
              <a:avLst/>
            </a:prstGeom>
            <a:noFill/>
          </p:spPr>
          <p:txBody>
            <a:bodyPr wrap="square" lIns="0" tIns="0" rIns="0" bIns="0" rtlCol="0">
              <a:spAutoFit/>
            </a:bodyPr>
            <a:lstStyle/>
            <a:p>
              <a:pPr algn="ctr"/>
              <a:r>
                <a:rPr lang="en-US" sz="1000" dirty="0">
                  <a:solidFill>
                    <a:schemeClr val="bg2"/>
                  </a:solidFill>
                  <a:latin typeface="Century Gothic" panose="020B0502020202020204" pitchFamily="34" charset="0"/>
                </a:rPr>
                <a:t>Lorem ipsum dolor sit </a:t>
              </a:r>
              <a:r>
                <a:rPr lang="en-US" sz="1000" dirty="0" err="1">
                  <a:solidFill>
                    <a:schemeClr val="bg2"/>
                  </a:solidFill>
                  <a:latin typeface="Century Gothic" panose="020B0502020202020204" pitchFamily="34" charset="0"/>
                </a:rPr>
                <a:t>amet</a:t>
              </a:r>
              <a:r>
                <a:rPr lang="en-US" sz="1000" dirty="0">
                  <a:solidFill>
                    <a:schemeClr val="bg2"/>
                  </a:solidFill>
                  <a:latin typeface="Century Gothic" panose="020B0502020202020204" pitchFamily="34" charset="0"/>
                </a:rPr>
                <a:t>, </a:t>
              </a:r>
              <a:r>
                <a:rPr lang="en-US" sz="1000" dirty="0" err="1">
                  <a:solidFill>
                    <a:schemeClr val="bg2"/>
                  </a:solidFill>
                  <a:latin typeface="Century Gothic" panose="020B0502020202020204" pitchFamily="34" charset="0"/>
                </a:rPr>
                <a:t>consectetur</a:t>
              </a:r>
              <a:r>
                <a:rPr lang="en-US" sz="1000" dirty="0">
                  <a:solidFill>
                    <a:schemeClr val="bg2"/>
                  </a:solidFill>
                  <a:latin typeface="Century Gothic" panose="020B0502020202020204" pitchFamily="34" charset="0"/>
                </a:rPr>
                <a:t> </a:t>
              </a:r>
              <a:r>
                <a:rPr lang="en-US" sz="1000" dirty="0" err="1">
                  <a:solidFill>
                    <a:schemeClr val="bg2"/>
                  </a:solidFill>
                  <a:latin typeface="Century Gothic" panose="020B0502020202020204" pitchFamily="34" charset="0"/>
                </a:rPr>
                <a:t>adipiscing</a:t>
              </a:r>
              <a:r>
                <a:rPr lang="en-US" sz="1000" dirty="0">
                  <a:solidFill>
                    <a:schemeClr val="bg2"/>
                  </a:solidFill>
                  <a:latin typeface="Century Gothic" panose="020B0502020202020204" pitchFamily="34" charset="0"/>
                </a:rPr>
                <a:t> </a:t>
              </a:r>
              <a:r>
                <a:rPr lang="en-US" sz="1000" dirty="0" err="1">
                  <a:solidFill>
                    <a:schemeClr val="bg2"/>
                  </a:solidFill>
                  <a:latin typeface="Century Gothic" panose="020B0502020202020204" pitchFamily="34" charset="0"/>
                </a:rPr>
                <a:t>elit</a:t>
              </a:r>
              <a:r>
                <a:rPr lang="en-US" sz="1000" dirty="0">
                  <a:solidFill>
                    <a:schemeClr val="bg2"/>
                  </a:solidFill>
                  <a:latin typeface="Century Gothic" panose="020B0502020202020204" pitchFamily="34" charset="0"/>
                </a:rPr>
                <a:t>.</a:t>
              </a:r>
              <a:endParaRPr lang="en-US" sz="1000" dirty="0">
                <a:solidFill>
                  <a:srgbClr val="333333"/>
                </a:solidFill>
                <a:latin typeface="Century Gothic" panose="020B0502020202020204" pitchFamily="34" charset="0"/>
                <a:ea typeface="Arial" charset="0"/>
                <a:cs typeface="Arial" charset="0"/>
              </a:endParaRPr>
            </a:p>
          </p:txBody>
        </p:sp>
        <p:sp>
          <p:nvSpPr>
            <p:cNvPr id="20" name="TextBox 19">
              <a:extLst>
                <a:ext uri="{FF2B5EF4-FFF2-40B4-BE49-F238E27FC236}">
                  <a16:creationId xmlns:a16="http://schemas.microsoft.com/office/drawing/2014/main" id="{873F9D2F-484A-AE43-9D96-983D9D745BD4}"/>
                </a:ext>
              </a:extLst>
            </p:cNvPr>
            <p:cNvSpPr txBox="1"/>
            <p:nvPr/>
          </p:nvSpPr>
          <p:spPr>
            <a:xfrm>
              <a:off x="3137888" y="3014040"/>
              <a:ext cx="974835" cy="517963"/>
            </a:xfrm>
            <a:prstGeom prst="rect">
              <a:avLst/>
            </a:prstGeom>
            <a:noFill/>
          </p:spPr>
          <p:txBody>
            <a:bodyPr wrap="square" lIns="0" tIns="0" rIns="0" bIns="0" rtlCol="0">
              <a:spAutoFit/>
            </a:bodyPr>
            <a:lstStyle/>
            <a:p>
              <a:pPr algn="ctr"/>
              <a:r>
                <a:rPr lang="en-US" sz="2800" dirty="0">
                  <a:solidFill>
                    <a:srgbClr val="1E22AA"/>
                  </a:solidFill>
                  <a:latin typeface="Prometo Medium" panose="020B0604030203060203" pitchFamily="34" charset="77"/>
                </a:rPr>
                <a:t>75%</a:t>
              </a:r>
            </a:p>
          </p:txBody>
        </p:sp>
      </p:grpSp>
      <p:graphicFrame>
        <p:nvGraphicFramePr>
          <p:cNvPr id="21" name="Chart 20">
            <a:extLst>
              <a:ext uri="{FF2B5EF4-FFF2-40B4-BE49-F238E27FC236}">
                <a16:creationId xmlns:a16="http://schemas.microsoft.com/office/drawing/2014/main" id="{1C4B64F4-88DD-2349-AE9E-96EA7451A96C}"/>
              </a:ext>
            </a:extLst>
          </p:cNvPr>
          <p:cNvGraphicFramePr/>
          <p:nvPr>
            <p:extLst>
              <p:ext uri="{D42A27DB-BD31-4B8C-83A1-F6EECF244321}">
                <p14:modId xmlns:p14="http://schemas.microsoft.com/office/powerpoint/2010/main" val="3818365391"/>
              </p:ext>
            </p:extLst>
          </p:nvPr>
        </p:nvGraphicFramePr>
        <p:xfrm>
          <a:off x="4218284" y="1860890"/>
          <a:ext cx="3660535" cy="3115730"/>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F9415622-5591-2947-A7D3-6233DFAB27E0}"/>
              </a:ext>
            </a:extLst>
          </p:cNvPr>
          <p:cNvSpPr txBox="1"/>
          <p:nvPr/>
        </p:nvSpPr>
        <p:spPr>
          <a:xfrm>
            <a:off x="5318496" y="3241076"/>
            <a:ext cx="1443219" cy="461665"/>
          </a:xfrm>
          <a:prstGeom prst="rect">
            <a:avLst/>
          </a:prstGeom>
          <a:noFill/>
        </p:spPr>
        <p:txBody>
          <a:bodyPr wrap="square" lIns="0" tIns="0" rIns="0" bIns="0" rtlCol="0">
            <a:spAutoFit/>
          </a:bodyPr>
          <a:lstStyle/>
          <a:p>
            <a:pPr algn="ctr">
              <a:spcBef>
                <a:spcPts val="600"/>
              </a:spcBef>
            </a:pPr>
            <a:r>
              <a:rPr lang="en-US" sz="1000" dirty="0">
                <a:solidFill>
                  <a:schemeClr val="bg2"/>
                </a:solidFill>
                <a:latin typeface="Century Gothic" panose="020B0502020202020204" pitchFamily="34" charset="0"/>
              </a:rPr>
              <a:t>Lorem ipsum dolor sit </a:t>
            </a:r>
            <a:r>
              <a:rPr lang="en-US" sz="1000" dirty="0" err="1">
                <a:solidFill>
                  <a:schemeClr val="bg2"/>
                </a:solidFill>
                <a:latin typeface="Century Gothic" panose="020B0502020202020204" pitchFamily="34" charset="0"/>
              </a:rPr>
              <a:t>amet</a:t>
            </a:r>
            <a:r>
              <a:rPr lang="en-US" sz="1000" dirty="0">
                <a:solidFill>
                  <a:schemeClr val="bg2"/>
                </a:solidFill>
                <a:latin typeface="Century Gothic" panose="020B0502020202020204" pitchFamily="34" charset="0"/>
              </a:rPr>
              <a:t>, </a:t>
            </a:r>
            <a:r>
              <a:rPr lang="en-US" sz="1000" dirty="0" err="1">
                <a:solidFill>
                  <a:schemeClr val="bg2"/>
                </a:solidFill>
                <a:latin typeface="Century Gothic" panose="020B0502020202020204" pitchFamily="34" charset="0"/>
              </a:rPr>
              <a:t>consectetur</a:t>
            </a:r>
            <a:r>
              <a:rPr lang="en-US" sz="1000" dirty="0">
                <a:solidFill>
                  <a:schemeClr val="bg2"/>
                </a:solidFill>
                <a:latin typeface="Century Gothic" panose="020B0502020202020204" pitchFamily="34" charset="0"/>
              </a:rPr>
              <a:t> </a:t>
            </a:r>
            <a:r>
              <a:rPr lang="en-US" sz="1000" dirty="0" err="1">
                <a:solidFill>
                  <a:schemeClr val="bg2"/>
                </a:solidFill>
                <a:latin typeface="Century Gothic" panose="020B0502020202020204" pitchFamily="34" charset="0"/>
              </a:rPr>
              <a:t>adipiscing</a:t>
            </a:r>
            <a:r>
              <a:rPr lang="en-US" sz="1000" dirty="0">
                <a:solidFill>
                  <a:schemeClr val="bg2"/>
                </a:solidFill>
                <a:latin typeface="Century Gothic" panose="020B0502020202020204" pitchFamily="34" charset="0"/>
              </a:rPr>
              <a:t> </a:t>
            </a:r>
            <a:r>
              <a:rPr lang="en-US" sz="1000" dirty="0" err="1">
                <a:solidFill>
                  <a:schemeClr val="bg2"/>
                </a:solidFill>
                <a:latin typeface="Century Gothic" panose="020B0502020202020204" pitchFamily="34" charset="0"/>
              </a:rPr>
              <a:t>elit</a:t>
            </a:r>
            <a:endParaRPr lang="en-US" sz="1000" i="1" dirty="0">
              <a:solidFill>
                <a:srgbClr val="333333"/>
              </a:solidFill>
              <a:latin typeface="Century Gothic" panose="020B0502020202020204" pitchFamily="34" charset="0"/>
            </a:endParaRPr>
          </a:p>
        </p:txBody>
      </p:sp>
      <p:sp>
        <p:nvSpPr>
          <p:cNvPr id="23" name="TextBox 22">
            <a:extLst>
              <a:ext uri="{FF2B5EF4-FFF2-40B4-BE49-F238E27FC236}">
                <a16:creationId xmlns:a16="http://schemas.microsoft.com/office/drawing/2014/main" id="{6F9451DE-069E-D344-A4C9-AA692A418970}"/>
              </a:ext>
            </a:extLst>
          </p:cNvPr>
          <p:cNvSpPr txBox="1"/>
          <p:nvPr/>
        </p:nvSpPr>
        <p:spPr>
          <a:xfrm>
            <a:off x="5619927" y="2778817"/>
            <a:ext cx="840357" cy="430887"/>
          </a:xfrm>
          <a:prstGeom prst="rect">
            <a:avLst/>
          </a:prstGeom>
          <a:noFill/>
        </p:spPr>
        <p:txBody>
          <a:bodyPr wrap="square" lIns="0" tIns="0" rIns="0" bIns="0" rtlCol="0">
            <a:spAutoFit/>
          </a:bodyPr>
          <a:lstStyle/>
          <a:p>
            <a:pPr algn="ctr"/>
            <a:r>
              <a:rPr lang="en-US" sz="2800" dirty="0">
                <a:solidFill>
                  <a:srgbClr val="1E22AA"/>
                </a:solidFill>
                <a:latin typeface="Prometo Medium" panose="020B0604030203060203" pitchFamily="34" charset="77"/>
              </a:rPr>
              <a:t>74%</a:t>
            </a:r>
          </a:p>
        </p:txBody>
      </p:sp>
      <p:graphicFrame>
        <p:nvGraphicFramePr>
          <p:cNvPr id="24" name="Chart 23">
            <a:extLst>
              <a:ext uri="{FF2B5EF4-FFF2-40B4-BE49-F238E27FC236}">
                <a16:creationId xmlns:a16="http://schemas.microsoft.com/office/drawing/2014/main" id="{0BD65313-ECE8-BD4E-AE20-FE5C87DDEB75}"/>
              </a:ext>
            </a:extLst>
          </p:cNvPr>
          <p:cNvGraphicFramePr/>
          <p:nvPr>
            <p:extLst>
              <p:ext uri="{D42A27DB-BD31-4B8C-83A1-F6EECF244321}">
                <p14:modId xmlns:p14="http://schemas.microsoft.com/office/powerpoint/2010/main" val="2555633481"/>
              </p:ext>
            </p:extLst>
          </p:nvPr>
        </p:nvGraphicFramePr>
        <p:xfrm>
          <a:off x="7665022" y="1828772"/>
          <a:ext cx="3660535" cy="3115730"/>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24">
            <a:extLst>
              <a:ext uri="{FF2B5EF4-FFF2-40B4-BE49-F238E27FC236}">
                <a16:creationId xmlns:a16="http://schemas.microsoft.com/office/drawing/2014/main" id="{70133B0E-408C-5D41-ABCB-FC3886291608}"/>
              </a:ext>
            </a:extLst>
          </p:cNvPr>
          <p:cNvSpPr txBox="1"/>
          <p:nvPr/>
        </p:nvSpPr>
        <p:spPr>
          <a:xfrm>
            <a:off x="8664378" y="3209704"/>
            <a:ext cx="1661822" cy="461665"/>
          </a:xfrm>
          <a:prstGeom prst="rect">
            <a:avLst/>
          </a:prstGeom>
          <a:noFill/>
        </p:spPr>
        <p:txBody>
          <a:bodyPr wrap="square" lIns="0" tIns="0" rIns="0" bIns="0" rtlCol="0">
            <a:spAutoFit/>
          </a:bodyPr>
          <a:lstStyle/>
          <a:p>
            <a:pPr algn="ctr"/>
            <a:r>
              <a:rPr lang="en-US" sz="1000" dirty="0">
                <a:solidFill>
                  <a:schemeClr val="bg2"/>
                </a:solidFill>
                <a:latin typeface="Century Gothic" panose="020B0502020202020204" pitchFamily="34" charset="0"/>
              </a:rPr>
              <a:t>Lorem ipsum dolor sit </a:t>
            </a:r>
            <a:r>
              <a:rPr lang="en-US" sz="1000" dirty="0" err="1">
                <a:solidFill>
                  <a:schemeClr val="bg2"/>
                </a:solidFill>
                <a:latin typeface="Century Gothic" panose="020B0502020202020204" pitchFamily="34" charset="0"/>
              </a:rPr>
              <a:t>amet</a:t>
            </a:r>
            <a:r>
              <a:rPr lang="en-US" sz="1000" dirty="0">
                <a:solidFill>
                  <a:schemeClr val="bg2"/>
                </a:solidFill>
                <a:latin typeface="Century Gothic" panose="020B0502020202020204" pitchFamily="34" charset="0"/>
              </a:rPr>
              <a:t>, </a:t>
            </a:r>
            <a:r>
              <a:rPr lang="en-US" sz="1000" dirty="0" err="1">
                <a:solidFill>
                  <a:schemeClr val="bg2"/>
                </a:solidFill>
                <a:latin typeface="Century Gothic" panose="020B0502020202020204" pitchFamily="34" charset="0"/>
              </a:rPr>
              <a:t>consectetur</a:t>
            </a:r>
            <a:r>
              <a:rPr lang="en-US" sz="1000" dirty="0">
                <a:solidFill>
                  <a:schemeClr val="bg2"/>
                </a:solidFill>
                <a:latin typeface="Century Gothic" panose="020B0502020202020204" pitchFamily="34" charset="0"/>
              </a:rPr>
              <a:t> </a:t>
            </a:r>
            <a:r>
              <a:rPr lang="en-US" sz="1000" dirty="0" err="1">
                <a:solidFill>
                  <a:schemeClr val="bg2"/>
                </a:solidFill>
                <a:latin typeface="Century Gothic" panose="020B0502020202020204" pitchFamily="34" charset="0"/>
              </a:rPr>
              <a:t>adipiscing</a:t>
            </a:r>
            <a:r>
              <a:rPr lang="en-US" sz="1000" dirty="0">
                <a:solidFill>
                  <a:schemeClr val="bg2"/>
                </a:solidFill>
                <a:latin typeface="Century Gothic" panose="020B0502020202020204" pitchFamily="34" charset="0"/>
              </a:rPr>
              <a:t> </a:t>
            </a:r>
            <a:r>
              <a:rPr lang="en-US" sz="1000" dirty="0" err="1">
                <a:solidFill>
                  <a:schemeClr val="bg2"/>
                </a:solidFill>
                <a:latin typeface="Century Gothic" panose="020B0502020202020204" pitchFamily="34" charset="0"/>
              </a:rPr>
              <a:t>elit</a:t>
            </a:r>
            <a:r>
              <a:rPr lang="en-US" sz="1000" dirty="0">
                <a:solidFill>
                  <a:schemeClr val="bg2"/>
                </a:solidFill>
                <a:latin typeface="Century Gothic" panose="020B0502020202020204" pitchFamily="34" charset="0"/>
              </a:rPr>
              <a:t>.</a:t>
            </a:r>
            <a:endParaRPr lang="en-US" sz="1000" dirty="0">
              <a:solidFill>
                <a:srgbClr val="333333"/>
              </a:solidFill>
              <a:latin typeface="Century Gothic" panose="020B0502020202020204" pitchFamily="34" charset="0"/>
              <a:ea typeface="Arial" charset="0"/>
              <a:cs typeface="Arial" charset="0"/>
            </a:endParaRPr>
          </a:p>
        </p:txBody>
      </p:sp>
      <p:sp>
        <p:nvSpPr>
          <p:cNvPr id="26" name="TextBox 25">
            <a:extLst>
              <a:ext uri="{FF2B5EF4-FFF2-40B4-BE49-F238E27FC236}">
                <a16:creationId xmlns:a16="http://schemas.microsoft.com/office/drawing/2014/main" id="{597F35B9-197E-C646-892C-54AD577578F1}"/>
              </a:ext>
            </a:extLst>
          </p:cNvPr>
          <p:cNvSpPr txBox="1"/>
          <p:nvPr/>
        </p:nvSpPr>
        <p:spPr>
          <a:xfrm>
            <a:off x="9066665" y="2746699"/>
            <a:ext cx="840357" cy="430887"/>
          </a:xfrm>
          <a:prstGeom prst="rect">
            <a:avLst/>
          </a:prstGeom>
          <a:noFill/>
        </p:spPr>
        <p:txBody>
          <a:bodyPr wrap="square" lIns="0" tIns="0" rIns="0" bIns="0" rtlCol="0">
            <a:spAutoFit/>
          </a:bodyPr>
          <a:lstStyle/>
          <a:p>
            <a:pPr algn="ctr"/>
            <a:r>
              <a:rPr lang="en-US" sz="2800" dirty="0">
                <a:solidFill>
                  <a:srgbClr val="1E22AA"/>
                </a:solidFill>
                <a:latin typeface="Prometo Medium" panose="020B0604030203060203" pitchFamily="34" charset="77"/>
              </a:rPr>
              <a:t>55%</a:t>
            </a:r>
          </a:p>
        </p:txBody>
      </p:sp>
      <p:sp>
        <p:nvSpPr>
          <p:cNvPr id="27" name="Rectangle 26">
            <a:extLst>
              <a:ext uri="{FF2B5EF4-FFF2-40B4-BE49-F238E27FC236}">
                <a16:creationId xmlns:a16="http://schemas.microsoft.com/office/drawing/2014/main" id="{04E60161-19A7-B746-B13A-DA8F4580E71E}"/>
              </a:ext>
            </a:extLst>
          </p:cNvPr>
          <p:cNvSpPr/>
          <p:nvPr/>
        </p:nvSpPr>
        <p:spPr>
          <a:xfrm>
            <a:off x="1375576" y="5541162"/>
            <a:ext cx="161015" cy="161015"/>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5C00FDFF-82E6-8442-B5A2-FC0669CB5543}"/>
              </a:ext>
            </a:extLst>
          </p:cNvPr>
          <p:cNvSpPr txBox="1"/>
          <p:nvPr/>
        </p:nvSpPr>
        <p:spPr>
          <a:xfrm>
            <a:off x="1663390" y="5548288"/>
            <a:ext cx="922156" cy="153888"/>
          </a:xfrm>
          <a:prstGeom prst="rect">
            <a:avLst/>
          </a:prstGeom>
          <a:noFill/>
        </p:spPr>
        <p:txBody>
          <a:bodyPr wrap="square" lIns="0" tIns="0" rIns="0" bIns="0" rtlCol="0">
            <a:spAutoFit/>
          </a:bodyPr>
          <a:lstStyle/>
          <a:p>
            <a:r>
              <a:rPr lang="en-US" sz="1000" dirty="0">
                <a:solidFill>
                  <a:srgbClr val="1E22AA"/>
                </a:solidFill>
                <a:latin typeface="Century Gothic" panose="020B0502020202020204" pitchFamily="34" charset="0"/>
              </a:rPr>
              <a:t>Lorem ipsum 1</a:t>
            </a:r>
          </a:p>
        </p:txBody>
      </p:sp>
      <p:sp>
        <p:nvSpPr>
          <p:cNvPr id="42" name="Rectangle 41">
            <a:extLst>
              <a:ext uri="{FF2B5EF4-FFF2-40B4-BE49-F238E27FC236}">
                <a16:creationId xmlns:a16="http://schemas.microsoft.com/office/drawing/2014/main" id="{69C9D7F4-5999-FB46-B0F8-32C7A4218294}"/>
              </a:ext>
            </a:extLst>
          </p:cNvPr>
          <p:cNvSpPr/>
          <p:nvPr/>
        </p:nvSpPr>
        <p:spPr>
          <a:xfrm>
            <a:off x="3173169" y="5541162"/>
            <a:ext cx="161015" cy="1610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CA73B6A2-3056-864B-AE34-BC0BD51974D4}"/>
              </a:ext>
            </a:extLst>
          </p:cNvPr>
          <p:cNvSpPr txBox="1"/>
          <p:nvPr/>
        </p:nvSpPr>
        <p:spPr>
          <a:xfrm>
            <a:off x="3434404" y="5544725"/>
            <a:ext cx="969430" cy="153888"/>
          </a:xfrm>
          <a:prstGeom prst="rect">
            <a:avLst/>
          </a:prstGeom>
          <a:noFill/>
        </p:spPr>
        <p:txBody>
          <a:bodyPr wrap="square" lIns="0" tIns="0" rIns="0" bIns="0" rtlCol="0">
            <a:spAutoFit/>
          </a:bodyPr>
          <a:lstStyle/>
          <a:p>
            <a:r>
              <a:rPr lang="en-US" sz="1000" dirty="0">
                <a:solidFill>
                  <a:srgbClr val="1E22AA"/>
                </a:solidFill>
                <a:latin typeface="Century Gothic" panose="020B0502020202020204" pitchFamily="34" charset="0"/>
              </a:rPr>
              <a:t>Lorem ipsum 2</a:t>
            </a:r>
          </a:p>
        </p:txBody>
      </p:sp>
      <p:sp>
        <p:nvSpPr>
          <p:cNvPr id="44" name="Rectangle 43">
            <a:extLst>
              <a:ext uri="{FF2B5EF4-FFF2-40B4-BE49-F238E27FC236}">
                <a16:creationId xmlns:a16="http://schemas.microsoft.com/office/drawing/2014/main" id="{002AEBE2-00F2-BB42-B4C4-DC28536C7AED}"/>
              </a:ext>
            </a:extLst>
          </p:cNvPr>
          <p:cNvSpPr/>
          <p:nvPr/>
        </p:nvSpPr>
        <p:spPr>
          <a:xfrm>
            <a:off x="4974136" y="5552987"/>
            <a:ext cx="161015" cy="161015"/>
          </a:xfrm>
          <a:prstGeom prst="rect">
            <a:avLst/>
          </a:prstGeom>
          <a:solidFill>
            <a:srgbClr val="55C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B790783A-C34D-244B-9EF3-A2067DB44BDE}"/>
              </a:ext>
            </a:extLst>
          </p:cNvPr>
          <p:cNvSpPr txBox="1"/>
          <p:nvPr/>
        </p:nvSpPr>
        <p:spPr>
          <a:xfrm>
            <a:off x="5238067" y="5556550"/>
            <a:ext cx="942018" cy="153888"/>
          </a:xfrm>
          <a:prstGeom prst="rect">
            <a:avLst/>
          </a:prstGeom>
          <a:noFill/>
        </p:spPr>
        <p:txBody>
          <a:bodyPr wrap="square" lIns="0" tIns="0" rIns="0" bIns="0" rtlCol="0">
            <a:spAutoFit/>
          </a:bodyPr>
          <a:lstStyle/>
          <a:p>
            <a:r>
              <a:rPr lang="en-US" sz="1000" dirty="0">
                <a:solidFill>
                  <a:srgbClr val="1E22AA"/>
                </a:solidFill>
                <a:latin typeface="Century Gothic" panose="020B0502020202020204" pitchFamily="34" charset="0"/>
              </a:rPr>
              <a:t>Lorem ipsum 3</a:t>
            </a:r>
          </a:p>
        </p:txBody>
      </p:sp>
      <p:sp>
        <p:nvSpPr>
          <p:cNvPr id="46" name="Rectangle 45">
            <a:extLst>
              <a:ext uri="{FF2B5EF4-FFF2-40B4-BE49-F238E27FC236}">
                <a16:creationId xmlns:a16="http://schemas.microsoft.com/office/drawing/2014/main" id="{DD6EE5A3-7199-6F4E-AD49-0280C389A611}"/>
              </a:ext>
            </a:extLst>
          </p:cNvPr>
          <p:cNvSpPr/>
          <p:nvPr/>
        </p:nvSpPr>
        <p:spPr>
          <a:xfrm>
            <a:off x="6822816" y="5552987"/>
            <a:ext cx="161015" cy="16101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E5EA3E7-D06C-224E-AEF4-E0E8EA8D5364}"/>
              </a:ext>
            </a:extLst>
          </p:cNvPr>
          <p:cNvSpPr txBox="1"/>
          <p:nvPr/>
        </p:nvSpPr>
        <p:spPr>
          <a:xfrm>
            <a:off x="7103967" y="5556550"/>
            <a:ext cx="967978" cy="153888"/>
          </a:xfrm>
          <a:prstGeom prst="rect">
            <a:avLst/>
          </a:prstGeom>
          <a:noFill/>
        </p:spPr>
        <p:txBody>
          <a:bodyPr wrap="square" lIns="0" tIns="0" rIns="0" bIns="0" rtlCol="0">
            <a:spAutoFit/>
          </a:bodyPr>
          <a:lstStyle/>
          <a:p>
            <a:r>
              <a:rPr lang="en-US" sz="1000" dirty="0">
                <a:solidFill>
                  <a:srgbClr val="1E22AA"/>
                </a:solidFill>
                <a:latin typeface="Century Gothic" panose="020B0502020202020204" pitchFamily="34" charset="0"/>
              </a:rPr>
              <a:t>Lorem ipsum 4</a:t>
            </a:r>
          </a:p>
        </p:txBody>
      </p:sp>
      <p:sp>
        <p:nvSpPr>
          <p:cNvPr id="2" name="Footer Placeholder 1">
            <a:extLst>
              <a:ext uri="{FF2B5EF4-FFF2-40B4-BE49-F238E27FC236}">
                <a16:creationId xmlns:a16="http://schemas.microsoft.com/office/drawing/2014/main" id="{FF79A35A-2740-694E-948E-FB8A0D8E8A56}"/>
              </a:ext>
            </a:extLst>
          </p:cNvPr>
          <p:cNvSpPr>
            <a:spLocks noGrp="1"/>
          </p:cNvSpPr>
          <p:nvPr>
            <p:ph type="ftr" sz="quarter" idx="14"/>
          </p:nvPr>
        </p:nvSpPr>
        <p:spPr/>
        <p:txBody>
          <a:bodyPr/>
          <a:lstStyle/>
          <a:p>
            <a:r>
              <a:rPr lang="en-US"/>
              <a:t>PRESENTATION TITLE (To customize: Insert &gt; Header Footer &gt; Edit Footer Text &gt; Apply to All)</a:t>
            </a:r>
            <a:endParaRPr lang="en-US" dirty="0"/>
          </a:p>
        </p:txBody>
      </p:sp>
      <p:sp>
        <p:nvSpPr>
          <p:cNvPr id="3" name="Slide Number Placeholder 1">
            <a:extLst>
              <a:ext uri="{FF2B5EF4-FFF2-40B4-BE49-F238E27FC236}">
                <a16:creationId xmlns:a16="http://schemas.microsoft.com/office/drawing/2014/main" id="{F1A5CFCA-924A-26C0-A1F4-50FFF9343162}"/>
              </a:ext>
            </a:extLst>
          </p:cNvPr>
          <p:cNvSpPr>
            <a:spLocks noGrp="1"/>
          </p:cNvSpPr>
          <p:nvPr>
            <p:ph type="sldNum" sz="quarter" idx="4"/>
          </p:nvPr>
        </p:nvSpPr>
        <p:spPr>
          <a:xfrm>
            <a:off x="8723601" y="6373546"/>
            <a:ext cx="2727326" cy="219075"/>
          </a:xfrm>
          <a:prstGeom prst="rect">
            <a:avLst/>
          </a:prstGeom>
        </p:spPr>
        <p:txBody>
          <a:bodyPr/>
          <a:lstStyle/>
          <a:p>
            <a:fld id="{2F8AF2E6-64A8-0F46-AF27-0A96D82A033B}" type="slidenum">
              <a:rPr lang="en-US" smtClean="0"/>
              <a:pPr/>
              <a:t>58</a:t>
            </a:fld>
            <a:endParaRPr lang="en-US" dirty="0"/>
          </a:p>
        </p:txBody>
      </p:sp>
    </p:spTree>
    <p:extLst>
      <p:ext uri="{BB962C8B-B14F-4D97-AF65-F5344CB8AC3E}">
        <p14:creationId xmlns:p14="http://schemas.microsoft.com/office/powerpoint/2010/main" val="13982942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625DC7F8-578A-C143-B6D4-CA4FA7595C9C}"/>
              </a:ext>
            </a:extLst>
          </p:cNvPr>
          <p:cNvGrpSpPr/>
          <p:nvPr/>
        </p:nvGrpSpPr>
        <p:grpSpPr>
          <a:xfrm>
            <a:off x="3195706" y="1768180"/>
            <a:ext cx="4770214" cy="4207472"/>
            <a:chOff x="3678244" y="1168216"/>
            <a:chExt cx="4246312" cy="3745375"/>
          </a:xfrm>
        </p:grpSpPr>
        <p:graphicFrame>
          <p:nvGraphicFramePr>
            <p:cNvPr id="56" name="Chart 55">
              <a:extLst>
                <a:ext uri="{FF2B5EF4-FFF2-40B4-BE49-F238E27FC236}">
                  <a16:creationId xmlns:a16="http://schemas.microsoft.com/office/drawing/2014/main" id="{F5625F7D-D30C-4A49-9AC5-1FD6E64FDAF7}"/>
                </a:ext>
              </a:extLst>
            </p:cNvPr>
            <p:cNvGraphicFramePr/>
            <p:nvPr>
              <p:extLst>
                <p:ext uri="{D42A27DB-BD31-4B8C-83A1-F6EECF244321}">
                  <p14:modId xmlns:p14="http://schemas.microsoft.com/office/powerpoint/2010/main" val="1407534257"/>
                </p:ext>
              </p:extLst>
            </p:nvPr>
          </p:nvGraphicFramePr>
          <p:xfrm>
            <a:off x="3678244" y="1168216"/>
            <a:ext cx="4246312" cy="3745375"/>
          </p:xfrm>
          <a:graphic>
            <a:graphicData uri="http://schemas.openxmlformats.org/drawingml/2006/chart">
              <c:chart xmlns:c="http://schemas.openxmlformats.org/drawingml/2006/chart" xmlns:r="http://schemas.openxmlformats.org/officeDocument/2006/relationships" r:id="rId2"/>
            </a:graphicData>
          </a:graphic>
        </p:graphicFrame>
        <p:sp>
          <p:nvSpPr>
            <p:cNvPr id="57" name="TextBox 56">
              <a:extLst>
                <a:ext uri="{FF2B5EF4-FFF2-40B4-BE49-F238E27FC236}">
                  <a16:creationId xmlns:a16="http://schemas.microsoft.com/office/drawing/2014/main" id="{B61EC5C2-CB00-D847-898B-DFA6B7B1B1C9}"/>
                </a:ext>
              </a:extLst>
            </p:cNvPr>
            <p:cNvSpPr txBox="1"/>
            <p:nvPr/>
          </p:nvSpPr>
          <p:spPr>
            <a:xfrm>
              <a:off x="4966750" y="3035311"/>
              <a:ext cx="1674170" cy="493154"/>
            </a:xfrm>
            <a:prstGeom prst="rect">
              <a:avLst/>
            </a:prstGeom>
            <a:noFill/>
          </p:spPr>
          <p:txBody>
            <a:bodyPr wrap="square" lIns="0" tIns="0" rIns="0" bIns="0" rtlCol="0">
              <a:spAutoFit/>
            </a:bodyPr>
            <a:lstStyle/>
            <a:p>
              <a:pPr algn="ctr"/>
              <a:r>
                <a:rPr lang="en-US" sz="1200" dirty="0">
                  <a:solidFill>
                    <a:srgbClr val="333333"/>
                  </a:solidFill>
                  <a:latin typeface="Century Gothic" panose="020B0502020202020204" pitchFamily="34" charset="0"/>
                  <a:ea typeface="Arial" charset="0"/>
                  <a:cs typeface="Arial" charset="0"/>
                </a:rPr>
                <a:t>Lorem ipsum dolor sit </a:t>
              </a:r>
              <a:r>
                <a:rPr lang="en-US" sz="1200" dirty="0" err="1">
                  <a:solidFill>
                    <a:srgbClr val="333333"/>
                  </a:solidFill>
                  <a:latin typeface="Century Gothic" panose="020B0502020202020204" pitchFamily="34" charset="0"/>
                  <a:ea typeface="Arial" charset="0"/>
                  <a:cs typeface="Arial" charset="0"/>
                </a:rPr>
                <a:t>amet</a:t>
              </a:r>
              <a:r>
                <a:rPr lang="en-US" sz="1200" dirty="0">
                  <a:solidFill>
                    <a:srgbClr val="333333"/>
                  </a:solidFill>
                  <a:latin typeface="Century Gothic" panose="020B0502020202020204" pitchFamily="34" charset="0"/>
                  <a:ea typeface="Arial" charset="0"/>
                  <a:cs typeface="Arial" charset="0"/>
                </a:rPr>
                <a:t>, </a:t>
              </a:r>
              <a:r>
                <a:rPr lang="en-US" sz="1200" dirty="0" err="1">
                  <a:solidFill>
                    <a:srgbClr val="333333"/>
                  </a:solidFill>
                  <a:latin typeface="Century Gothic" panose="020B0502020202020204" pitchFamily="34" charset="0"/>
                  <a:ea typeface="Arial" charset="0"/>
                  <a:cs typeface="Arial" charset="0"/>
                </a:rPr>
                <a:t>consectetur</a:t>
              </a:r>
              <a:r>
                <a:rPr lang="en-US" sz="1200" dirty="0">
                  <a:solidFill>
                    <a:srgbClr val="333333"/>
                  </a:solidFill>
                  <a:latin typeface="Century Gothic" panose="020B0502020202020204" pitchFamily="34" charset="0"/>
                  <a:ea typeface="Arial" charset="0"/>
                  <a:cs typeface="Arial" charset="0"/>
                </a:rPr>
                <a:t> </a:t>
              </a:r>
              <a:r>
                <a:rPr lang="en-US" sz="1200" dirty="0" err="1">
                  <a:solidFill>
                    <a:srgbClr val="333333"/>
                  </a:solidFill>
                  <a:latin typeface="Century Gothic" panose="020B0502020202020204" pitchFamily="34" charset="0"/>
                  <a:ea typeface="Arial" charset="0"/>
                  <a:cs typeface="Arial" charset="0"/>
                </a:rPr>
                <a:t>adipiscing</a:t>
              </a:r>
              <a:endParaRPr lang="en-US" sz="1200" dirty="0">
                <a:solidFill>
                  <a:srgbClr val="333333"/>
                </a:solidFill>
                <a:latin typeface="Century Gothic" panose="020B0502020202020204" pitchFamily="34" charset="0"/>
                <a:ea typeface="Arial" charset="0"/>
                <a:cs typeface="Arial" charset="0"/>
              </a:endParaRPr>
            </a:p>
          </p:txBody>
        </p:sp>
        <p:sp>
          <p:nvSpPr>
            <p:cNvPr id="58" name="TextBox 57">
              <a:extLst>
                <a:ext uri="{FF2B5EF4-FFF2-40B4-BE49-F238E27FC236}">
                  <a16:creationId xmlns:a16="http://schemas.microsoft.com/office/drawing/2014/main" id="{4C293D8F-3060-E140-BA43-A8BCA028F810}"/>
                </a:ext>
              </a:extLst>
            </p:cNvPr>
            <p:cNvSpPr txBox="1"/>
            <p:nvPr/>
          </p:nvSpPr>
          <p:spPr>
            <a:xfrm>
              <a:off x="5313982" y="2579414"/>
              <a:ext cx="974835" cy="383564"/>
            </a:xfrm>
            <a:prstGeom prst="rect">
              <a:avLst/>
            </a:prstGeom>
            <a:noFill/>
          </p:spPr>
          <p:txBody>
            <a:bodyPr wrap="square" lIns="0" tIns="0" rIns="0" bIns="0" rtlCol="0">
              <a:spAutoFit/>
            </a:bodyPr>
            <a:lstStyle/>
            <a:p>
              <a:pPr algn="ctr"/>
              <a:r>
                <a:rPr lang="en-US" sz="2800" i="1" dirty="0">
                  <a:solidFill>
                    <a:srgbClr val="1E22AA"/>
                  </a:solidFill>
                  <a:latin typeface="Prometo Medium" panose="020B0604030203060203" pitchFamily="34" charset="77"/>
                </a:rPr>
                <a:t>57%</a:t>
              </a:r>
            </a:p>
          </p:txBody>
        </p:sp>
      </p:grpSp>
      <p:cxnSp>
        <p:nvCxnSpPr>
          <p:cNvPr id="59" name="Straight Connector 58">
            <a:extLst>
              <a:ext uri="{FF2B5EF4-FFF2-40B4-BE49-F238E27FC236}">
                <a16:creationId xmlns:a16="http://schemas.microsoft.com/office/drawing/2014/main" id="{CF5A503C-5AD5-0C44-987A-E7DF38DDA774}"/>
              </a:ext>
            </a:extLst>
          </p:cNvPr>
          <p:cNvCxnSpPr>
            <a:cxnSpLocks/>
          </p:cNvCxnSpPr>
          <p:nvPr/>
        </p:nvCxnSpPr>
        <p:spPr>
          <a:xfrm>
            <a:off x="3812037" y="5623196"/>
            <a:ext cx="947432" cy="0"/>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D3EE4CB5-C24F-0548-9C36-A56E64D98B69}"/>
              </a:ext>
            </a:extLst>
          </p:cNvPr>
          <p:cNvSpPr txBox="1"/>
          <p:nvPr/>
        </p:nvSpPr>
        <p:spPr>
          <a:xfrm>
            <a:off x="1530584" y="5530863"/>
            <a:ext cx="2197860" cy="184666"/>
          </a:xfrm>
          <a:prstGeom prst="rect">
            <a:avLst/>
          </a:prstGeom>
          <a:noFill/>
        </p:spPr>
        <p:txBody>
          <a:bodyPr wrap="square" lIns="0" tIns="0" rIns="0" bIns="0" rtlCol="0">
            <a:spAutoFit/>
          </a:bodyPr>
          <a:lstStyle/>
          <a:p>
            <a:pPr algn="r"/>
            <a:r>
              <a:rPr lang="en-US" sz="1200" dirty="0">
                <a:solidFill>
                  <a:srgbClr val="1E22AA"/>
                </a:solidFill>
                <a:latin typeface="Prometo" panose="020B0604030203060203" pitchFamily="34" charset="77"/>
                <a:ea typeface="Arial" charset="0"/>
                <a:cs typeface="Arial" charset="0"/>
              </a:rPr>
              <a:t>11% Data Point</a:t>
            </a:r>
          </a:p>
        </p:txBody>
      </p:sp>
      <p:sp>
        <p:nvSpPr>
          <p:cNvPr id="61" name="TextBox 60">
            <a:extLst>
              <a:ext uri="{FF2B5EF4-FFF2-40B4-BE49-F238E27FC236}">
                <a16:creationId xmlns:a16="http://schemas.microsoft.com/office/drawing/2014/main" id="{8D0FDCDC-3937-C543-94E8-6E7AE866758C}"/>
              </a:ext>
            </a:extLst>
          </p:cNvPr>
          <p:cNvSpPr txBox="1"/>
          <p:nvPr/>
        </p:nvSpPr>
        <p:spPr>
          <a:xfrm>
            <a:off x="228233" y="4307414"/>
            <a:ext cx="2197860" cy="184666"/>
          </a:xfrm>
          <a:prstGeom prst="rect">
            <a:avLst/>
          </a:prstGeom>
          <a:noFill/>
        </p:spPr>
        <p:txBody>
          <a:bodyPr wrap="square" lIns="0" tIns="0" rIns="0" bIns="0" rtlCol="0">
            <a:spAutoFit/>
          </a:bodyPr>
          <a:lstStyle>
            <a:defPPr>
              <a:defRPr lang="en-US"/>
            </a:defPPr>
            <a:lvl1pPr algn="r">
              <a:defRPr sz="1200">
                <a:solidFill>
                  <a:srgbClr val="1E22AA"/>
                </a:solidFill>
                <a:latin typeface="Prometo" panose="020B0604030203060203" pitchFamily="34" charset="77"/>
                <a:ea typeface="Arial" charset="0"/>
                <a:cs typeface="Arial" charset="0"/>
              </a:defRPr>
            </a:lvl1pPr>
          </a:lstStyle>
          <a:p>
            <a:r>
              <a:rPr lang="en-US" dirty="0"/>
              <a:t>20% Data Point</a:t>
            </a:r>
          </a:p>
        </p:txBody>
      </p:sp>
      <p:sp>
        <p:nvSpPr>
          <p:cNvPr id="62" name="TextBox 61">
            <a:extLst>
              <a:ext uri="{FF2B5EF4-FFF2-40B4-BE49-F238E27FC236}">
                <a16:creationId xmlns:a16="http://schemas.microsoft.com/office/drawing/2014/main" id="{C8DD1A28-1A6D-2041-8E5E-58BBF45ABDAC}"/>
              </a:ext>
            </a:extLst>
          </p:cNvPr>
          <p:cNvSpPr txBox="1"/>
          <p:nvPr/>
        </p:nvSpPr>
        <p:spPr>
          <a:xfrm>
            <a:off x="446797" y="2257434"/>
            <a:ext cx="2197860" cy="184666"/>
          </a:xfrm>
          <a:prstGeom prst="rect">
            <a:avLst/>
          </a:prstGeom>
          <a:noFill/>
        </p:spPr>
        <p:txBody>
          <a:bodyPr wrap="square" lIns="0" tIns="0" rIns="0" bIns="0" rtlCol="0">
            <a:spAutoFit/>
          </a:bodyPr>
          <a:lstStyle>
            <a:defPPr>
              <a:defRPr lang="en-US"/>
            </a:defPPr>
            <a:lvl1pPr algn="r">
              <a:defRPr sz="1200">
                <a:solidFill>
                  <a:srgbClr val="1E22AA"/>
                </a:solidFill>
                <a:latin typeface="Prometo" panose="020B0604030203060203" pitchFamily="34" charset="77"/>
                <a:ea typeface="Arial" charset="0"/>
                <a:cs typeface="Arial" charset="0"/>
              </a:defRPr>
            </a:lvl1pPr>
          </a:lstStyle>
          <a:p>
            <a:r>
              <a:rPr lang="en-US" dirty="0"/>
              <a:t>30% Data Point</a:t>
            </a:r>
          </a:p>
        </p:txBody>
      </p:sp>
      <p:cxnSp>
        <p:nvCxnSpPr>
          <p:cNvPr id="63" name="Straight Connector 62">
            <a:extLst>
              <a:ext uri="{FF2B5EF4-FFF2-40B4-BE49-F238E27FC236}">
                <a16:creationId xmlns:a16="http://schemas.microsoft.com/office/drawing/2014/main" id="{0431ED20-DA04-1C48-91C9-FAB0DCCBB5DF}"/>
              </a:ext>
            </a:extLst>
          </p:cNvPr>
          <p:cNvCxnSpPr>
            <a:cxnSpLocks/>
          </p:cNvCxnSpPr>
          <p:nvPr/>
        </p:nvCxnSpPr>
        <p:spPr>
          <a:xfrm>
            <a:off x="2856961" y="2343484"/>
            <a:ext cx="1350654" cy="0"/>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98361A-9ED4-4443-954A-7725C81EAE75}"/>
              </a:ext>
            </a:extLst>
          </p:cNvPr>
          <p:cNvCxnSpPr>
            <a:cxnSpLocks/>
          </p:cNvCxnSpPr>
          <p:nvPr/>
        </p:nvCxnSpPr>
        <p:spPr>
          <a:xfrm>
            <a:off x="2521653" y="4399747"/>
            <a:ext cx="947432" cy="0"/>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A911097-FF17-194F-A12C-607219EF84B9}"/>
              </a:ext>
            </a:extLst>
          </p:cNvPr>
          <p:cNvCxnSpPr>
            <a:cxnSpLocks/>
          </p:cNvCxnSpPr>
          <p:nvPr/>
        </p:nvCxnSpPr>
        <p:spPr>
          <a:xfrm>
            <a:off x="7776092" y="3865633"/>
            <a:ext cx="557309" cy="6283"/>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FE63CAE1-D50B-7C4D-88B3-7F8DA5E8E4CD}"/>
              </a:ext>
            </a:extLst>
          </p:cNvPr>
          <p:cNvSpPr txBox="1"/>
          <p:nvPr/>
        </p:nvSpPr>
        <p:spPr>
          <a:xfrm>
            <a:off x="8490268" y="3773300"/>
            <a:ext cx="2197860" cy="184666"/>
          </a:xfrm>
          <a:prstGeom prst="rect">
            <a:avLst/>
          </a:prstGeom>
          <a:noFill/>
        </p:spPr>
        <p:txBody>
          <a:bodyPr wrap="square" lIns="0" tIns="0" rIns="0" bIns="0" rtlCol="0">
            <a:spAutoFit/>
          </a:bodyPr>
          <a:lstStyle>
            <a:defPPr>
              <a:defRPr lang="en-US"/>
            </a:defPPr>
            <a:lvl1pPr algn="r">
              <a:defRPr sz="1200">
                <a:solidFill>
                  <a:srgbClr val="1E22AA"/>
                </a:solidFill>
                <a:latin typeface="Prometo" panose="020B0604030203060203" pitchFamily="34" charset="77"/>
                <a:ea typeface="Arial" charset="0"/>
                <a:cs typeface="Arial" charset="0"/>
              </a:defRPr>
            </a:lvl1pPr>
          </a:lstStyle>
          <a:p>
            <a:pPr algn="l"/>
            <a:r>
              <a:rPr lang="en-US" dirty="0"/>
              <a:t>40% Data Point</a:t>
            </a:r>
          </a:p>
        </p:txBody>
      </p:sp>
      <p:sp>
        <p:nvSpPr>
          <p:cNvPr id="67" name="TextBox 66">
            <a:extLst>
              <a:ext uri="{FF2B5EF4-FFF2-40B4-BE49-F238E27FC236}">
                <a16:creationId xmlns:a16="http://schemas.microsoft.com/office/drawing/2014/main" id="{CFEE8FD9-62E5-DD4B-A035-C941656D9C8C}"/>
              </a:ext>
            </a:extLst>
          </p:cNvPr>
          <p:cNvSpPr txBox="1"/>
          <p:nvPr/>
        </p:nvSpPr>
        <p:spPr>
          <a:xfrm>
            <a:off x="8700885" y="4534514"/>
            <a:ext cx="3096938" cy="1181015"/>
          </a:xfrm>
          <a:prstGeom prst="rect">
            <a:avLst/>
          </a:prstGeom>
          <a:noFill/>
        </p:spPr>
        <p:txBody>
          <a:bodyPr wrap="square" lIns="0" tIns="0" rIns="0" bIns="0" rtlCol="0" anchor="ctr" anchorCtr="0">
            <a:noAutofit/>
          </a:bodyPr>
          <a:lstStyle/>
          <a:p>
            <a:r>
              <a:rPr lang="en-US" sz="1400" dirty="0">
                <a:solidFill>
                  <a:schemeClr val="accent2"/>
                </a:solidFill>
                <a:latin typeface="Century Gothic" panose="020B0502020202020204" pitchFamily="34" charset="0"/>
              </a:rPr>
              <a:t>Lorem ipsum dolor sit </a:t>
            </a:r>
            <a:r>
              <a:rPr lang="en-US" sz="1400" dirty="0" err="1">
                <a:solidFill>
                  <a:schemeClr val="accent2"/>
                </a:solidFill>
                <a:latin typeface="Century Gothic" panose="020B0502020202020204" pitchFamily="34" charset="0"/>
              </a:rPr>
              <a:t>amet</a:t>
            </a:r>
            <a:r>
              <a:rPr lang="en-US" sz="1400" dirty="0">
                <a:solidFill>
                  <a:schemeClr val="accent2"/>
                </a:solidFill>
                <a:latin typeface="Century Gothic" panose="020B0502020202020204" pitchFamily="34" charset="0"/>
              </a:rPr>
              <a:t>, </a:t>
            </a:r>
            <a:r>
              <a:rPr lang="en-US" sz="1400" dirty="0" err="1">
                <a:solidFill>
                  <a:schemeClr val="accent2"/>
                </a:solidFill>
                <a:latin typeface="Century Gothic" panose="020B0502020202020204" pitchFamily="34" charset="0"/>
              </a:rPr>
              <a:t>consectetur</a:t>
            </a:r>
            <a:r>
              <a:rPr lang="en-US" sz="1400" dirty="0">
                <a:solidFill>
                  <a:schemeClr val="accent2"/>
                </a:solidFill>
                <a:latin typeface="Century Gothic" panose="020B0502020202020204" pitchFamily="34" charset="0"/>
              </a:rPr>
              <a:t> </a:t>
            </a:r>
            <a:r>
              <a:rPr lang="en-US" sz="1400" dirty="0" err="1">
                <a:solidFill>
                  <a:schemeClr val="accent2"/>
                </a:solidFill>
                <a:latin typeface="Century Gothic" panose="020B0502020202020204" pitchFamily="34" charset="0"/>
              </a:rPr>
              <a:t>adipiscing</a:t>
            </a:r>
            <a:r>
              <a:rPr lang="en-US" sz="1400" dirty="0">
                <a:solidFill>
                  <a:schemeClr val="accent2"/>
                </a:solidFill>
                <a:latin typeface="Century Gothic" panose="020B0502020202020204" pitchFamily="34" charset="0"/>
              </a:rPr>
              <a:t> </a:t>
            </a:r>
            <a:r>
              <a:rPr lang="en-US" sz="1400" dirty="0" err="1">
                <a:solidFill>
                  <a:schemeClr val="accent2"/>
                </a:solidFill>
                <a:latin typeface="Century Gothic" panose="020B0502020202020204" pitchFamily="34" charset="0"/>
              </a:rPr>
              <a:t>elit</a:t>
            </a:r>
            <a:r>
              <a:rPr lang="en-US" sz="1400" dirty="0">
                <a:solidFill>
                  <a:schemeClr val="accent2"/>
                </a:solidFill>
                <a:latin typeface="Century Gothic" panose="020B0502020202020204" pitchFamily="34" charset="0"/>
              </a:rPr>
              <a:t>. Sed et </a:t>
            </a:r>
            <a:r>
              <a:rPr lang="en-US" sz="1400" dirty="0" err="1">
                <a:solidFill>
                  <a:schemeClr val="accent2"/>
                </a:solidFill>
                <a:latin typeface="Century Gothic" panose="020B0502020202020204" pitchFamily="34" charset="0"/>
              </a:rPr>
              <a:t>tellus</a:t>
            </a:r>
            <a:r>
              <a:rPr lang="en-US" sz="1400" dirty="0">
                <a:solidFill>
                  <a:schemeClr val="accent2"/>
                </a:solidFill>
                <a:latin typeface="Century Gothic" panose="020B0502020202020204" pitchFamily="34" charset="0"/>
              </a:rPr>
              <a:t> </a:t>
            </a:r>
            <a:r>
              <a:rPr lang="en-US" sz="1400" dirty="0" err="1">
                <a:solidFill>
                  <a:schemeClr val="accent2"/>
                </a:solidFill>
                <a:latin typeface="Century Gothic" panose="020B0502020202020204" pitchFamily="34" charset="0"/>
              </a:rPr>
              <a:t>dapibus</a:t>
            </a:r>
            <a:r>
              <a:rPr lang="en-US" sz="1400" dirty="0">
                <a:solidFill>
                  <a:schemeClr val="accent2"/>
                </a:solidFill>
                <a:latin typeface="Century Gothic" panose="020B0502020202020204" pitchFamily="34" charset="0"/>
              </a:rPr>
              <a:t>, </a:t>
            </a:r>
            <a:r>
              <a:rPr lang="en-US" sz="1400" dirty="0" err="1">
                <a:solidFill>
                  <a:schemeClr val="accent2"/>
                </a:solidFill>
                <a:latin typeface="Century Gothic" panose="020B0502020202020204" pitchFamily="34" charset="0"/>
              </a:rPr>
              <a:t>venenatis</a:t>
            </a:r>
            <a:r>
              <a:rPr lang="en-US" sz="1400" dirty="0">
                <a:solidFill>
                  <a:schemeClr val="accent2"/>
                </a:solidFill>
                <a:latin typeface="Century Gothic" panose="020B0502020202020204" pitchFamily="34" charset="0"/>
              </a:rPr>
              <a:t> </a:t>
            </a:r>
            <a:r>
              <a:rPr lang="en-US" sz="1400" dirty="0" err="1">
                <a:solidFill>
                  <a:schemeClr val="accent2"/>
                </a:solidFill>
                <a:latin typeface="Century Gothic" panose="020B0502020202020204" pitchFamily="34" charset="0"/>
              </a:rPr>
              <a:t>purus</a:t>
            </a:r>
            <a:r>
              <a:rPr lang="en-US" sz="1400" dirty="0">
                <a:solidFill>
                  <a:schemeClr val="accent2"/>
                </a:solidFill>
                <a:latin typeface="Century Gothic" panose="020B0502020202020204" pitchFamily="34" charset="0"/>
              </a:rPr>
              <a:t> </a:t>
            </a:r>
            <a:r>
              <a:rPr lang="en-US" sz="1400" dirty="0" err="1">
                <a:solidFill>
                  <a:schemeClr val="accent2"/>
                </a:solidFill>
                <a:latin typeface="Century Gothic" panose="020B0502020202020204" pitchFamily="34" charset="0"/>
              </a:rPr>
              <a:t>eget</a:t>
            </a:r>
            <a:r>
              <a:rPr lang="en-US" sz="1400" dirty="0">
                <a:solidFill>
                  <a:schemeClr val="accent2"/>
                </a:solidFill>
                <a:latin typeface="Century Gothic" panose="020B0502020202020204" pitchFamily="34" charset="0"/>
              </a:rPr>
              <a:t>, </a:t>
            </a:r>
            <a:r>
              <a:rPr lang="en-US" sz="1400" dirty="0" err="1">
                <a:solidFill>
                  <a:schemeClr val="accent2"/>
                </a:solidFill>
                <a:latin typeface="Century Gothic" panose="020B0502020202020204" pitchFamily="34" charset="0"/>
              </a:rPr>
              <a:t>dignissim</a:t>
            </a:r>
            <a:r>
              <a:rPr lang="en-US" sz="1400" dirty="0">
                <a:solidFill>
                  <a:schemeClr val="accent2"/>
                </a:solidFill>
                <a:latin typeface="Century Gothic" panose="020B0502020202020204" pitchFamily="34" charset="0"/>
              </a:rPr>
              <a:t> </a:t>
            </a:r>
            <a:r>
              <a:rPr lang="en-US" sz="1400" dirty="0" err="1">
                <a:solidFill>
                  <a:schemeClr val="accent2"/>
                </a:solidFill>
                <a:latin typeface="Century Gothic" panose="020B0502020202020204" pitchFamily="34" charset="0"/>
              </a:rPr>
              <a:t>metus</a:t>
            </a:r>
            <a:r>
              <a:rPr lang="en-US" sz="1400" dirty="0">
                <a:solidFill>
                  <a:schemeClr val="accent2"/>
                </a:solidFill>
                <a:latin typeface="Century Gothic" panose="020B0502020202020204" pitchFamily="34" charset="0"/>
              </a:rPr>
              <a:t>.</a:t>
            </a:r>
          </a:p>
        </p:txBody>
      </p:sp>
      <p:cxnSp>
        <p:nvCxnSpPr>
          <p:cNvPr id="68" name="Straight Connector 67">
            <a:extLst>
              <a:ext uri="{FF2B5EF4-FFF2-40B4-BE49-F238E27FC236}">
                <a16:creationId xmlns:a16="http://schemas.microsoft.com/office/drawing/2014/main" id="{F0EB0011-8453-8F41-A3B2-F9B04C7F7BA8}"/>
              </a:ext>
            </a:extLst>
          </p:cNvPr>
          <p:cNvCxnSpPr>
            <a:cxnSpLocks/>
          </p:cNvCxnSpPr>
          <p:nvPr/>
        </p:nvCxnSpPr>
        <p:spPr>
          <a:xfrm>
            <a:off x="8499945" y="4534514"/>
            <a:ext cx="0" cy="118101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5710E6D6-2BC1-3B49-AF63-5FF55847265B}"/>
              </a:ext>
            </a:extLst>
          </p:cNvPr>
          <p:cNvSpPr>
            <a:spLocks noGrp="1"/>
          </p:cNvSpPr>
          <p:nvPr>
            <p:ph type="ftr" sz="quarter" idx="14"/>
          </p:nvPr>
        </p:nvSpPr>
        <p:spPr/>
        <p:txBody>
          <a:bodyPr/>
          <a:lstStyle/>
          <a:p>
            <a:r>
              <a:rPr lang="en-US"/>
              <a:t>PRESENTATION TITLE (To customize: Insert &gt; Header Footer &gt; Edit Footer Text &gt; Apply to All)</a:t>
            </a:r>
            <a:endParaRPr lang="en-US" dirty="0"/>
          </a:p>
        </p:txBody>
      </p:sp>
      <p:sp>
        <p:nvSpPr>
          <p:cNvPr id="4" name="Slide Number Placeholder 1">
            <a:extLst>
              <a:ext uri="{FF2B5EF4-FFF2-40B4-BE49-F238E27FC236}">
                <a16:creationId xmlns:a16="http://schemas.microsoft.com/office/drawing/2014/main" id="{6996388A-ADDC-E2E8-6EA7-5D657B78F3C2}"/>
              </a:ext>
            </a:extLst>
          </p:cNvPr>
          <p:cNvSpPr>
            <a:spLocks noGrp="1"/>
          </p:cNvSpPr>
          <p:nvPr>
            <p:ph type="sldNum" sz="quarter" idx="4"/>
          </p:nvPr>
        </p:nvSpPr>
        <p:spPr>
          <a:prstGeom prst="rect">
            <a:avLst/>
          </a:prstGeom>
        </p:spPr>
        <p:txBody>
          <a:bodyPr/>
          <a:lstStyle/>
          <a:p>
            <a:fld id="{2F8AF2E6-64A8-0F46-AF27-0A96D82A033B}" type="slidenum">
              <a:rPr lang="en-US" smtClean="0"/>
              <a:pPr/>
              <a:t>59</a:t>
            </a:fld>
            <a:endParaRPr lang="en-US" dirty="0"/>
          </a:p>
        </p:txBody>
      </p:sp>
      <p:sp>
        <p:nvSpPr>
          <p:cNvPr id="6" name="Title 5">
            <a:extLst>
              <a:ext uri="{FF2B5EF4-FFF2-40B4-BE49-F238E27FC236}">
                <a16:creationId xmlns:a16="http://schemas.microsoft.com/office/drawing/2014/main" id="{67689CD0-2D0A-7A43-9204-433CAE92BAB7}"/>
              </a:ext>
            </a:extLst>
          </p:cNvPr>
          <p:cNvSpPr>
            <a:spLocks noGrp="1"/>
          </p:cNvSpPr>
          <p:nvPr>
            <p:ph type="title" idx="4294967295"/>
          </p:nvPr>
        </p:nvSpPr>
        <p:spPr>
          <a:xfrm>
            <a:off x="486053" y="1087438"/>
            <a:ext cx="10591800" cy="1000125"/>
          </a:xfrm>
        </p:spPr>
        <p:txBody>
          <a:bodyPr/>
          <a:lstStyle/>
          <a:p>
            <a:r>
              <a:rPr lang="en-US" dirty="0"/>
              <a:t>Donut Chart With Callouts and Text</a:t>
            </a:r>
          </a:p>
        </p:txBody>
      </p:sp>
    </p:spTree>
    <p:extLst>
      <p:ext uri="{BB962C8B-B14F-4D97-AF65-F5344CB8AC3E}">
        <p14:creationId xmlns:p14="http://schemas.microsoft.com/office/powerpoint/2010/main" val="2052404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2AC34-2130-2D65-82AE-42D45FCBC47A}"/>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579F7D85-75EE-640F-1D38-4FBBFC32B94A}"/>
              </a:ext>
            </a:extLst>
          </p:cNvPr>
          <p:cNvSpPr>
            <a:spLocks noGrp="1"/>
          </p:cNvSpPr>
          <p:nvPr>
            <p:ph type="ftr" sz="quarter" idx="14"/>
          </p:nvPr>
        </p:nvSpPr>
        <p:spPr/>
        <p:txBody>
          <a:bodyPr/>
          <a:lstStyle/>
          <a:p>
            <a:r>
              <a:rPr lang="en-US" dirty="0">
                <a:solidFill>
                  <a:schemeClr val="accent4"/>
                </a:solidFill>
              </a:rPr>
              <a:t>PRESENTATION TITLE (To customize: Insert &gt; Header Footer &gt; Edit Footer Text &gt; Apply to All)</a:t>
            </a:r>
          </a:p>
        </p:txBody>
      </p:sp>
      <p:sp>
        <p:nvSpPr>
          <p:cNvPr id="4" name="Slide Number Placeholder 3">
            <a:extLst>
              <a:ext uri="{FF2B5EF4-FFF2-40B4-BE49-F238E27FC236}">
                <a16:creationId xmlns:a16="http://schemas.microsoft.com/office/drawing/2014/main" id="{9DEF3F78-74AB-C367-E619-3650A851212A}"/>
              </a:ext>
            </a:extLst>
          </p:cNvPr>
          <p:cNvSpPr>
            <a:spLocks noGrp="1"/>
          </p:cNvSpPr>
          <p:nvPr>
            <p:ph type="sldNum" sz="quarter" idx="4"/>
          </p:nvPr>
        </p:nvSpPr>
        <p:spPr>
          <a:xfrm>
            <a:off x="8723601" y="6373546"/>
            <a:ext cx="2727326" cy="219075"/>
          </a:xfrm>
          <a:prstGeom prst="rect">
            <a:avLst/>
          </a:prstGeom>
        </p:spPr>
        <p:txBody>
          <a:bodyPr/>
          <a:lstStyle/>
          <a:p>
            <a:fld id="{CD018B5B-3FD1-43B0-9C50-E33EBAC66E22}" type="slidenum">
              <a:rPr lang="en-GB" smtClean="0"/>
              <a:pPr/>
              <a:t>6</a:t>
            </a:fld>
            <a:endParaRPr lang="en-GB" dirty="0"/>
          </a:p>
        </p:txBody>
      </p:sp>
      <p:sp>
        <p:nvSpPr>
          <p:cNvPr id="5" name="Picture Placeholder 4">
            <a:extLst>
              <a:ext uri="{FF2B5EF4-FFF2-40B4-BE49-F238E27FC236}">
                <a16:creationId xmlns:a16="http://schemas.microsoft.com/office/drawing/2014/main" id="{E2AF4069-94DE-173E-F39F-86B7889E4A46}"/>
              </a:ext>
            </a:extLst>
          </p:cNvPr>
          <p:cNvSpPr>
            <a:spLocks noGrp="1"/>
          </p:cNvSpPr>
          <p:nvPr>
            <p:ph type="pic" sz="quarter" idx="12"/>
          </p:nvPr>
        </p:nvSpPr>
        <p:spPr/>
        <p:txBody>
          <a:bodyPr/>
          <a:lstStyle/>
          <a:p>
            <a:endParaRPr lang="en-US"/>
          </a:p>
        </p:txBody>
      </p:sp>
    </p:spTree>
    <p:extLst>
      <p:ext uri="{BB962C8B-B14F-4D97-AF65-F5344CB8AC3E}">
        <p14:creationId xmlns:p14="http://schemas.microsoft.com/office/powerpoint/2010/main" val="28587281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FC6C1B-E0EF-AA40-B0C5-93BCBA48A672}"/>
              </a:ext>
            </a:extLst>
          </p:cNvPr>
          <p:cNvSpPr>
            <a:spLocks noGrp="1"/>
          </p:cNvSpPr>
          <p:nvPr>
            <p:ph type="title"/>
          </p:nvPr>
        </p:nvSpPr>
        <p:spPr>
          <a:xfrm>
            <a:off x="505632" y="1050969"/>
            <a:ext cx="5590368" cy="541857"/>
          </a:xfrm>
        </p:spPr>
        <p:txBody>
          <a:bodyPr/>
          <a:lstStyle/>
          <a:p>
            <a:r>
              <a:rPr lang="en-US" dirty="0"/>
              <a:t>Sample Table Style</a:t>
            </a:r>
          </a:p>
        </p:txBody>
      </p:sp>
      <p:sp>
        <p:nvSpPr>
          <p:cNvPr id="4" name="Footer Placeholder 3">
            <a:extLst>
              <a:ext uri="{FF2B5EF4-FFF2-40B4-BE49-F238E27FC236}">
                <a16:creationId xmlns:a16="http://schemas.microsoft.com/office/drawing/2014/main" id="{C11DF015-ADFB-5A44-BDE4-99D75C751CAA}"/>
              </a:ext>
            </a:extLst>
          </p:cNvPr>
          <p:cNvSpPr>
            <a:spLocks noGrp="1"/>
          </p:cNvSpPr>
          <p:nvPr>
            <p:ph type="ftr" sz="quarter" idx="17"/>
          </p:nvPr>
        </p:nvSpPr>
        <p:spPr/>
        <p:txBody>
          <a:bodyPr/>
          <a:lstStyle/>
          <a:p>
            <a:r>
              <a:rPr lang="en-US"/>
              <a:t>PRESENTATION TITLE (To customize: Insert &gt; Header Footer &gt; Edit Footer Text &gt; Apply to All)</a:t>
            </a:r>
            <a:endParaRPr lang="en-US" dirty="0"/>
          </a:p>
        </p:txBody>
      </p:sp>
      <p:sp>
        <p:nvSpPr>
          <p:cNvPr id="6" name="Slide Number Placeholder 1">
            <a:extLst>
              <a:ext uri="{FF2B5EF4-FFF2-40B4-BE49-F238E27FC236}">
                <a16:creationId xmlns:a16="http://schemas.microsoft.com/office/drawing/2014/main" id="{528B881B-7655-1500-16B6-5B7F1E703F28}"/>
              </a:ext>
            </a:extLst>
          </p:cNvPr>
          <p:cNvSpPr>
            <a:spLocks noGrp="1"/>
          </p:cNvSpPr>
          <p:nvPr>
            <p:ph type="sldNum" sz="quarter" idx="4"/>
          </p:nvPr>
        </p:nvSpPr>
        <p:spPr>
          <a:prstGeom prst="rect">
            <a:avLst/>
          </a:prstGeom>
        </p:spPr>
        <p:txBody>
          <a:bodyPr/>
          <a:lstStyle/>
          <a:p>
            <a:fld id="{2F8AF2E6-64A8-0F46-AF27-0A96D82A033B}" type="slidenum">
              <a:rPr lang="en-US" smtClean="0"/>
              <a:pPr/>
              <a:t>60</a:t>
            </a:fld>
            <a:endParaRPr lang="en-US" dirty="0"/>
          </a:p>
        </p:txBody>
      </p:sp>
      <p:graphicFrame>
        <p:nvGraphicFramePr>
          <p:cNvPr id="5" name="Table 5">
            <a:extLst>
              <a:ext uri="{FF2B5EF4-FFF2-40B4-BE49-F238E27FC236}">
                <a16:creationId xmlns:a16="http://schemas.microsoft.com/office/drawing/2014/main" id="{ADE02592-88F8-024C-B80B-A595CB232033}"/>
              </a:ext>
            </a:extLst>
          </p:cNvPr>
          <p:cNvGraphicFramePr>
            <a:graphicFrameLocks/>
          </p:cNvGraphicFramePr>
          <p:nvPr>
            <p:extLst>
              <p:ext uri="{D42A27DB-BD31-4B8C-83A1-F6EECF244321}">
                <p14:modId xmlns:p14="http://schemas.microsoft.com/office/powerpoint/2010/main" val="774194874"/>
              </p:ext>
            </p:extLst>
          </p:nvPr>
        </p:nvGraphicFramePr>
        <p:xfrm>
          <a:off x="515464" y="1771378"/>
          <a:ext cx="10591803" cy="3452897"/>
        </p:xfrm>
        <a:graphic>
          <a:graphicData uri="http://schemas.openxmlformats.org/drawingml/2006/table">
            <a:tbl>
              <a:tblPr firstRow="1" bandRow="1">
                <a:tableStyleId>{5C22544A-7EE6-4342-B048-85BDC9FD1C3A}</a:tableStyleId>
              </a:tblPr>
              <a:tblGrid>
                <a:gridCol w="2655778">
                  <a:extLst>
                    <a:ext uri="{9D8B030D-6E8A-4147-A177-3AD203B41FA5}">
                      <a16:colId xmlns:a16="http://schemas.microsoft.com/office/drawing/2014/main" val="1046182734"/>
                    </a:ext>
                  </a:extLst>
                </a:gridCol>
                <a:gridCol w="1587205">
                  <a:extLst>
                    <a:ext uri="{9D8B030D-6E8A-4147-A177-3AD203B41FA5}">
                      <a16:colId xmlns:a16="http://schemas.microsoft.com/office/drawing/2014/main" val="1396439272"/>
                    </a:ext>
                  </a:extLst>
                </a:gridCol>
                <a:gridCol w="1587205">
                  <a:extLst>
                    <a:ext uri="{9D8B030D-6E8A-4147-A177-3AD203B41FA5}">
                      <a16:colId xmlns:a16="http://schemas.microsoft.com/office/drawing/2014/main" val="883802429"/>
                    </a:ext>
                  </a:extLst>
                </a:gridCol>
                <a:gridCol w="1587205">
                  <a:extLst>
                    <a:ext uri="{9D8B030D-6E8A-4147-A177-3AD203B41FA5}">
                      <a16:colId xmlns:a16="http://schemas.microsoft.com/office/drawing/2014/main" val="3000525029"/>
                    </a:ext>
                  </a:extLst>
                </a:gridCol>
                <a:gridCol w="1587205">
                  <a:extLst>
                    <a:ext uri="{9D8B030D-6E8A-4147-A177-3AD203B41FA5}">
                      <a16:colId xmlns:a16="http://schemas.microsoft.com/office/drawing/2014/main" val="252695067"/>
                    </a:ext>
                  </a:extLst>
                </a:gridCol>
                <a:gridCol w="1587205">
                  <a:extLst>
                    <a:ext uri="{9D8B030D-6E8A-4147-A177-3AD203B41FA5}">
                      <a16:colId xmlns:a16="http://schemas.microsoft.com/office/drawing/2014/main" val="1018319450"/>
                    </a:ext>
                  </a:extLst>
                </a:gridCol>
              </a:tblGrid>
              <a:tr h="294687">
                <a:tc gridSpan="3">
                  <a:txBody>
                    <a:bodyPr/>
                    <a:lstStyle/>
                    <a:p>
                      <a:endParaRPr lang="en-US" sz="1200" dirty="0">
                        <a:solidFill>
                          <a:schemeClr val="accent1"/>
                        </a:solidFill>
                      </a:endParaRPr>
                    </a:p>
                  </a:txBody>
                  <a:tcPr marT="0" marB="0" anchor="ctr">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hMerge="1">
                  <a:txBody>
                    <a:bodyPr/>
                    <a:lstStyle/>
                    <a:p>
                      <a:endParaRPr lang="en-US" sz="1200" dirty="0">
                        <a:solidFill>
                          <a:schemeClr val="accent1"/>
                        </a:solidFill>
                      </a:endParaRPr>
                    </a:p>
                  </a:txBody>
                  <a:tcPr marT="0" marB="0" anchor="ct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hMerge="1">
                  <a:txBody>
                    <a:bodyPr/>
                    <a:lstStyle/>
                    <a:p>
                      <a:endParaRPr lang="en-US" sz="1200" dirty="0">
                        <a:solidFill>
                          <a:schemeClr val="accent1"/>
                        </a:solidFill>
                      </a:endParaRPr>
                    </a:p>
                  </a:txBody>
                  <a:tcPr marT="0" marB="0" anchor="ct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gridSpan="3">
                  <a:txBody>
                    <a:bodyPr/>
                    <a:lstStyle/>
                    <a:p>
                      <a:pPr algn="ctr"/>
                      <a:r>
                        <a:rPr lang="en-US" sz="1200" dirty="0">
                          <a:solidFill>
                            <a:schemeClr val="bg1"/>
                          </a:solidFill>
                        </a:rPr>
                        <a:t>FOCUS AREAS</a:t>
                      </a:r>
                    </a:p>
                  </a:txBody>
                  <a:tcPr marT="0" marB="0" anchor="ctr">
                    <a:lnL>
                      <a:noFill/>
                    </a:lnL>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solidFill>
                  </a:tcPr>
                </a:tc>
                <a:tc hMerge="1">
                  <a:txBody>
                    <a:bodyPr/>
                    <a:lstStyle/>
                    <a:p>
                      <a:endParaRPr lang="en-US" sz="1200" dirty="0">
                        <a:solidFill>
                          <a:schemeClr val="accent1"/>
                        </a:solidFill>
                      </a:endParaRPr>
                    </a:p>
                  </a:txBody>
                  <a:tcPr marT="0" marB="0" anchor="ct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hMerge="1">
                  <a:txBody>
                    <a:bodyPr/>
                    <a:lstStyle/>
                    <a:p>
                      <a:endParaRPr lang="en-US" sz="1200" dirty="0">
                        <a:solidFill>
                          <a:schemeClr val="accent1"/>
                        </a:solidFill>
                      </a:endParaRPr>
                    </a:p>
                  </a:txBody>
                  <a:tcPr marT="0" marB="0" anchor="ct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894603085"/>
                  </a:ext>
                </a:extLst>
              </a:tr>
              <a:tr h="495986">
                <a:tc>
                  <a:txBody>
                    <a:bodyPr/>
                    <a:lstStyle/>
                    <a:p>
                      <a:pPr algn="l"/>
                      <a:r>
                        <a:rPr lang="en-US" sz="1400" b="1" dirty="0">
                          <a:solidFill>
                            <a:schemeClr val="accent1"/>
                          </a:solidFill>
                        </a:rPr>
                        <a:t>Name</a:t>
                      </a:r>
                    </a:p>
                  </a:txBody>
                  <a:tcPr marR="0" anchor="ctr">
                    <a:lnR w="28575"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algn="l"/>
                      <a:r>
                        <a:rPr lang="en-US" sz="1400" b="1" dirty="0">
                          <a:solidFill>
                            <a:schemeClr val="accent1"/>
                          </a:solidFill>
                        </a:rPr>
                        <a:t>Assessment</a:t>
                      </a:r>
                    </a:p>
                  </a:txBody>
                  <a:tcPr marR="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algn="ctr"/>
                      <a:r>
                        <a:rPr lang="en-US" sz="1400" b="1" dirty="0">
                          <a:solidFill>
                            <a:schemeClr val="accent1"/>
                          </a:solidFill>
                        </a:rPr>
                        <a:t>Number</a:t>
                      </a:r>
                    </a:p>
                  </a:txBody>
                  <a:tcPr marL="0" marR="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algn="ctr"/>
                      <a:r>
                        <a:rPr lang="en-US" sz="1400" b="1">
                          <a:solidFill>
                            <a:schemeClr val="accent1"/>
                          </a:solidFill>
                        </a:rPr>
                        <a:t>Number</a:t>
                      </a:r>
                      <a:endParaRPr lang="en-US" sz="1400" b="1" dirty="0">
                        <a:solidFill>
                          <a:schemeClr val="accent1"/>
                        </a:solidFill>
                      </a:endParaRPr>
                    </a:p>
                  </a:txBody>
                  <a:tcPr marL="0" marR="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algn="ctr"/>
                      <a:r>
                        <a:rPr lang="en-US" sz="1400" b="1" dirty="0">
                          <a:solidFill>
                            <a:schemeClr val="accent1"/>
                          </a:solidFill>
                        </a:rPr>
                        <a:t>Number</a:t>
                      </a:r>
                    </a:p>
                  </a:txBody>
                  <a:tcPr marL="0" marR="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algn="ctr"/>
                      <a:r>
                        <a:rPr lang="en-US" sz="1400" b="1" dirty="0">
                          <a:solidFill>
                            <a:schemeClr val="accent1"/>
                          </a:solidFill>
                        </a:rPr>
                        <a:t>Number</a:t>
                      </a:r>
                    </a:p>
                  </a:txBody>
                  <a:tcPr marL="0" marR="0" anchor="ctr">
                    <a:lnL w="28575" cap="flat" cmpd="sng" algn="ctr">
                      <a:noFill/>
                      <a:prstDash val="solid"/>
                      <a:round/>
                      <a:headEnd type="none" w="med" len="med"/>
                      <a:tailEnd type="none" w="med" len="med"/>
                    </a:lnL>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087689779"/>
                  </a:ext>
                </a:extLst>
              </a:tr>
              <a:tr h="332778">
                <a:tc>
                  <a:txBody>
                    <a:bodyPr/>
                    <a:lstStyle/>
                    <a:p>
                      <a:pPr algn="l"/>
                      <a:r>
                        <a:rPr lang="en-US" sz="1200" dirty="0">
                          <a:solidFill>
                            <a:schemeClr val="tx1"/>
                          </a:solidFill>
                        </a:rPr>
                        <a:t>Lorem ipsum dolor sit </a:t>
                      </a:r>
                      <a:r>
                        <a:rPr lang="en-US" sz="1200" dirty="0" err="1">
                          <a:solidFill>
                            <a:schemeClr val="tx1"/>
                          </a:solidFill>
                        </a:rPr>
                        <a:t>amet</a:t>
                      </a:r>
                      <a:endParaRPr lang="en-US" sz="1200" dirty="0">
                        <a:solidFill>
                          <a:schemeClr val="tx1"/>
                        </a:solidFill>
                      </a:endParaRPr>
                    </a:p>
                  </a:txBody>
                  <a:tcPr marR="45720" anchor="ctr">
                    <a:lnR w="28575"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l"/>
                      <a:r>
                        <a:rPr lang="en-US" sz="1200">
                          <a:solidFill>
                            <a:schemeClr val="tx1"/>
                          </a:solidFill>
                        </a:rPr>
                        <a:t>Lorem</a:t>
                      </a:r>
                      <a:endParaRPr lang="en-US" sz="1200" dirty="0">
                        <a:solidFill>
                          <a:schemeClr val="tx1"/>
                        </a:solidFill>
                      </a:endParaRPr>
                    </a:p>
                  </a:txBody>
                  <a:tcPr marR="4572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a:r>
                        <a:rPr lang="en-US" sz="1200" dirty="0">
                          <a:solidFill>
                            <a:schemeClr val="tx1"/>
                          </a:solidFill>
                        </a:rPr>
                        <a:t>##</a:t>
                      </a:r>
                    </a:p>
                  </a:txBody>
                  <a:tcPr marL="0" marR="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a:r>
                        <a:rPr lang="en-US" sz="1200" dirty="0">
                          <a:solidFill>
                            <a:schemeClr val="tx1"/>
                          </a:solidFill>
                        </a:rPr>
                        <a:t>##</a:t>
                      </a:r>
                    </a:p>
                  </a:txBody>
                  <a:tcPr marL="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a:r>
                        <a:rPr lang="en-US" sz="1200">
                          <a:solidFill>
                            <a:schemeClr val="tx1"/>
                          </a:solidFill>
                        </a:rPr>
                        <a:t>##</a:t>
                      </a:r>
                      <a:endParaRPr lang="en-US" sz="1200" dirty="0">
                        <a:solidFill>
                          <a:schemeClr val="tx1"/>
                        </a:solidFill>
                      </a:endParaRPr>
                    </a:p>
                  </a:txBody>
                  <a:tcPr marL="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a:r>
                        <a:rPr lang="en-US" sz="1200" dirty="0">
                          <a:solidFill>
                            <a:schemeClr val="tx1"/>
                          </a:solidFill>
                        </a:rPr>
                        <a:t>##</a:t>
                      </a:r>
                    </a:p>
                  </a:txBody>
                  <a:tcPr marL="0" anchor="ctr">
                    <a:lnL w="28575" cap="flat" cmpd="sng" algn="ctr">
                      <a:noFill/>
                      <a:prstDash val="solid"/>
                      <a:round/>
                      <a:headEnd type="none" w="med" len="med"/>
                      <a:tailEnd type="none" w="med" len="med"/>
                    </a:lnL>
                    <a:lnT w="28575"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96311488"/>
                  </a:ext>
                </a:extLst>
              </a:tr>
              <a:tr h="332778">
                <a:tc>
                  <a:txBody>
                    <a:bodyPr/>
                    <a:lstStyle/>
                    <a:p>
                      <a:pPr algn="l"/>
                      <a:r>
                        <a:rPr lang="en-US" sz="1200" dirty="0">
                          <a:solidFill>
                            <a:schemeClr val="tx1"/>
                          </a:solidFill>
                        </a:rPr>
                        <a:t>Lorem ipsum dolor sit </a:t>
                      </a:r>
                      <a:r>
                        <a:rPr lang="en-US" sz="1200" dirty="0" err="1">
                          <a:solidFill>
                            <a:schemeClr val="tx1"/>
                          </a:solidFill>
                        </a:rPr>
                        <a:t>amet</a:t>
                      </a:r>
                      <a:endParaRPr lang="en-US" sz="1200" dirty="0">
                        <a:solidFill>
                          <a:schemeClr val="tx1"/>
                        </a:solidFill>
                      </a:endParaRPr>
                    </a:p>
                  </a:txBody>
                  <a:tcPr marR="45720" anchor="ctr">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l"/>
                      <a:r>
                        <a:rPr lang="en-US" sz="1200">
                          <a:solidFill>
                            <a:schemeClr val="tx1"/>
                          </a:solidFill>
                        </a:rPr>
                        <a:t>Lorem</a:t>
                      </a:r>
                      <a:endParaRPr lang="en-US" sz="1200" dirty="0">
                        <a:solidFill>
                          <a:schemeClr val="tx1"/>
                        </a:solidFill>
                      </a:endParaRPr>
                    </a:p>
                  </a:txBody>
                  <a:tcPr marR="4572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a:r>
                        <a:rPr lang="en-US" sz="1200" dirty="0">
                          <a:solidFill>
                            <a:schemeClr val="tx1"/>
                          </a:solidFill>
                        </a:rPr>
                        <a:t>##</a:t>
                      </a:r>
                    </a:p>
                  </a:txBody>
                  <a:tcPr marL="0" marR="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a:r>
                        <a:rPr lang="en-US" sz="1200" dirty="0">
                          <a:solidFill>
                            <a:schemeClr val="tx1"/>
                          </a:solidFill>
                        </a:rPr>
                        <a:t>##</a:t>
                      </a:r>
                    </a:p>
                  </a:txBody>
                  <a:tcPr marL="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a:r>
                        <a:rPr lang="en-US" sz="1200">
                          <a:solidFill>
                            <a:schemeClr val="tx1"/>
                          </a:solidFill>
                        </a:rPr>
                        <a:t>##</a:t>
                      </a:r>
                      <a:endParaRPr lang="en-US" sz="1200" dirty="0">
                        <a:solidFill>
                          <a:schemeClr val="tx1"/>
                        </a:solidFill>
                      </a:endParaRPr>
                    </a:p>
                  </a:txBody>
                  <a:tcPr marL="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a:r>
                        <a:rPr lang="en-US" sz="1200" dirty="0">
                          <a:solidFill>
                            <a:schemeClr val="tx1"/>
                          </a:solidFill>
                        </a:rPr>
                        <a:t>##</a:t>
                      </a:r>
                    </a:p>
                  </a:txBody>
                  <a:tcPr marL="0" anchor="ctr">
                    <a:lnL w="28575" cap="flat" cmpd="sng" algn="ctr">
                      <a:no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20628542"/>
                  </a:ext>
                </a:extLst>
              </a:tr>
              <a:tr h="332778">
                <a:tc>
                  <a:txBody>
                    <a:bodyPr/>
                    <a:lstStyle/>
                    <a:p>
                      <a:pPr algn="l"/>
                      <a:r>
                        <a:rPr lang="en-US" sz="1200" dirty="0">
                          <a:solidFill>
                            <a:schemeClr val="tx1"/>
                          </a:solidFill>
                        </a:rPr>
                        <a:t>Lorem ipsum dolor sit </a:t>
                      </a:r>
                      <a:r>
                        <a:rPr lang="en-US" sz="1200" dirty="0" err="1">
                          <a:solidFill>
                            <a:schemeClr val="tx1"/>
                          </a:solidFill>
                        </a:rPr>
                        <a:t>amet</a:t>
                      </a:r>
                      <a:endParaRPr lang="en-US" sz="1200" dirty="0">
                        <a:solidFill>
                          <a:schemeClr val="tx1"/>
                        </a:solidFill>
                      </a:endParaRPr>
                    </a:p>
                  </a:txBody>
                  <a:tcPr marR="45720" anchor="ctr">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en-US" sz="1200">
                          <a:solidFill>
                            <a:schemeClr val="tx1"/>
                          </a:solidFill>
                        </a:rPr>
                        <a:t>Lorem</a:t>
                      </a:r>
                      <a:endParaRPr lang="en-US" sz="1200" dirty="0">
                        <a:solidFill>
                          <a:schemeClr val="tx1"/>
                        </a:solidFill>
                      </a:endParaRPr>
                    </a:p>
                  </a:txBody>
                  <a:tcPr marR="4572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a:r>
                        <a:rPr lang="en-US" sz="1200" dirty="0">
                          <a:solidFill>
                            <a:schemeClr val="tx1"/>
                          </a:solidFill>
                        </a:rPr>
                        <a:t>##</a:t>
                      </a:r>
                    </a:p>
                  </a:txBody>
                  <a:tcPr marL="0" marR="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a:r>
                        <a:rPr lang="en-US" sz="1200" dirty="0">
                          <a:solidFill>
                            <a:schemeClr val="tx1"/>
                          </a:solidFill>
                        </a:rPr>
                        <a:t>##</a:t>
                      </a:r>
                    </a:p>
                  </a:txBody>
                  <a:tcPr marL="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a:r>
                        <a:rPr lang="en-US" sz="1200">
                          <a:solidFill>
                            <a:schemeClr val="tx1"/>
                          </a:solidFill>
                        </a:rPr>
                        <a:t>##</a:t>
                      </a:r>
                      <a:endParaRPr lang="en-US" sz="1200" dirty="0">
                        <a:solidFill>
                          <a:schemeClr val="tx1"/>
                        </a:solidFill>
                      </a:endParaRPr>
                    </a:p>
                  </a:txBody>
                  <a:tcPr marL="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a:r>
                        <a:rPr lang="en-US" sz="1200" dirty="0">
                          <a:solidFill>
                            <a:schemeClr val="tx1"/>
                          </a:solidFill>
                        </a:rPr>
                        <a:t>##</a:t>
                      </a:r>
                    </a:p>
                  </a:txBody>
                  <a:tcPr marL="0" anchor="ctr">
                    <a:lnL w="28575" cap="flat" cmpd="sng" algn="ctr">
                      <a:no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43415586"/>
                  </a:ext>
                </a:extLst>
              </a:tr>
              <a:tr h="332778">
                <a:tc>
                  <a:txBody>
                    <a:bodyPr/>
                    <a:lstStyle/>
                    <a:p>
                      <a:pPr algn="l"/>
                      <a:r>
                        <a:rPr lang="en-US" sz="1200" dirty="0">
                          <a:solidFill>
                            <a:schemeClr val="tx1"/>
                          </a:solidFill>
                        </a:rPr>
                        <a:t>Lorem ipsum dolor sit </a:t>
                      </a:r>
                      <a:r>
                        <a:rPr lang="en-US" sz="1200" dirty="0" err="1">
                          <a:solidFill>
                            <a:schemeClr val="tx1"/>
                          </a:solidFill>
                        </a:rPr>
                        <a:t>amet</a:t>
                      </a:r>
                      <a:endParaRPr lang="en-US" sz="1200" dirty="0">
                        <a:solidFill>
                          <a:schemeClr val="tx1"/>
                        </a:solidFill>
                      </a:endParaRPr>
                    </a:p>
                  </a:txBody>
                  <a:tcPr marR="45720" anchor="ctr">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en-US" sz="1200" dirty="0">
                          <a:solidFill>
                            <a:schemeClr val="tx1"/>
                          </a:solidFill>
                        </a:rPr>
                        <a:t>Lorem</a:t>
                      </a:r>
                    </a:p>
                  </a:txBody>
                  <a:tcPr marR="4572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a:r>
                        <a:rPr lang="en-US" sz="1200" dirty="0">
                          <a:solidFill>
                            <a:schemeClr val="tx1"/>
                          </a:solidFill>
                        </a:rPr>
                        <a:t>##</a:t>
                      </a:r>
                    </a:p>
                  </a:txBody>
                  <a:tcPr marL="0" marR="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a:r>
                        <a:rPr lang="en-US" sz="1200" dirty="0">
                          <a:solidFill>
                            <a:schemeClr val="tx1"/>
                          </a:solidFill>
                        </a:rPr>
                        <a:t>##</a:t>
                      </a:r>
                    </a:p>
                  </a:txBody>
                  <a:tcPr marL="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a:r>
                        <a:rPr lang="en-US" sz="1200" dirty="0">
                          <a:solidFill>
                            <a:schemeClr val="tx1"/>
                          </a:solidFill>
                        </a:rPr>
                        <a:t>##</a:t>
                      </a:r>
                    </a:p>
                  </a:txBody>
                  <a:tcPr marL="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a:r>
                        <a:rPr lang="en-US" sz="1200" dirty="0">
                          <a:solidFill>
                            <a:schemeClr val="tx1"/>
                          </a:solidFill>
                        </a:rPr>
                        <a:t>##</a:t>
                      </a:r>
                    </a:p>
                  </a:txBody>
                  <a:tcPr marL="0" anchor="ctr">
                    <a:lnL w="28575" cap="flat" cmpd="sng" algn="ctr">
                      <a:noFill/>
                      <a:prstDash val="solid"/>
                      <a:round/>
                      <a:headEnd type="none" w="med" len="med"/>
                      <a:tailEnd type="none" w="med" len="med"/>
                    </a:lnL>
                    <a:lnT w="63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84683728"/>
                  </a:ext>
                </a:extLst>
              </a:tr>
              <a:tr h="332778">
                <a:tc>
                  <a:txBody>
                    <a:bodyPr/>
                    <a:lstStyle/>
                    <a:p>
                      <a:pPr algn="l"/>
                      <a:r>
                        <a:rPr lang="en-US" sz="1200">
                          <a:solidFill>
                            <a:schemeClr val="tx1"/>
                          </a:solidFill>
                        </a:rPr>
                        <a:t>Lorem ipsum dolor sit amet</a:t>
                      </a:r>
                      <a:endParaRPr lang="en-US" sz="1200" dirty="0">
                        <a:solidFill>
                          <a:schemeClr val="tx1"/>
                        </a:solidFill>
                      </a:endParaRPr>
                    </a:p>
                  </a:txBody>
                  <a:tcPr marR="45720" anchor="ctr">
                    <a:lnR w="28575"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en-US" sz="1200" dirty="0">
                          <a:solidFill>
                            <a:schemeClr val="tx1"/>
                          </a:solidFill>
                        </a:rPr>
                        <a:t>Lorem</a:t>
                      </a:r>
                    </a:p>
                  </a:txBody>
                  <a:tcPr marR="4572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US" sz="1200" dirty="0">
                          <a:solidFill>
                            <a:schemeClr val="tx1"/>
                          </a:solidFill>
                        </a:rPr>
                        <a:t>##</a:t>
                      </a:r>
                    </a:p>
                  </a:txBody>
                  <a:tcPr marL="0" marR="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US" sz="1200" dirty="0">
                          <a:solidFill>
                            <a:schemeClr val="tx1"/>
                          </a:solidFill>
                        </a:rPr>
                        <a:t>##</a:t>
                      </a:r>
                    </a:p>
                  </a:txBody>
                  <a:tcPr marL="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US" sz="1200" dirty="0">
                          <a:solidFill>
                            <a:schemeClr val="tx1"/>
                          </a:solidFill>
                        </a:rPr>
                        <a:t>##</a:t>
                      </a:r>
                    </a:p>
                  </a:txBody>
                  <a:tcPr marL="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US" sz="1200" dirty="0">
                          <a:solidFill>
                            <a:schemeClr val="tx1"/>
                          </a:solidFill>
                        </a:rPr>
                        <a:t>##</a:t>
                      </a:r>
                    </a:p>
                  </a:txBody>
                  <a:tcPr marL="0" anchor="ctr">
                    <a:lnL w="28575" cap="flat" cmpd="sng" algn="ctr">
                      <a:noFill/>
                      <a:prstDash val="solid"/>
                      <a:round/>
                      <a:headEnd type="none" w="med" len="med"/>
                      <a:tailEnd type="none" w="med" len="med"/>
                    </a:lnL>
                    <a:lnT w="1270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269514906"/>
                  </a:ext>
                </a:extLst>
              </a:tr>
              <a:tr h="332778">
                <a:tc>
                  <a:txBody>
                    <a:bodyPr/>
                    <a:lstStyle/>
                    <a:p>
                      <a:pPr algn="l"/>
                      <a:r>
                        <a:rPr lang="en-US" sz="1200">
                          <a:solidFill>
                            <a:schemeClr val="tx1"/>
                          </a:solidFill>
                        </a:rPr>
                        <a:t>Lorem ipsum dolor sit amet</a:t>
                      </a:r>
                      <a:endParaRPr lang="en-US" sz="1200" dirty="0">
                        <a:solidFill>
                          <a:schemeClr val="tx1"/>
                        </a:solidFill>
                      </a:endParaRPr>
                    </a:p>
                  </a:txBody>
                  <a:tcPr marR="45720" anchor="ctr">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en-US" sz="1200" dirty="0">
                          <a:solidFill>
                            <a:schemeClr val="tx1"/>
                          </a:solidFill>
                        </a:rPr>
                        <a:t>Lorem</a:t>
                      </a:r>
                    </a:p>
                  </a:txBody>
                  <a:tcPr marR="4572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US" sz="1200" dirty="0">
                          <a:solidFill>
                            <a:schemeClr val="tx1"/>
                          </a:solidFill>
                        </a:rPr>
                        <a:t>##</a:t>
                      </a:r>
                    </a:p>
                  </a:txBody>
                  <a:tcPr marL="0" marR="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US" sz="1200" dirty="0">
                          <a:solidFill>
                            <a:schemeClr val="tx1"/>
                          </a:solidFill>
                        </a:rPr>
                        <a:t>##</a:t>
                      </a:r>
                    </a:p>
                  </a:txBody>
                  <a:tcPr marL="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US" sz="1200" dirty="0">
                          <a:solidFill>
                            <a:schemeClr val="tx1"/>
                          </a:solidFill>
                        </a:rPr>
                        <a:t>##</a:t>
                      </a:r>
                    </a:p>
                  </a:txBody>
                  <a:tcPr marL="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US" sz="1200" dirty="0">
                          <a:solidFill>
                            <a:schemeClr val="tx1"/>
                          </a:solidFill>
                        </a:rPr>
                        <a:t>##</a:t>
                      </a:r>
                    </a:p>
                  </a:txBody>
                  <a:tcPr marL="0" anchor="ctr">
                    <a:lnL w="28575" cap="flat" cmpd="sng" algn="ctr">
                      <a:no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579109373"/>
                  </a:ext>
                </a:extLst>
              </a:tr>
              <a:tr h="332778">
                <a:tc>
                  <a:txBody>
                    <a:bodyPr/>
                    <a:lstStyle/>
                    <a:p>
                      <a:pPr algn="l"/>
                      <a:r>
                        <a:rPr lang="en-US" sz="1200">
                          <a:solidFill>
                            <a:schemeClr val="tx1"/>
                          </a:solidFill>
                        </a:rPr>
                        <a:t>Lorem ipsum dolor sit amet</a:t>
                      </a:r>
                      <a:endParaRPr lang="en-US" sz="1200" dirty="0">
                        <a:solidFill>
                          <a:schemeClr val="tx1"/>
                        </a:solidFill>
                      </a:endParaRPr>
                    </a:p>
                  </a:txBody>
                  <a:tcPr marR="45720" anchor="ctr">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en-US" sz="1200" dirty="0">
                          <a:solidFill>
                            <a:schemeClr val="tx1"/>
                          </a:solidFill>
                        </a:rPr>
                        <a:t>Lorem</a:t>
                      </a:r>
                    </a:p>
                  </a:txBody>
                  <a:tcPr marR="4572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US" sz="1200" dirty="0">
                          <a:solidFill>
                            <a:schemeClr val="tx1"/>
                          </a:solidFill>
                        </a:rPr>
                        <a:t>##</a:t>
                      </a:r>
                    </a:p>
                  </a:txBody>
                  <a:tcPr marL="0" marR="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US" sz="1200" dirty="0">
                          <a:solidFill>
                            <a:schemeClr val="tx1"/>
                          </a:solidFill>
                        </a:rPr>
                        <a:t>##</a:t>
                      </a:r>
                    </a:p>
                  </a:txBody>
                  <a:tcPr marL="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US" sz="1200" dirty="0">
                          <a:solidFill>
                            <a:schemeClr val="tx1"/>
                          </a:solidFill>
                        </a:rPr>
                        <a:t>##</a:t>
                      </a:r>
                    </a:p>
                  </a:txBody>
                  <a:tcPr marL="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US" sz="1200" dirty="0">
                          <a:solidFill>
                            <a:schemeClr val="tx1"/>
                          </a:solidFill>
                        </a:rPr>
                        <a:t>##</a:t>
                      </a:r>
                    </a:p>
                  </a:txBody>
                  <a:tcPr marL="0" anchor="ctr">
                    <a:lnL w="28575" cap="flat" cmpd="sng" algn="ctr">
                      <a:no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379901458"/>
                  </a:ext>
                </a:extLst>
              </a:tr>
              <a:tr h="332778">
                <a:tc>
                  <a:txBody>
                    <a:bodyPr/>
                    <a:lstStyle/>
                    <a:p>
                      <a:pPr algn="l"/>
                      <a:r>
                        <a:rPr lang="en-US" sz="1200" dirty="0">
                          <a:solidFill>
                            <a:schemeClr val="tx1"/>
                          </a:solidFill>
                        </a:rPr>
                        <a:t>Lorem ipsum dolor sit </a:t>
                      </a:r>
                      <a:r>
                        <a:rPr lang="en-US" sz="1200" dirty="0" err="1">
                          <a:solidFill>
                            <a:schemeClr val="tx1"/>
                          </a:solidFill>
                        </a:rPr>
                        <a:t>amet</a:t>
                      </a:r>
                      <a:endParaRPr lang="en-US" sz="1200" dirty="0">
                        <a:solidFill>
                          <a:schemeClr val="tx1"/>
                        </a:solidFill>
                      </a:endParaRPr>
                    </a:p>
                  </a:txBody>
                  <a:tcPr marR="45720" anchor="ctr">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en-US" sz="1200" dirty="0">
                          <a:solidFill>
                            <a:schemeClr val="tx1"/>
                          </a:solidFill>
                        </a:rPr>
                        <a:t>Lorem</a:t>
                      </a:r>
                    </a:p>
                  </a:txBody>
                  <a:tcPr marR="4572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200" dirty="0">
                          <a:solidFill>
                            <a:schemeClr val="tx1"/>
                          </a:solidFill>
                        </a:rPr>
                        <a:t>##</a:t>
                      </a:r>
                    </a:p>
                  </a:txBody>
                  <a:tcPr marL="0" marR="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200">
                          <a:solidFill>
                            <a:schemeClr val="tx1"/>
                          </a:solidFill>
                        </a:rPr>
                        <a:t>##</a:t>
                      </a:r>
                      <a:endParaRPr lang="en-US" sz="1200" dirty="0">
                        <a:solidFill>
                          <a:schemeClr val="tx1"/>
                        </a:solidFill>
                      </a:endParaRPr>
                    </a:p>
                  </a:txBody>
                  <a:tcPr marL="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200" dirty="0">
                          <a:solidFill>
                            <a:schemeClr val="tx1"/>
                          </a:solidFill>
                        </a:rPr>
                        <a:t>##</a:t>
                      </a:r>
                    </a:p>
                  </a:txBody>
                  <a:tcPr marL="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200" dirty="0">
                          <a:solidFill>
                            <a:schemeClr val="tx1"/>
                          </a:solidFill>
                        </a:rPr>
                        <a:t>##</a:t>
                      </a:r>
                    </a:p>
                  </a:txBody>
                  <a:tcPr marL="0" anchor="ctr">
                    <a:lnL w="28575" cap="flat" cmpd="sng" algn="ctr">
                      <a:noFill/>
                      <a:prstDash val="solid"/>
                      <a:round/>
                      <a:headEnd type="none" w="med" len="med"/>
                      <a:tailEnd type="none" w="med" len="med"/>
                    </a:lnL>
                    <a:lnT w="63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891785062"/>
                  </a:ext>
                </a:extLst>
              </a:tr>
            </a:tbl>
          </a:graphicData>
        </a:graphic>
      </p:graphicFrame>
    </p:spTree>
    <p:extLst>
      <p:ext uri="{BB962C8B-B14F-4D97-AF65-F5344CB8AC3E}">
        <p14:creationId xmlns:p14="http://schemas.microsoft.com/office/powerpoint/2010/main" val="14943290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ABFC4BE-84CE-954C-A715-EAD6DADB1D0F}"/>
              </a:ext>
            </a:extLst>
          </p:cNvPr>
          <p:cNvSpPr>
            <a:spLocks noGrp="1"/>
          </p:cNvSpPr>
          <p:nvPr>
            <p:ph type="ftr" sz="quarter" idx="14"/>
          </p:nvPr>
        </p:nvSpPr>
        <p:spPr/>
        <p:txBody>
          <a:bodyPr/>
          <a:lstStyle/>
          <a:p>
            <a:r>
              <a:rPr lang="en-US"/>
              <a:t>PRESENTATION TITLE (To customize: Insert &gt; Header Footer &gt; Edit Footer Text &gt; Apply to All)</a:t>
            </a:r>
            <a:endParaRPr lang="en-US" dirty="0"/>
          </a:p>
        </p:txBody>
      </p:sp>
      <p:sp>
        <p:nvSpPr>
          <p:cNvPr id="6" name="Slide Number Placeholder 1">
            <a:extLst>
              <a:ext uri="{FF2B5EF4-FFF2-40B4-BE49-F238E27FC236}">
                <a16:creationId xmlns:a16="http://schemas.microsoft.com/office/drawing/2014/main" id="{3025CE95-10EF-872E-FCAB-F6963EE5C21A}"/>
              </a:ext>
            </a:extLst>
          </p:cNvPr>
          <p:cNvSpPr>
            <a:spLocks noGrp="1"/>
          </p:cNvSpPr>
          <p:nvPr>
            <p:ph type="sldNum" sz="quarter" idx="4"/>
          </p:nvPr>
        </p:nvSpPr>
        <p:spPr>
          <a:prstGeom prst="rect">
            <a:avLst/>
          </a:prstGeom>
        </p:spPr>
        <p:txBody>
          <a:bodyPr/>
          <a:lstStyle/>
          <a:p>
            <a:fld id="{2F8AF2E6-64A8-0F46-AF27-0A96D82A033B}" type="slidenum">
              <a:rPr lang="en-US" smtClean="0"/>
              <a:pPr/>
              <a:t>61</a:t>
            </a:fld>
            <a:endParaRPr lang="en-US" dirty="0"/>
          </a:p>
        </p:txBody>
      </p:sp>
      <p:sp>
        <p:nvSpPr>
          <p:cNvPr id="2" name="Title 1">
            <a:extLst>
              <a:ext uri="{FF2B5EF4-FFF2-40B4-BE49-F238E27FC236}">
                <a16:creationId xmlns:a16="http://schemas.microsoft.com/office/drawing/2014/main" id="{64A87D68-8CD9-044D-8083-804F78062BD8}"/>
              </a:ext>
            </a:extLst>
          </p:cNvPr>
          <p:cNvSpPr>
            <a:spLocks noGrp="1"/>
          </p:cNvSpPr>
          <p:nvPr>
            <p:ph type="title" idx="4294967295"/>
          </p:nvPr>
        </p:nvSpPr>
        <p:spPr>
          <a:xfrm>
            <a:off x="486401" y="1087438"/>
            <a:ext cx="10591800" cy="1000125"/>
          </a:xfrm>
        </p:spPr>
        <p:txBody>
          <a:bodyPr/>
          <a:lstStyle/>
          <a:p>
            <a:r>
              <a:rPr lang="en-US" dirty="0"/>
              <a:t>Icons</a:t>
            </a:r>
          </a:p>
        </p:txBody>
      </p:sp>
      <p:sp>
        <p:nvSpPr>
          <p:cNvPr id="98" name="Oval 97">
            <a:extLst>
              <a:ext uri="{FF2B5EF4-FFF2-40B4-BE49-F238E27FC236}">
                <a16:creationId xmlns:a16="http://schemas.microsoft.com/office/drawing/2014/main" id="{E548BDDA-D19B-C447-ACAC-365D767DFD26}"/>
              </a:ext>
            </a:extLst>
          </p:cNvPr>
          <p:cNvSpPr/>
          <p:nvPr/>
        </p:nvSpPr>
        <p:spPr>
          <a:xfrm>
            <a:off x="531886" y="1765696"/>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a:extLst>
              <a:ext uri="{FF2B5EF4-FFF2-40B4-BE49-F238E27FC236}">
                <a16:creationId xmlns:a16="http://schemas.microsoft.com/office/drawing/2014/main" id="{314BEAB9-5C15-3843-997A-45D1F5C9E440}"/>
              </a:ext>
            </a:extLst>
          </p:cNvPr>
          <p:cNvSpPr/>
          <p:nvPr/>
        </p:nvSpPr>
        <p:spPr>
          <a:xfrm>
            <a:off x="1428265" y="176084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393E36E8-63C6-DD43-9C88-C728151BB1EB}"/>
              </a:ext>
            </a:extLst>
          </p:cNvPr>
          <p:cNvSpPr/>
          <p:nvPr/>
        </p:nvSpPr>
        <p:spPr>
          <a:xfrm>
            <a:off x="2342420" y="176084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B952F338-D630-004C-B3A2-A5751CDA6652}"/>
              </a:ext>
            </a:extLst>
          </p:cNvPr>
          <p:cNvSpPr/>
          <p:nvPr/>
        </p:nvSpPr>
        <p:spPr>
          <a:xfrm>
            <a:off x="4170730" y="176084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6906886E-32BD-E44D-B89A-5DF5CB138137}"/>
              </a:ext>
            </a:extLst>
          </p:cNvPr>
          <p:cNvSpPr/>
          <p:nvPr/>
        </p:nvSpPr>
        <p:spPr>
          <a:xfrm>
            <a:off x="5084885" y="176084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EB5CF11E-B725-C44D-B95B-A87490EA27C8}"/>
              </a:ext>
            </a:extLst>
          </p:cNvPr>
          <p:cNvSpPr/>
          <p:nvPr/>
        </p:nvSpPr>
        <p:spPr>
          <a:xfrm>
            <a:off x="5999040" y="176084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Oval 103">
            <a:extLst>
              <a:ext uri="{FF2B5EF4-FFF2-40B4-BE49-F238E27FC236}">
                <a16:creationId xmlns:a16="http://schemas.microsoft.com/office/drawing/2014/main" id="{0CFCBFA5-1CAD-6645-9A4A-49344013C5BF}"/>
              </a:ext>
            </a:extLst>
          </p:cNvPr>
          <p:cNvSpPr/>
          <p:nvPr/>
        </p:nvSpPr>
        <p:spPr>
          <a:xfrm>
            <a:off x="6913195" y="1761353"/>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9815306F-C303-234D-86D5-6A40DC25E476}"/>
              </a:ext>
            </a:extLst>
          </p:cNvPr>
          <p:cNvSpPr/>
          <p:nvPr/>
        </p:nvSpPr>
        <p:spPr>
          <a:xfrm>
            <a:off x="7824639" y="1761353"/>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45CDB730-922F-3541-AC0A-A86CDB42E11B}"/>
              </a:ext>
            </a:extLst>
          </p:cNvPr>
          <p:cNvSpPr/>
          <p:nvPr/>
        </p:nvSpPr>
        <p:spPr>
          <a:xfrm>
            <a:off x="514110" y="2585185"/>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A30DDA68-0EAB-1947-AEA2-A1665CD59B87}"/>
              </a:ext>
            </a:extLst>
          </p:cNvPr>
          <p:cNvSpPr/>
          <p:nvPr/>
        </p:nvSpPr>
        <p:spPr>
          <a:xfrm>
            <a:off x="1428265" y="2585185"/>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D97E1B98-6852-B546-A344-724E7FC79E25}"/>
              </a:ext>
            </a:extLst>
          </p:cNvPr>
          <p:cNvSpPr/>
          <p:nvPr/>
        </p:nvSpPr>
        <p:spPr>
          <a:xfrm>
            <a:off x="2342420" y="2585185"/>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4B8EC6E9-96EE-C442-AB93-209281ACB83B}"/>
              </a:ext>
            </a:extLst>
          </p:cNvPr>
          <p:cNvSpPr/>
          <p:nvPr/>
        </p:nvSpPr>
        <p:spPr>
          <a:xfrm>
            <a:off x="3256575" y="2585185"/>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CC6A139-48A7-DD43-8AF1-5EB45B77ACAE}"/>
              </a:ext>
            </a:extLst>
          </p:cNvPr>
          <p:cNvSpPr/>
          <p:nvPr/>
        </p:nvSpPr>
        <p:spPr>
          <a:xfrm>
            <a:off x="4170730" y="2585185"/>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B3CDAF13-238E-D544-91C8-6C4904C2F7D2}"/>
              </a:ext>
            </a:extLst>
          </p:cNvPr>
          <p:cNvSpPr/>
          <p:nvPr/>
        </p:nvSpPr>
        <p:spPr>
          <a:xfrm>
            <a:off x="5084885" y="2585185"/>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9AB6B185-DF27-E246-93A2-41272D97C226}"/>
              </a:ext>
            </a:extLst>
          </p:cNvPr>
          <p:cNvSpPr/>
          <p:nvPr/>
        </p:nvSpPr>
        <p:spPr>
          <a:xfrm>
            <a:off x="5999040" y="2585185"/>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905BECFA-D399-1A43-9A86-D3E57859528F}"/>
              </a:ext>
            </a:extLst>
          </p:cNvPr>
          <p:cNvSpPr/>
          <p:nvPr/>
        </p:nvSpPr>
        <p:spPr>
          <a:xfrm>
            <a:off x="6913195" y="2585698"/>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128136FD-20D1-4042-AC42-64814BC8869B}"/>
              </a:ext>
            </a:extLst>
          </p:cNvPr>
          <p:cNvSpPr/>
          <p:nvPr/>
        </p:nvSpPr>
        <p:spPr>
          <a:xfrm>
            <a:off x="7827350" y="2585185"/>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5460382E-2A17-4D4E-A82A-C4279C390070}"/>
              </a:ext>
            </a:extLst>
          </p:cNvPr>
          <p:cNvSpPr/>
          <p:nvPr/>
        </p:nvSpPr>
        <p:spPr>
          <a:xfrm>
            <a:off x="514110" y="3415584"/>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E50BCCD7-4B13-9646-A4B7-4693364727F5}"/>
              </a:ext>
            </a:extLst>
          </p:cNvPr>
          <p:cNvSpPr/>
          <p:nvPr/>
        </p:nvSpPr>
        <p:spPr>
          <a:xfrm>
            <a:off x="1428265" y="3415584"/>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C929206C-1F82-5D46-BCF2-ECED415DACEE}"/>
              </a:ext>
            </a:extLst>
          </p:cNvPr>
          <p:cNvSpPr/>
          <p:nvPr/>
        </p:nvSpPr>
        <p:spPr>
          <a:xfrm>
            <a:off x="2342420" y="3415584"/>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A2AFCAEE-A48A-8549-AC43-AC47A1E53229}"/>
              </a:ext>
            </a:extLst>
          </p:cNvPr>
          <p:cNvSpPr/>
          <p:nvPr/>
        </p:nvSpPr>
        <p:spPr>
          <a:xfrm>
            <a:off x="3256575" y="3415584"/>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AEC82642-12DC-4943-8D1F-86CEDA1ADA21}"/>
              </a:ext>
            </a:extLst>
          </p:cNvPr>
          <p:cNvSpPr/>
          <p:nvPr/>
        </p:nvSpPr>
        <p:spPr>
          <a:xfrm>
            <a:off x="4170730" y="3415584"/>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65EFDE26-AC16-5A4C-9575-4D4F5BD3F933}"/>
              </a:ext>
            </a:extLst>
          </p:cNvPr>
          <p:cNvSpPr/>
          <p:nvPr/>
        </p:nvSpPr>
        <p:spPr>
          <a:xfrm>
            <a:off x="5084885" y="3415584"/>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57CA44BC-8726-8F4E-9464-80F8521991F2}"/>
              </a:ext>
            </a:extLst>
          </p:cNvPr>
          <p:cNvSpPr/>
          <p:nvPr/>
        </p:nvSpPr>
        <p:spPr>
          <a:xfrm>
            <a:off x="5999040" y="3415584"/>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A40840AF-48D3-6644-8661-0EB9F38F3F1A}"/>
              </a:ext>
            </a:extLst>
          </p:cNvPr>
          <p:cNvSpPr/>
          <p:nvPr/>
        </p:nvSpPr>
        <p:spPr>
          <a:xfrm>
            <a:off x="6913195" y="3416097"/>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3058E114-0E55-8540-BF19-F11DC7F3701D}"/>
              </a:ext>
            </a:extLst>
          </p:cNvPr>
          <p:cNvSpPr/>
          <p:nvPr/>
        </p:nvSpPr>
        <p:spPr>
          <a:xfrm>
            <a:off x="7827350" y="3415584"/>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A77B3DF8-B9C9-5848-9AFF-A67C418603E8}"/>
              </a:ext>
            </a:extLst>
          </p:cNvPr>
          <p:cNvSpPr/>
          <p:nvPr/>
        </p:nvSpPr>
        <p:spPr>
          <a:xfrm>
            <a:off x="514110" y="424009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70D0C5B8-CE61-BF49-9F9D-232D34E03D28}"/>
              </a:ext>
            </a:extLst>
          </p:cNvPr>
          <p:cNvSpPr/>
          <p:nvPr/>
        </p:nvSpPr>
        <p:spPr>
          <a:xfrm>
            <a:off x="1428265" y="424009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91451A7B-94BE-3D47-9978-C4D4ADE735BE}"/>
              </a:ext>
            </a:extLst>
          </p:cNvPr>
          <p:cNvSpPr/>
          <p:nvPr/>
        </p:nvSpPr>
        <p:spPr>
          <a:xfrm>
            <a:off x="2342420" y="424009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E9AF5D42-BFC8-DA4D-BD6C-CC2127BC67B0}"/>
              </a:ext>
            </a:extLst>
          </p:cNvPr>
          <p:cNvSpPr/>
          <p:nvPr/>
        </p:nvSpPr>
        <p:spPr>
          <a:xfrm>
            <a:off x="3256575" y="424009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1A3B91E9-252E-6346-9B81-0BF836F0D8F9}"/>
              </a:ext>
            </a:extLst>
          </p:cNvPr>
          <p:cNvSpPr/>
          <p:nvPr/>
        </p:nvSpPr>
        <p:spPr>
          <a:xfrm>
            <a:off x="4170730" y="424009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6A45180D-79D5-1A44-A004-8123413F2838}"/>
              </a:ext>
            </a:extLst>
          </p:cNvPr>
          <p:cNvSpPr/>
          <p:nvPr/>
        </p:nvSpPr>
        <p:spPr>
          <a:xfrm>
            <a:off x="5084885" y="424009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4EFDE2F5-A3C9-B944-AB76-A8D1C37E4B45}"/>
              </a:ext>
            </a:extLst>
          </p:cNvPr>
          <p:cNvSpPr/>
          <p:nvPr/>
        </p:nvSpPr>
        <p:spPr>
          <a:xfrm>
            <a:off x="5999040" y="424009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637012AA-2829-BB4F-883B-31A9F6085944}"/>
              </a:ext>
            </a:extLst>
          </p:cNvPr>
          <p:cNvSpPr/>
          <p:nvPr/>
        </p:nvSpPr>
        <p:spPr>
          <a:xfrm>
            <a:off x="6913195" y="424009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868FF852-2C98-BA43-872F-D582FD5DC2B9}"/>
              </a:ext>
            </a:extLst>
          </p:cNvPr>
          <p:cNvSpPr/>
          <p:nvPr/>
        </p:nvSpPr>
        <p:spPr>
          <a:xfrm>
            <a:off x="7827350" y="424009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0BABF79-FEBF-684D-BEB7-B5CAC464464D}"/>
              </a:ext>
            </a:extLst>
          </p:cNvPr>
          <p:cNvSpPr/>
          <p:nvPr/>
        </p:nvSpPr>
        <p:spPr>
          <a:xfrm>
            <a:off x="514110" y="508967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4B1608E8-3B02-5D43-85C0-66A1F8367B7F}"/>
              </a:ext>
            </a:extLst>
          </p:cNvPr>
          <p:cNvSpPr/>
          <p:nvPr/>
        </p:nvSpPr>
        <p:spPr>
          <a:xfrm>
            <a:off x="1428265" y="508967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FE6245EF-F30A-6F4D-948F-857087B448DE}"/>
              </a:ext>
            </a:extLst>
          </p:cNvPr>
          <p:cNvSpPr/>
          <p:nvPr/>
        </p:nvSpPr>
        <p:spPr>
          <a:xfrm>
            <a:off x="2342420" y="508967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56F95690-F582-5146-81AA-800C1C764F56}"/>
              </a:ext>
            </a:extLst>
          </p:cNvPr>
          <p:cNvSpPr/>
          <p:nvPr/>
        </p:nvSpPr>
        <p:spPr>
          <a:xfrm>
            <a:off x="3256575" y="508967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393B6995-ED19-6D47-B374-B178D509FA07}"/>
              </a:ext>
            </a:extLst>
          </p:cNvPr>
          <p:cNvSpPr/>
          <p:nvPr/>
        </p:nvSpPr>
        <p:spPr>
          <a:xfrm>
            <a:off x="4170730" y="508967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8E059F82-7CBC-BA43-BF43-D966147B0B37}"/>
              </a:ext>
            </a:extLst>
          </p:cNvPr>
          <p:cNvSpPr/>
          <p:nvPr/>
        </p:nvSpPr>
        <p:spPr>
          <a:xfrm>
            <a:off x="5084885" y="508967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E013054C-942C-1F46-8BC8-94CD82F99877}"/>
              </a:ext>
            </a:extLst>
          </p:cNvPr>
          <p:cNvSpPr/>
          <p:nvPr/>
        </p:nvSpPr>
        <p:spPr>
          <a:xfrm>
            <a:off x="5999040" y="508967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30519689-50C6-BA4E-BB31-046D4D0A286E}"/>
              </a:ext>
            </a:extLst>
          </p:cNvPr>
          <p:cNvSpPr/>
          <p:nvPr/>
        </p:nvSpPr>
        <p:spPr>
          <a:xfrm>
            <a:off x="6913195" y="508967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DF08B9E0-2EF5-2B4D-8476-008B59A4F235}"/>
              </a:ext>
            </a:extLst>
          </p:cNvPr>
          <p:cNvSpPr/>
          <p:nvPr/>
        </p:nvSpPr>
        <p:spPr>
          <a:xfrm>
            <a:off x="7827350" y="508967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2" name="Graphic 141">
            <a:extLst>
              <a:ext uri="{FF2B5EF4-FFF2-40B4-BE49-F238E27FC236}">
                <a16:creationId xmlns:a16="http://schemas.microsoft.com/office/drawing/2014/main" id="{380163D4-F807-7D4B-9050-D403C717AD2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5052" y="1962922"/>
            <a:ext cx="390825" cy="345380"/>
          </a:xfrm>
          <a:prstGeom prst="rect">
            <a:avLst/>
          </a:prstGeom>
        </p:spPr>
      </p:pic>
      <p:pic>
        <p:nvPicPr>
          <p:cNvPr id="143" name="Graphic 142">
            <a:extLst>
              <a:ext uri="{FF2B5EF4-FFF2-40B4-BE49-F238E27FC236}">
                <a16:creationId xmlns:a16="http://schemas.microsoft.com/office/drawing/2014/main" id="{204B64B0-0965-B742-B5BB-F9BAC9A0053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88825" y="1969980"/>
            <a:ext cx="380384" cy="309615"/>
          </a:xfrm>
          <a:prstGeom prst="rect">
            <a:avLst/>
          </a:prstGeom>
        </p:spPr>
      </p:pic>
      <p:pic>
        <p:nvPicPr>
          <p:cNvPr id="144" name="Graphic 143">
            <a:extLst>
              <a:ext uri="{FF2B5EF4-FFF2-40B4-BE49-F238E27FC236}">
                <a16:creationId xmlns:a16="http://schemas.microsoft.com/office/drawing/2014/main" id="{B17EAABB-0572-EE4F-B684-DF0DCBC6428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65767" y="1929201"/>
            <a:ext cx="254715" cy="391169"/>
          </a:xfrm>
          <a:prstGeom prst="rect">
            <a:avLst/>
          </a:prstGeom>
        </p:spPr>
      </p:pic>
      <p:sp>
        <p:nvSpPr>
          <p:cNvPr id="146" name="Oval 145">
            <a:extLst>
              <a:ext uri="{FF2B5EF4-FFF2-40B4-BE49-F238E27FC236}">
                <a16:creationId xmlns:a16="http://schemas.microsoft.com/office/drawing/2014/main" id="{51F65CC8-A7C9-244C-9E39-EEE03DC5F186}"/>
              </a:ext>
            </a:extLst>
          </p:cNvPr>
          <p:cNvSpPr/>
          <p:nvPr/>
        </p:nvSpPr>
        <p:spPr>
          <a:xfrm>
            <a:off x="3256575" y="176084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7" name="Graphic 146">
            <a:extLst>
              <a:ext uri="{FF2B5EF4-FFF2-40B4-BE49-F238E27FC236}">
                <a16:creationId xmlns:a16="http://schemas.microsoft.com/office/drawing/2014/main" id="{410757CA-E6EF-4845-8825-54238B3DFF8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434603" y="1929201"/>
            <a:ext cx="368199" cy="386160"/>
          </a:xfrm>
          <a:prstGeom prst="rect">
            <a:avLst/>
          </a:prstGeom>
        </p:spPr>
      </p:pic>
      <p:pic>
        <p:nvPicPr>
          <p:cNvPr id="148" name="Graphic 147">
            <a:extLst>
              <a:ext uri="{FF2B5EF4-FFF2-40B4-BE49-F238E27FC236}">
                <a16:creationId xmlns:a16="http://schemas.microsoft.com/office/drawing/2014/main" id="{184C6458-66FD-5B4D-99C9-3D0ED4D6ECB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312867" y="1900553"/>
            <a:ext cx="434992" cy="434992"/>
          </a:xfrm>
          <a:prstGeom prst="rect">
            <a:avLst/>
          </a:prstGeom>
        </p:spPr>
      </p:pic>
      <p:pic>
        <p:nvPicPr>
          <p:cNvPr id="149" name="Graphic 148">
            <a:extLst>
              <a:ext uri="{FF2B5EF4-FFF2-40B4-BE49-F238E27FC236}">
                <a16:creationId xmlns:a16="http://schemas.microsoft.com/office/drawing/2014/main" id="{9ECF56FF-4609-FB40-9064-7F629D0DCDFB}"/>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206185" y="1899141"/>
            <a:ext cx="456528" cy="435777"/>
          </a:xfrm>
          <a:prstGeom prst="rect">
            <a:avLst/>
          </a:prstGeom>
        </p:spPr>
      </p:pic>
      <p:pic>
        <p:nvPicPr>
          <p:cNvPr id="150" name="Graphic 149">
            <a:extLst>
              <a:ext uri="{FF2B5EF4-FFF2-40B4-BE49-F238E27FC236}">
                <a16:creationId xmlns:a16="http://schemas.microsoft.com/office/drawing/2014/main" id="{E33F3F73-D120-BA4E-A1EF-EA3E19D0F5FC}"/>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176405" y="2013285"/>
            <a:ext cx="391580" cy="245876"/>
          </a:xfrm>
          <a:prstGeom prst="rect">
            <a:avLst/>
          </a:prstGeom>
        </p:spPr>
      </p:pic>
      <p:pic>
        <p:nvPicPr>
          <p:cNvPr id="151" name="Graphic 150">
            <a:extLst>
              <a:ext uri="{FF2B5EF4-FFF2-40B4-BE49-F238E27FC236}">
                <a16:creationId xmlns:a16="http://schemas.microsoft.com/office/drawing/2014/main" id="{781B304C-9D11-924F-9C18-C8F46225F33B}"/>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056906" y="1984188"/>
            <a:ext cx="408291" cy="284854"/>
          </a:xfrm>
          <a:prstGeom prst="rect">
            <a:avLst/>
          </a:prstGeom>
        </p:spPr>
      </p:pic>
      <p:pic>
        <p:nvPicPr>
          <p:cNvPr id="152" name="Graphic 151">
            <a:extLst>
              <a:ext uri="{FF2B5EF4-FFF2-40B4-BE49-F238E27FC236}">
                <a16:creationId xmlns:a16="http://schemas.microsoft.com/office/drawing/2014/main" id="{071C847C-0EFC-5D4D-BC84-84DC5F2343DA}"/>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001805" y="1884002"/>
            <a:ext cx="393482" cy="412219"/>
          </a:xfrm>
          <a:prstGeom prst="rect">
            <a:avLst/>
          </a:prstGeom>
        </p:spPr>
      </p:pic>
      <p:pic>
        <p:nvPicPr>
          <p:cNvPr id="153" name="Graphic 152">
            <a:extLst>
              <a:ext uri="{FF2B5EF4-FFF2-40B4-BE49-F238E27FC236}">
                <a16:creationId xmlns:a16="http://schemas.microsoft.com/office/drawing/2014/main" id="{A94C964E-0C90-454D-91A1-EEFAC2A0EC47}"/>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94851" y="2782571"/>
            <a:ext cx="365382" cy="356682"/>
          </a:xfrm>
          <a:prstGeom prst="rect">
            <a:avLst/>
          </a:prstGeom>
        </p:spPr>
      </p:pic>
      <p:pic>
        <p:nvPicPr>
          <p:cNvPr id="154" name="Graphic 153">
            <a:extLst>
              <a:ext uri="{FF2B5EF4-FFF2-40B4-BE49-F238E27FC236}">
                <a16:creationId xmlns:a16="http://schemas.microsoft.com/office/drawing/2014/main" id="{AEA833B4-D065-5A42-8FAD-D48190D39160}"/>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546736" y="2788215"/>
            <a:ext cx="439405" cy="357655"/>
          </a:xfrm>
          <a:prstGeom prst="rect">
            <a:avLst/>
          </a:prstGeom>
        </p:spPr>
      </p:pic>
      <p:pic>
        <p:nvPicPr>
          <p:cNvPr id="155" name="Graphic 154">
            <a:extLst>
              <a:ext uri="{FF2B5EF4-FFF2-40B4-BE49-F238E27FC236}">
                <a16:creationId xmlns:a16="http://schemas.microsoft.com/office/drawing/2014/main" id="{BB323CB9-839F-7A46-8F1A-26F70A7C00D1}"/>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2493451" y="2782571"/>
            <a:ext cx="409381" cy="371299"/>
          </a:xfrm>
          <a:prstGeom prst="rect">
            <a:avLst/>
          </a:prstGeom>
        </p:spPr>
      </p:pic>
      <p:pic>
        <p:nvPicPr>
          <p:cNvPr id="156" name="Graphic 155">
            <a:extLst>
              <a:ext uri="{FF2B5EF4-FFF2-40B4-BE49-F238E27FC236}">
                <a16:creationId xmlns:a16="http://schemas.microsoft.com/office/drawing/2014/main" id="{3A70076C-BDC0-0948-8162-CEE5ACBB1B6C}"/>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3394057" y="2726470"/>
            <a:ext cx="444758" cy="424072"/>
          </a:xfrm>
          <a:prstGeom prst="rect">
            <a:avLst/>
          </a:prstGeom>
        </p:spPr>
      </p:pic>
      <p:pic>
        <p:nvPicPr>
          <p:cNvPr id="157" name="Graphic 156">
            <a:extLst>
              <a:ext uri="{FF2B5EF4-FFF2-40B4-BE49-F238E27FC236}">
                <a16:creationId xmlns:a16="http://schemas.microsoft.com/office/drawing/2014/main" id="{E3C0C131-21D4-7B4C-A4F2-C9B6A8A68311}"/>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4312867" y="2743402"/>
            <a:ext cx="427400" cy="427400"/>
          </a:xfrm>
          <a:prstGeom prst="rect">
            <a:avLst/>
          </a:prstGeom>
        </p:spPr>
      </p:pic>
      <p:pic>
        <p:nvPicPr>
          <p:cNvPr id="158" name="Graphic 157">
            <a:extLst>
              <a:ext uri="{FF2B5EF4-FFF2-40B4-BE49-F238E27FC236}">
                <a16:creationId xmlns:a16="http://schemas.microsoft.com/office/drawing/2014/main" id="{DA471714-DEA1-474F-BE1A-B1EAEF78ED8C}"/>
              </a:ext>
            </a:extLst>
          </p:cNvPr>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5279226" y="2726470"/>
            <a:ext cx="304843" cy="468152"/>
          </a:xfrm>
          <a:prstGeom prst="rect">
            <a:avLst/>
          </a:prstGeom>
        </p:spPr>
      </p:pic>
      <p:pic>
        <p:nvPicPr>
          <p:cNvPr id="159" name="Graphic 158">
            <a:extLst>
              <a:ext uri="{FF2B5EF4-FFF2-40B4-BE49-F238E27FC236}">
                <a16:creationId xmlns:a16="http://schemas.microsoft.com/office/drawing/2014/main" id="{D9595AAF-4521-2C40-BC99-F8EF6DC4271E}"/>
              </a:ext>
            </a:extLst>
          </p:cNvPr>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6163643" y="2731339"/>
            <a:ext cx="387636" cy="419939"/>
          </a:xfrm>
          <a:prstGeom prst="rect">
            <a:avLst/>
          </a:prstGeom>
        </p:spPr>
      </p:pic>
      <p:pic>
        <p:nvPicPr>
          <p:cNvPr id="160" name="Graphic 159">
            <a:extLst>
              <a:ext uri="{FF2B5EF4-FFF2-40B4-BE49-F238E27FC236}">
                <a16:creationId xmlns:a16="http://schemas.microsoft.com/office/drawing/2014/main" id="{8584F723-45A9-1E4B-BB5F-E349B9D26AC8}"/>
              </a:ext>
            </a:extLst>
          </p:cNvPr>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6997142" y="2782571"/>
            <a:ext cx="546100" cy="304800"/>
          </a:xfrm>
          <a:prstGeom prst="rect">
            <a:avLst/>
          </a:prstGeom>
        </p:spPr>
      </p:pic>
      <p:pic>
        <p:nvPicPr>
          <p:cNvPr id="161" name="Graphic 160">
            <a:extLst>
              <a:ext uri="{FF2B5EF4-FFF2-40B4-BE49-F238E27FC236}">
                <a16:creationId xmlns:a16="http://schemas.microsoft.com/office/drawing/2014/main" id="{ED9658B7-B2F6-FA46-82EB-2FC59C09EE90}"/>
              </a:ext>
            </a:extLst>
          </p:cNvPr>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8014786" y="2714310"/>
            <a:ext cx="364797" cy="448179"/>
          </a:xfrm>
          <a:prstGeom prst="rect">
            <a:avLst/>
          </a:prstGeom>
        </p:spPr>
      </p:pic>
      <p:pic>
        <p:nvPicPr>
          <p:cNvPr id="162" name="Graphic 161">
            <a:extLst>
              <a:ext uri="{FF2B5EF4-FFF2-40B4-BE49-F238E27FC236}">
                <a16:creationId xmlns:a16="http://schemas.microsoft.com/office/drawing/2014/main" id="{67A6F930-42DF-614C-AE83-14F2E7782945}"/>
              </a:ext>
            </a:extLst>
          </p:cNvPr>
          <p:cNvPicPr>
            <a:picLocks noChangeAspect="1"/>
          </p:cNvPicPr>
          <p:nvPr/>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651071" y="3581895"/>
            <a:ext cx="470357" cy="371910"/>
          </a:xfrm>
          <a:prstGeom prst="rect">
            <a:avLst/>
          </a:prstGeom>
        </p:spPr>
      </p:pic>
      <p:pic>
        <p:nvPicPr>
          <p:cNvPr id="163" name="Graphic 162">
            <a:extLst>
              <a:ext uri="{FF2B5EF4-FFF2-40B4-BE49-F238E27FC236}">
                <a16:creationId xmlns:a16="http://schemas.microsoft.com/office/drawing/2014/main" id="{DC4F120B-4485-C742-A03A-EC5C9DA1852E}"/>
              </a:ext>
            </a:extLst>
          </p:cNvPr>
          <p:cNvPicPr>
            <a:picLocks noChangeAspect="1"/>
          </p:cNvPicPr>
          <p:nvPr/>
        </p:nvPicPr>
        <p:blipFill>
          <a:blip r:embed="rId40" cstate="print">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1546736" y="3581895"/>
            <a:ext cx="486403" cy="393755"/>
          </a:xfrm>
          <a:prstGeom prst="rect">
            <a:avLst/>
          </a:prstGeom>
        </p:spPr>
      </p:pic>
      <p:pic>
        <p:nvPicPr>
          <p:cNvPr id="164" name="Graphic 163">
            <a:extLst>
              <a:ext uri="{FF2B5EF4-FFF2-40B4-BE49-F238E27FC236}">
                <a16:creationId xmlns:a16="http://schemas.microsoft.com/office/drawing/2014/main" id="{12DE7375-F718-8F4D-98C4-83F548EF1603}"/>
              </a:ext>
            </a:extLst>
          </p:cNvPr>
          <p:cNvPicPr>
            <a:picLocks noChangeAspect="1"/>
          </p:cNvPicPr>
          <p:nvPr/>
        </p:nvPicPr>
        <p:blipFill>
          <a:blip r:embed="rId42" cstate="print">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2529714" y="3544151"/>
            <a:ext cx="326819" cy="442787"/>
          </a:xfrm>
          <a:prstGeom prst="rect">
            <a:avLst/>
          </a:prstGeom>
        </p:spPr>
      </p:pic>
      <p:pic>
        <p:nvPicPr>
          <p:cNvPr id="165" name="Graphic 164">
            <a:extLst>
              <a:ext uri="{FF2B5EF4-FFF2-40B4-BE49-F238E27FC236}">
                <a16:creationId xmlns:a16="http://schemas.microsoft.com/office/drawing/2014/main" id="{61FCF80D-E105-3D40-8694-8882AF5B32A9}"/>
              </a:ext>
            </a:extLst>
          </p:cNvPr>
          <p:cNvPicPr>
            <a:picLocks noChangeAspect="1"/>
          </p:cNvPicPr>
          <p:nvPr/>
        </p:nvPicPr>
        <p:blipFill>
          <a:blip r:embed="rId44" cstate="print">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3436423" y="3559625"/>
            <a:ext cx="358372" cy="481563"/>
          </a:xfrm>
          <a:prstGeom prst="rect">
            <a:avLst/>
          </a:prstGeom>
        </p:spPr>
      </p:pic>
      <p:pic>
        <p:nvPicPr>
          <p:cNvPr id="166" name="Graphic 165">
            <a:extLst>
              <a:ext uri="{FF2B5EF4-FFF2-40B4-BE49-F238E27FC236}">
                <a16:creationId xmlns:a16="http://schemas.microsoft.com/office/drawing/2014/main" id="{55377464-CCD9-2D48-85DD-56EBD74E62F6}"/>
              </a:ext>
            </a:extLst>
          </p:cNvPr>
          <p:cNvPicPr>
            <a:picLocks noChangeAspect="1"/>
          </p:cNvPicPr>
          <p:nvPr/>
        </p:nvPicPr>
        <p:blipFill>
          <a:blip r:embed="rId46" cstate="print">
            <a:extLst>
              <a:ext uri="{28A0092B-C50C-407E-A947-70E740481C1C}">
                <a14:useLocalDpi xmlns:a14="http://schemas.microsoft.com/office/drawing/2010/main" val="0"/>
              </a:ext>
              <a:ext uri="{96DAC541-7B7A-43D3-8B79-37D633B846F1}">
                <asvg:svgBlip xmlns:asvg="http://schemas.microsoft.com/office/drawing/2016/SVG/main" r:embed="rId47"/>
              </a:ext>
            </a:extLst>
          </a:blip>
          <a:stretch>
            <a:fillRect/>
          </a:stretch>
        </p:blipFill>
        <p:spPr>
          <a:xfrm>
            <a:off x="4369388" y="3544151"/>
            <a:ext cx="304003" cy="456005"/>
          </a:xfrm>
          <a:prstGeom prst="rect">
            <a:avLst/>
          </a:prstGeom>
        </p:spPr>
      </p:pic>
      <p:pic>
        <p:nvPicPr>
          <p:cNvPr id="167" name="Graphic 166">
            <a:extLst>
              <a:ext uri="{FF2B5EF4-FFF2-40B4-BE49-F238E27FC236}">
                <a16:creationId xmlns:a16="http://schemas.microsoft.com/office/drawing/2014/main" id="{15618AEE-7AC0-E649-A033-97DBB142AA87}"/>
              </a:ext>
            </a:extLst>
          </p:cNvPr>
          <p:cNvPicPr>
            <a:picLocks noChangeAspect="1"/>
          </p:cNvPicPr>
          <p:nvPr/>
        </p:nvPicPr>
        <p:blipFill>
          <a:blip r:embed="rId48" cstate="print">
            <a:extLst>
              <a:ext uri="{28A0092B-C50C-407E-A947-70E740481C1C}">
                <a14:useLocalDpi xmlns:a14="http://schemas.microsoft.com/office/drawing/2010/main" val="0"/>
              </a:ext>
              <a:ext uri="{96DAC541-7B7A-43D3-8B79-37D633B846F1}">
                <asvg:svgBlip xmlns:asvg="http://schemas.microsoft.com/office/drawing/2016/SVG/main" r:embed="rId49"/>
              </a:ext>
            </a:extLst>
          </a:blip>
          <a:stretch>
            <a:fillRect/>
          </a:stretch>
        </p:blipFill>
        <p:spPr>
          <a:xfrm>
            <a:off x="5206185" y="3532758"/>
            <a:ext cx="456528" cy="467398"/>
          </a:xfrm>
          <a:prstGeom prst="rect">
            <a:avLst/>
          </a:prstGeom>
        </p:spPr>
      </p:pic>
      <p:pic>
        <p:nvPicPr>
          <p:cNvPr id="168" name="Graphic 167">
            <a:extLst>
              <a:ext uri="{FF2B5EF4-FFF2-40B4-BE49-F238E27FC236}">
                <a16:creationId xmlns:a16="http://schemas.microsoft.com/office/drawing/2014/main" id="{AF71E4E2-1D8A-1E43-8610-996106A177AD}"/>
              </a:ext>
            </a:extLst>
          </p:cNvPr>
          <p:cNvPicPr>
            <a:picLocks noChangeAspect="1"/>
          </p:cNvPicPr>
          <p:nvPr/>
        </p:nvPicPr>
        <p:blipFill>
          <a:blip r:embed="rId50" cstate="print">
            <a:extLst>
              <a:ext uri="{28A0092B-C50C-407E-A947-70E740481C1C}">
                <a14:useLocalDpi xmlns:a14="http://schemas.microsoft.com/office/drawing/2010/main" val="0"/>
              </a:ext>
              <a:ext uri="{96DAC541-7B7A-43D3-8B79-37D633B846F1}">
                <asvg:svgBlip xmlns:asvg="http://schemas.microsoft.com/office/drawing/2016/SVG/main" r:embed="rId51"/>
              </a:ext>
            </a:extLst>
          </a:blip>
          <a:stretch>
            <a:fillRect/>
          </a:stretch>
        </p:blipFill>
        <p:spPr>
          <a:xfrm>
            <a:off x="6132012" y="3564928"/>
            <a:ext cx="464492" cy="388877"/>
          </a:xfrm>
          <a:prstGeom prst="rect">
            <a:avLst/>
          </a:prstGeom>
        </p:spPr>
      </p:pic>
      <p:pic>
        <p:nvPicPr>
          <p:cNvPr id="169" name="Graphic 168">
            <a:extLst>
              <a:ext uri="{FF2B5EF4-FFF2-40B4-BE49-F238E27FC236}">
                <a16:creationId xmlns:a16="http://schemas.microsoft.com/office/drawing/2014/main" id="{9E001F59-742E-8047-90A5-35889577CC0C}"/>
              </a:ext>
            </a:extLst>
          </p:cNvPr>
          <p:cNvPicPr>
            <a:picLocks noChangeAspect="1"/>
          </p:cNvPicPr>
          <p:nvPr/>
        </p:nvPicPr>
        <p:blipFill>
          <a:blip r:embed="rId52" cstate="print">
            <a:extLst>
              <a:ext uri="{28A0092B-C50C-407E-A947-70E740481C1C}">
                <a14:useLocalDpi xmlns:a14="http://schemas.microsoft.com/office/drawing/2010/main" val="0"/>
              </a:ext>
              <a:ext uri="{96DAC541-7B7A-43D3-8B79-37D633B846F1}">
                <asvg:svgBlip xmlns:asvg="http://schemas.microsoft.com/office/drawing/2016/SVG/main" r:embed="rId53"/>
              </a:ext>
            </a:extLst>
          </a:blip>
          <a:stretch>
            <a:fillRect/>
          </a:stretch>
        </p:blipFill>
        <p:spPr>
          <a:xfrm>
            <a:off x="7030538" y="3546635"/>
            <a:ext cx="434659" cy="434659"/>
          </a:xfrm>
          <a:prstGeom prst="rect">
            <a:avLst/>
          </a:prstGeom>
        </p:spPr>
      </p:pic>
      <p:pic>
        <p:nvPicPr>
          <p:cNvPr id="170" name="Graphic 169">
            <a:extLst>
              <a:ext uri="{FF2B5EF4-FFF2-40B4-BE49-F238E27FC236}">
                <a16:creationId xmlns:a16="http://schemas.microsoft.com/office/drawing/2014/main" id="{19008275-6F08-1A45-A0F0-691D7D2B7193}"/>
              </a:ext>
            </a:extLst>
          </p:cNvPr>
          <p:cNvPicPr>
            <a:picLocks noChangeAspect="1"/>
          </p:cNvPicPr>
          <p:nvPr/>
        </p:nvPicPr>
        <p:blipFill>
          <a:blip r:embed="rId54" cstate="print">
            <a:extLst>
              <a:ext uri="{28A0092B-C50C-407E-A947-70E740481C1C}">
                <a14:useLocalDpi xmlns:a14="http://schemas.microsoft.com/office/drawing/2010/main" val="0"/>
              </a:ext>
              <a:ext uri="{96DAC541-7B7A-43D3-8B79-37D633B846F1}">
                <asvg:svgBlip xmlns:asvg="http://schemas.microsoft.com/office/drawing/2016/SVG/main" r:embed="rId55"/>
              </a:ext>
            </a:extLst>
          </a:blip>
          <a:stretch>
            <a:fillRect/>
          </a:stretch>
        </p:blipFill>
        <p:spPr>
          <a:xfrm>
            <a:off x="8044827" y="3530997"/>
            <a:ext cx="281287" cy="431976"/>
          </a:xfrm>
          <a:prstGeom prst="rect">
            <a:avLst/>
          </a:prstGeom>
        </p:spPr>
      </p:pic>
      <p:pic>
        <p:nvPicPr>
          <p:cNvPr id="171" name="Graphic 170">
            <a:extLst>
              <a:ext uri="{FF2B5EF4-FFF2-40B4-BE49-F238E27FC236}">
                <a16:creationId xmlns:a16="http://schemas.microsoft.com/office/drawing/2014/main" id="{F4EE40B5-0DFE-5E48-A297-79621EFFF8BA}"/>
              </a:ext>
            </a:extLst>
          </p:cNvPr>
          <p:cNvPicPr>
            <a:picLocks noChangeAspect="1"/>
          </p:cNvPicPr>
          <p:nvPr/>
        </p:nvPicPr>
        <p:blipFill>
          <a:blip r:embed="rId56" cstate="print">
            <a:extLst>
              <a:ext uri="{28A0092B-C50C-407E-A947-70E740481C1C}">
                <a14:useLocalDpi xmlns:a14="http://schemas.microsoft.com/office/drawing/2010/main" val="0"/>
              </a:ext>
              <a:ext uri="{96DAC541-7B7A-43D3-8B79-37D633B846F1}">
                <asvg:svgBlip xmlns:asvg="http://schemas.microsoft.com/office/drawing/2016/SVG/main" r:embed="rId57"/>
              </a:ext>
            </a:extLst>
          </a:blip>
          <a:stretch>
            <a:fillRect/>
          </a:stretch>
        </p:blipFill>
        <p:spPr>
          <a:xfrm>
            <a:off x="672077" y="4411363"/>
            <a:ext cx="409162" cy="409162"/>
          </a:xfrm>
          <a:prstGeom prst="rect">
            <a:avLst/>
          </a:prstGeom>
        </p:spPr>
      </p:pic>
      <p:pic>
        <p:nvPicPr>
          <p:cNvPr id="172" name="Graphic 171">
            <a:extLst>
              <a:ext uri="{FF2B5EF4-FFF2-40B4-BE49-F238E27FC236}">
                <a16:creationId xmlns:a16="http://schemas.microsoft.com/office/drawing/2014/main" id="{7E05A14E-9803-CA46-B694-8DD765EB723B}"/>
              </a:ext>
            </a:extLst>
          </p:cNvPr>
          <p:cNvPicPr>
            <a:picLocks noChangeAspect="1"/>
          </p:cNvPicPr>
          <p:nvPr/>
        </p:nvPicPr>
        <p:blipFill>
          <a:blip r:embed="rId58" cstate="print">
            <a:extLst>
              <a:ext uri="{28A0092B-C50C-407E-A947-70E740481C1C}">
                <a14:useLocalDpi xmlns:a14="http://schemas.microsoft.com/office/drawing/2010/main" val="0"/>
              </a:ext>
              <a:ext uri="{96DAC541-7B7A-43D3-8B79-37D633B846F1}">
                <asvg:svgBlip xmlns:asvg="http://schemas.microsoft.com/office/drawing/2016/SVG/main" r:embed="rId59"/>
              </a:ext>
            </a:extLst>
          </a:blip>
          <a:stretch>
            <a:fillRect/>
          </a:stretch>
        </p:blipFill>
        <p:spPr>
          <a:xfrm>
            <a:off x="1546736" y="4403050"/>
            <a:ext cx="463243" cy="387831"/>
          </a:xfrm>
          <a:prstGeom prst="rect">
            <a:avLst/>
          </a:prstGeom>
        </p:spPr>
      </p:pic>
      <p:pic>
        <p:nvPicPr>
          <p:cNvPr id="173" name="Graphic 172">
            <a:extLst>
              <a:ext uri="{FF2B5EF4-FFF2-40B4-BE49-F238E27FC236}">
                <a16:creationId xmlns:a16="http://schemas.microsoft.com/office/drawing/2014/main" id="{6F8B7F17-A508-EA43-90F5-4B188B84A478}"/>
              </a:ext>
            </a:extLst>
          </p:cNvPr>
          <p:cNvPicPr>
            <a:picLocks noChangeAspect="1"/>
          </p:cNvPicPr>
          <p:nvPr/>
        </p:nvPicPr>
        <p:blipFill>
          <a:blip r:embed="rId60" cstate="print">
            <a:extLst>
              <a:ext uri="{28A0092B-C50C-407E-A947-70E740481C1C}">
                <a14:useLocalDpi xmlns:a14="http://schemas.microsoft.com/office/drawing/2010/main" val="0"/>
              </a:ext>
              <a:ext uri="{96DAC541-7B7A-43D3-8B79-37D633B846F1}">
                <asvg:svgBlip xmlns:asvg="http://schemas.microsoft.com/office/drawing/2016/SVG/main" r:embed="rId61"/>
              </a:ext>
            </a:extLst>
          </a:blip>
          <a:stretch>
            <a:fillRect/>
          </a:stretch>
        </p:blipFill>
        <p:spPr>
          <a:xfrm>
            <a:off x="2481361" y="4398091"/>
            <a:ext cx="400111" cy="409416"/>
          </a:xfrm>
          <a:prstGeom prst="rect">
            <a:avLst/>
          </a:prstGeom>
        </p:spPr>
      </p:pic>
      <p:pic>
        <p:nvPicPr>
          <p:cNvPr id="174" name="Graphic 173">
            <a:extLst>
              <a:ext uri="{FF2B5EF4-FFF2-40B4-BE49-F238E27FC236}">
                <a16:creationId xmlns:a16="http://schemas.microsoft.com/office/drawing/2014/main" id="{7E5AC461-FA87-4B45-900E-8B9AB9BA176A}"/>
              </a:ext>
            </a:extLst>
          </p:cNvPr>
          <p:cNvPicPr>
            <a:picLocks noChangeAspect="1"/>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r:embed="rId63"/>
              </a:ext>
            </a:extLst>
          </a:blip>
          <a:stretch>
            <a:fillRect/>
          </a:stretch>
        </p:blipFill>
        <p:spPr>
          <a:xfrm>
            <a:off x="3395265" y="4437670"/>
            <a:ext cx="465820" cy="324991"/>
          </a:xfrm>
          <a:prstGeom prst="rect">
            <a:avLst/>
          </a:prstGeom>
        </p:spPr>
      </p:pic>
      <p:pic>
        <p:nvPicPr>
          <p:cNvPr id="175" name="Graphic 174">
            <a:extLst>
              <a:ext uri="{FF2B5EF4-FFF2-40B4-BE49-F238E27FC236}">
                <a16:creationId xmlns:a16="http://schemas.microsoft.com/office/drawing/2014/main" id="{27B83F99-D1D2-A949-A315-8B277243A28C}"/>
              </a:ext>
            </a:extLst>
          </p:cNvPr>
          <p:cNvPicPr>
            <a:picLocks noChangeAspect="1"/>
          </p:cNvPicPr>
          <p:nvPr/>
        </p:nvPicPr>
        <p:blipFill>
          <a:blip r:embed="rId64" cstate="print">
            <a:extLst>
              <a:ext uri="{28A0092B-C50C-407E-A947-70E740481C1C}">
                <a14:useLocalDpi xmlns:a14="http://schemas.microsoft.com/office/drawing/2010/main" val="0"/>
              </a:ext>
              <a:ext uri="{96DAC541-7B7A-43D3-8B79-37D633B846F1}">
                <asvg:svgBlip xmlns:asvg="http://schemas.microsoft.com/office/drawing/2016/SVG/main" r:embed="rId65"/>
              </a:ext>
            </a:extLst>
          </a:blip>
          <a:stretch>
            <a:fillRect/>
          </a:stretch>
        </p:blipFill>
        <p:spPr>
          <a:xfrm>
            <a:off x="4375032" y="4428082"/>
            <a:ext cx="304003" cy="396125"/>
          </a:xfrm>
          <a:prstGeom prst="rect">
            <a:avLst/>
          </a:prstGeom>
        </p:spPr>
      </p:pic>
      <p:pic>
        <p:nvPicPr>
          <p:cNvPr id="176" name="Graphic 175">
            <a:extLst>
              <a:ext uri="{FF2B5EF4-FFF2-40B4-BE49-F238E27FC236}">
                <a16:creationId xmlns:a16="http://schemas.microsoft.com/office/drawing/2014/main" id="{1D0E2669-A968-5145-8E38-5008D387D603}"/>
              </a:ext>
            </a:extLst>
          </p:cNvPr>
          <p:cNvPicPr>
            <a:picLocks noChangeAspect="1"/>
          </p:cNvPicPr>
          <p:nvPr/>
        </p:nvPicPr>
        <p:blipFill>
          <a:blip r:embed="rId66" cstate="print">
            <a:extLst>
              <a:ext uri="{28A0092B-C50C-407E-A947-70E740481C1C}">
                <a14:useLocalDpi xmlns:a14="http://schemas.microsoft.com/office/drawing/2010/main" val="0"/>
              </a:ext>
              <a:ext uri="{96DAC541-7B7A-43D3-8B79-37D633B846F1}">
                <asvg:svgBlip xmlns:asvg="http://schemas.microsoft.com/office/drawing/2016/SVG/main" r:embed="rId67"/>
              </a:ext>
            </a:extLst>
          </a:blip>
          <a:stretch>
            <a:fillRect/>
          </a:stretch>
        </p:blipFill>
        <p:spPr>
          <a:xfrm>
            <a:off x="5250244" y="4410055"/>
            <a:ext cx="389893" cy="380826"/>
          </a:xfrm>
          <a:prstGeom prst="rect">
            <a:avLst/>
          </a:prstGeom>
        </p:spPr>
      </p:pic>
      <p:pic>
        <p:nvPicPr>
          <p:cNvPr id="177" name="Graphic 176">
            <a:extLst>
              <a:ext uri="{FF2B5EF4-FFF2-40B4-BE49-F238E27FC236}">
                <a16:creationId xmlns:a16="http://schemas.microsoft.com/office/drawing/2014/main" id="{D31A9B72-0E3C-4548-B669-36320A8C20C0}"/>
              </a:ext>
            </a:extLst>
          </p:cNvPr>
          <p:cNvPicPr>
            <a:picLocks noChangeAspect="1"/>
          </p:cNvPicPr>
          <p:nvPr/>
        </p:nvPicPr>
        <p:blipFill>
          <a:blip r:embed="rId68" cstate="print">
            <a:extLst>
              <a:ext uri="{28A0092B-C50C-407E-A947-70E740481C1C}">
                <a14:useLocalDpi xmlns:a14="http://schemas.microsoft.com/office/drawing/2010/main" val="0"/>
              </a:ext>
              <a:ext uri="{96DAC541-7B7A-43D3-8B79-37D633B846F1}">
                <asvg:svgBlip xmlns:asvg="http://schemas.microsoft.com/office/drawing/2016/SVG/main" r:embed="rId69"/>
              </a:ext>
            </a:extLst>
          </a:blip>
          <a:stretch>
            <a:fillRect/>
          </a:stretch>
        </p:blipFill>
        <p:spPr>
          <a:xfrm>
            <a:off x="6208536" y="4393815"/>
            <a:ext cx="280551" cy="402123"/>
          </a:xfrm>
          <a:prstGeom prst="rect">
            <a:avLst/>
          </a:prstGeom>
        </p:spPr>
      </p:pic>
      <p:pic>
        <p:nvPicPr>
          <p:cNvPr id="178" name="Graphic 177">
            <a:extLst>
              <a:ext uri="{FF2B5EF4-FFF2-40B4-BE49-F238E27FC236}">
                <a16:creationId xmlns:a16="http://schemas.microsoft.com/office/drawing/2014/main" id="{8E4D2F77-910A-4143-846B-77CF871E7484}"/>
              </a:ext>
            </a:extLst>
          </p:cNvPr>
          <p:cNvPicPr>
            <a:picLocks noChangeAspect="1"/>
          </p:cNvPicPr>
          <p:nvPr/>
        </p:nvPicPr>
        <p:blipFill>
          <a:blip r:embed="rId70" cstate="print">
            <a:extLst>
              <a:ext uri="{28A0092B-C50C-407E-A947-70E740481C1C}">
                <a14:useLocalDpi xmlns:a14="http://schemas.microsoft.com/office/drawing/2010/main" val="0"/>
              </a:ext>
              <a:ext uri="{96DAC541-7B7A-43D3-8B79-37D633B846F1}">
                <asvg:svgBlip xmlns:asvg="http://schemas.microsoft.com/office/drawing/2016/SVG/main" r:embed="rId71"/>
              </a:ext>
            </a:extLst>
          </a:blip>
          <a:stretch>
            <a:fillRect/>
          </a:stretch>
        </p:blipFill>
        <p:spPr>
          <a:xfrm>
            <a:off x="7150995" y="4428082"/>
            <a:ext cx="229283" cy="372584"/>
          </a:xfrm>
          <a:prstGeom prst="rect">
            <a:avLst/>
          </a:prstGeom>
        </p:spPr>
      </p:pic>
      <p:pic>
        <p:nvPicPr>
          <p:cNvPr id="179" name="Graphic 178">
            <a:extLst>
              <a:ext uri="{FF2B5EF4-FFF2-40B4-BE49-F238E27FC236}">
                <a16:creationId xmlns:a16="http://schemas.microsoft.com/office/drawing/2014/main" id="{5B010F3E-9400-814C-AF9A-FE008FF5D9F6}"/>
              </a:ext>
            </a:extLst>
          </p:cNvPr>
          <p:cNvPicPr>
            <a:picLocks noChangeAspect="1"/>
          </p:cNvPicPr>
          <p:nvPr/>
        </p:nvPicPr>
        <p:blipFill>
          <a:blip r:embed="rId72" cstate="print">
            <a:extLst>
              <a:ext uri="{28A0092B-C50C-407E-A947-70E740481C1C}">
                <a14:useLocalDpi xmlns:a14="http://schemas.microsoft.com/office/drawing/2010/main" val="0"/>
              </a:ext>
              <a:ext uri="{96DAC541-7B7A-43D3-8B79-37D633B846F1}">
                <asvg:svgBlip xmlns:asvg="http://schemas.microsoft.com/office/drawing/2016/SVG/main" r:embed="rId73"/>
              </a:ext>
            </a:extLst>
          </a:blip>
          <a:stretch>
            <a:fillRect/>
          </a:stretch>
        </p:blipFill>
        <p:spPr>
          <a:xfrm>
            <a:off x="7989847" y="4447673"/>
            <a:ext cx="407527" cy="360140"/>
          </a:xfrm>
          <a:prstGeom prst="rect">
            <a:avLst/>
          </a:prstGeom>
        </p:spPr>
      </p:pic>
      <p:pic>
        <p:nvPicPr>
          <p:cNvPr id="180" name="Graphic 179">
            <a:extLst>
              <a:ext uri="{FF2B5EF4-FFF2-40B4-BE49-F238E27FC236}">
                <a16:creationId xmlns:a16="http://schemas.microsoft.com/office/drawing/2014/main" id="{32DB9594-E9D7-7B45-8BA8-44E6ECBE1B11}"/>
              </a:ext>
            </a:extLst>
          </p:cNvPr>
          <p:cNvPicPr>
            <a:picLocks noChangeAspect="1"/>
          </p:cNvPicPr>
          <p:nvPr/>
        </p:nvPicPr>
        <p:blipFill>
          <a:blip r:embed="rId74" cstate="print">
            <a:extLst>
              <a:ext uri="{28A0092B-C50C-407E-A947-70E740481C1C}">
                <a14:useLocalDpi xmlns:a14="http://schemas.microsoft.com/office/drawing/2010/main" val="0"/>
              </a:ext>
              <a:ext uri="{96DAC541-7B7A-43D3-8B79-37D633B846F1}">
                <asvg:svgBlip xmlns:asvg="http://schemas.microsoft.com/office/drawing/2016/SVG/main" r:embed="rId75"/>
              </a:ext>
            </a:extLst>
          </a:blip>
          <a:stretch>
            <a:fillRect/>
          </a:stretch>
        </p:blipFill>
        <p:spPr>
          <a:xfrm>
            <a:off x="2447164" y="5249367"/>
            <a:ext cx="427274" cy="427274"/>
          </a:xfrm>
          <a:prstGeom prst="rect">
            <a:avLst/>
          </a:prstGeom>
        </p:spPr>
      </p:pic>
      <p:pic>
        <p:nvPicPr>
          <p:cNvPr id="181" name="Graphic 180">
            <a:extLst>
              <a:ext uri="{FF2B5EF4-FFF2-40B4-BE49-F238E27FC236}">
                <a16:creationId xmlns:a16="http://schemas.microsoft.com/office/drawing/2014/main" id="{42DDFD06-6C0A-B540-8C8B-EE7DA608208E}"/>
              </a:ext>
            </a:extLst>
          </p:cNvPr>
          <p:cNvPicPr>
            <a:picLocks noChangeAspect="1"/>
          </p:cNvPicPr>
          <p:nvPr/>
        </p:nvPicPr>
        <p:blipFill>
          <a:blip r:embed="rId76" cstate="print">
            <a:extLst>
              <a:ext uri="{28A0092B-C50C-407E-A947-70E740481C1C}">
                <a14:useLocalDpi xmlns:a14="http://schemas.microsoft.com/office/drawing/2010/main" val="0"/>
              </a:ext>
              <a:ext uri="{96DAC541-7B7A-43D3-8B79-37D633B846F1}">
                <asvg:svgBlip xmlns:asvg="http://schemas.microsoft.com/office/drawing/2016/SVG/main" r:embed="rId77"/>
              </a:ext>
            </a:extLst>
          </a:blip>
          <a:stretch>
            <a:fillRect/>
          </a:stretch>
        </p:blipFill>
        <p:spPr>
          <a:xfrm>
            <a:off x="3461003" y="5248942"/>
            <a:ext cx="302348" cy="419386"/>
          </a:xfrm>
          <a:prstGeom prst="rect">
            <a:avLst/>
          </a:prstGeom>
        </p:spPr>
      </p:pic>
      <p:pic>
        <p:nvPicPr>
          <p:cNvPr id="182" name="Graphic 181">
            <a:extLst>
              <a:ext uri="{FF2B5EF4-FFF2-40B4-BE49-F238E27FC236}">
                <a16:creationId xmlns:a16="http://schemas.microsoft.com/office/drawing/2014/main" id="{46676980-EC5A-7747-BE91-02BE0C9F22CA}"/>
              </a:ext>
            </a:extLst>
          </p:cNvPr>
          <p:cNvPicPr>
            <a:picLocks noChangeAspect="1"/>
          </p:cNvPicPr>
          <p:nvPr/>
        </p:nvPicPr>
        <p:blipFill>
          <a:blip r:embed="rId78" cstate="print">
            <a:extLst>
              <a:ext uri="{28A0092B-C50C-407E-A947-70E740481C1C}">
                <a14:useLocalDpi xmlns:a14="http://schemas.microsoft.com/office/drawing/2010/main" val="0"/>
              </a:ext>
              <a:ext uri="{96DAC541-7B7A-43D3-8B79-37D633B846F1}">
                <asvg:svgBlip xmlns:asvg="http://schemas.microsoft.com/office/drawing/2016/SVG/main" r:embed="rId79"/>
              </a:ext>
            </a:extLst>
          </a:blip>
          <a:stretch>
            <a:fillRect/>
          </a:stretch>
        </p:blipFill>
        <p:spPr>
          <a:xfrm>
            <a:off x="4433588" y="5269476"/>
            <a:ext cx="236140" cy="390539"/>
          </a:xfrm>
          <a:prstGeom prst="rect">
            <a:avLst/>
          </a:prstGeom>
        </p:spPr>
      </p:pic>
      <p:pic>
        <p:nvPicPr>
          <p:cNvPr id="183" name="Graphic 182">
            <a:extLst>
              <a:ext uri="{FF2B5EF4-FFF2-40B4-BE49-F238E27FC236}">
                <a16:creationId xmlns:a16="http://schemas.microsoft.com/office/drawing/2014/main" id="{EA2CFFCF-F007-F945-AB49-FAB96F233A4B}"/>
              </a:ext>
            </a:extLst>
          </p:cNvPr>
          <p:cNvPicPr>
            <a:picLocks noChangeAspect="1"/>
          </p:cNvPicPr>
          <p:nvPr/>
        </p:nvPicPr>
        <p:blipFill>
          <a:blip r:embed="rId80" cstate="print">
            <a:extLst>
              <a:ext uri="{28A0092B-C50C-407E-A947-70E740481C1C}">
                <a14:useLocalDpi xmlns:a14="http://schemas.microsoft.com/office/drawing/2010/main" val="0"/>
              </a:ext>
              <a:ext uri="{96DAC541-7B7A-43D3-8B79-37D633B846F1}">
                <asvg:svgBlip xmlns:asvg="http://schemas.microsoft.com/office/drawing/2016/SVG/main" r:embed="rId81"/>
              </a:ext>
            </a:extLst>
          </a:blip>
          <a:stretch>
            <a:fillRect/>
          </a:stretch>
        </p:blipFill>
        <p:spPr>
          <a:xfrm>
            <a:off x="6181407" y="5308678"/>
            <a:ext cx="369872" cy="308227"/>
          </a:xfrm>
          <a:prstGeom prst="rect">
            <a:avLst/>
          </a:prstGeom>
        </p:spPr>
      </p:pic>
      <p:pic>
        <p:nvPicPr>
          <p:cNvPr id="184" name="Graphic 183">
            <a:extLst>
              <a:ext uri="{FF2B5EF4-FFF2-40B4-BE49-F238E27FC236}">
                <a16:creationId xmlns:a16="http://schemas.microsoft.com/office/drawing/2014/main" id="{E2B8A302-06B2-CB47-8901-CDCDA3B74040}"/>
              </a:ext>
            </a:extLst>
          </p:cNvPr>
          <p:cNvPicPr>
            <a:picLocks noChangeAspect="1"/>
          </p:cNvPicPr>
          <p:nvPr/>
        </p:nvPicPr>
        <p:blipFill>
          <a:blip r:embed="rId82" cstate="print">
            <a:extLst>
              <a:ext uri="{28A0092B-C50C-407E-A947-70E740481C1C}">
                <a14:useLocalDpi xmlns:a14="http://schemas.microsoft.com/office/drawing/2010/main" val="0"/>
              </a:ext>
              <a:ext uri="{96DAC541-7B7A-43D3-8B79-37D633B846F1}">
                <asvg:svgBlip xmlns:asvg="http://schemas.microsoft.com/office/drawing/2016/SVG/main" r:embed="rId83"/>
              </a:ext>
            </a:extLst>
          </a:blip>
          <a:stretch>
            <a:fillRect/>
          </a:stretch>
        </p:blipFill>
        <p:spPr>
          <a:xfrm>
            <a:off x="7053751" y="5230319"/>
            <a:ext cx="450814" cy="450814"/>
          </a:xfrm>
          <a:prstGeom prst="rect">
            <a:avLst/>
          </a:prstGeom>
        </p:spPr>
      </p:pic>
      <p:pic>
        <p:nvPicPr>
          <p:cNvPr id="185" name="Graphic 184">
            <a:extLst>
              <a:ext uri="{FF2B5EF4-FFF2-40B4-BE49-F238E27FC236}">
                <a16:creationId xmlns:a16="http://schemas.microsoft.com/office/drawing/2014/main" id="{B0D199F7-339C-3D40-A090-A1953D03E201}"/>
              </a:ext>
            </a:extLst>
          </p:cNvPr>
          <p:cNvPicPr>
            <a:picLocks noChangeAspect="1"/>
          </p:cNvPicPr>
          <p:nvPr/>
        </p:nvPicPr>
        <p:blipFill>
          <a:blip r:embed="rId84" cstate="print">
            <a:extLst>
              <a:ext uri="{28A0092B-C50C-407E-A947-70E740481C1C}">
                <a14:useLocalDpi xmlns:a14="http://schemas.microsoft.com/office/drawing/2010/main" val="0"/>
              </a:ext>
              <a:ext uri="{96DAC541-7B7A-43D3-8B79-37D633B846F1}">
                <asvg:svgBlip xmlns:asvg="http://schemas.microsoft.com/office/drawing/2016/SVG/main" r:embed="rId85"/>
              </a:ext>
            </a:extLst>
          </a:blip>
          <a:stretch>
            <a:fillRect/>
          </a:stretch>
        </p:blipFill>
        <p:spPr>
          <a:xfrm>
            <a:off x="5244445" y="5272457"/>
            <a:ext cx="412101" cy="357877"/>
          </a:xfrm>
          <a:prstGeom prst="rect">
            <a:avLst/>
          </a:prstGeom>
        </p:spPr>
      </p:pic>
      <p:pic>
        <p:nvPicPr>
          <p:cNvPr id="186" name="Graphic 185">
            <a:extLst>
              <a:ext uri="{FF2B5EF4-FFF2-40B4-BE49-F238E27FC236}">
                <a16:creationId xmlns:a16="http://schemas.microsoft.com/office/drawing/2014/main" id="{06E09D8E-161D-7248-AA10-7EE114DE78A3}"/>
              </a:ext>
            </a:extLst>
          </p:cNvPr>
          <p:cNvPicPr>
            <a:picLocks noChangeAspect="1"/>
          </p:cNvPicPr>
          <p:nvPr/>
        </p:nvPicPr>
        <p:blipFill>
          <a:blip r:embed="rId86" cstate="print">
            <a:extLst>
              <a:ext uri="{28A0092B-C50C-407E-A947-70E740481C1C}">
                <a14:useLocalDpi xmlns:a14="http://schemas.microsoft.com/office/drawing/2010/main" val="0"/>
              </a:ext>
              <a:ext uri="{96DAC541-7B7A-43D3-8B79-37D633B846F1}">
                <asvg:svgBlip xmlns:asvg="http://schemas.microsoft.com/office/drawing/2016/SVG/main" r:embed="rId87"/>
              </a:ext>
            </a:extLst>
          </a:blip>
          <a:stretch>
            <a:fillRect/>
          </a:stretch>
        </p:blipFill>
        <p:spPr>
          <a:xfrm>
            <a:off x="8020893" y="5253203"/>
            <a:ext cx="349565" cy="402530"/>
          </a:xfrm>
          <a:prstGeom prst="rect">
            <a:avLst/>
          </a:prstGeom>
        </p:spPr>
      </p:pic>
      <p:pic>
        <p:nvPicPr>
          <p:cNvPr id="187" name="Graphic 186">
            <a:extLst>
              <a:ext uri="{FF2B5EF4-FFF2-40B4-BE49-F238E27FC236}">
                <a16:creationId xmlns:a16="http://schemas.microsoft.com/office/drawing/2014/main" id="{8BCC788D-8F50-C644-92D0-87C0986384C9}"/>
              </a:ext>
            </a:extLst>
          </p:cNvPr>
          <p:cNvPicPr>
            <a:picLocks noChangeAspect="1"/>
          </p:cNvPicPr>
          <p:nvPr/>
        </p:nvPicPr>
        <p:blipFill>
          <a:blip r:embed="rId88" cstate="print">
            <a:extLst>
              <a:ext uri="{28A0092B-C50C-407E-A947-70E740481C1C}">
                <a14:useLocalDpi xmlns:a14="http://schemas.microsoft.com/office/drawing/2010/main" val="0"/>
              </a:ext>
              <a:ext uri="{96DAC541-7B7A-43D3-8B79-37D633B846F1}">
                <asvg:svgBlip xmlns:asvg="http://schemas.microsoft.com/office/drawing/2016/SVG/main" r:embed="rId89"/>
              </a:ext>
            </a:extLst>
          </a:blip>
          <a:stretch>
            <a:fillRect/>
          </a:stretch>
        </p:blipFill>
        <p:spPr>
          <a:xfrm>
            <a:off x="678445" y="5233330"/>
            <a:ext cx="381788" cy="432023"/>
          </a:xfrm>
          <a:prstGeom prst="rect">
            <a:avLst/>
          </a:prstGeom>
        </p:spPr>
      </p:pic>
      <p:pic>
        <p:nvPicPr>
          <p:cNvPr id="188" name="Graphic 187">
            <a:extLst>
              <a:ext uri="{FF2B5EF4-FFF2-40B4-BE49-F238E27FC236}">
                <a16:creationId xmlns:a16="http://schemas.microsoft.com/office/drawing/2014/main" id="{940C879C-27A1-9446-AC2F-11F82E961AFF}"/>
              </a:ext>
            </a:extLst>
          </p:cNvPr>
          <p:cNvPicPr>
            <a:picLocks noChangeAspect="1"/>
          </p:cNvPicPr>
          <p:nvPr/>
        </p:nvPicPr>
        <p:blipFill>
          <a:blip r:embed="rId90" cstate="print">
            <a:extLst>
              <a:ext uri="{28A0092B-C50C-407E-A947-70E740481C1C}">
                <a14:useLocalDpi xmlns:a14="http://schemas.microsoft.com/office/drawing/2010/main" val="0"/>
              </a:ext>
              <a:ext uri="{96DAC541-7B7A-43D3-8B79-37D633B846F1}">
                <asvg:svgBlip xmlns:asvg="http://schemas.microsoft.com/office/drawing/2016/SVG/main" r:embed="rId91"/>
              </a:ext>
            </a:extLst>
          </a:blip>
          <a:stretch>
            <a:fillRect/>
          </a:stretch>
        </p:blipFill>
        <p:spPr>
          <a:xfrm>
            <a:off x="1594469" y="5286260"/>
            <a:ext cx="369091" cy="360507"/>
          </a:xfrm>
          <a:prstGeom prst="rect">
            <a:avLst/>
          </a:prstGeom>
        </p:spPr>
      </p:pic>
      <p:sp>
        <p:nvSpPr>
          <p:cNvPr id="189" name="TextBox 188">
            <a:extLst>
              <a:ext uri="{FF2B5EF4-FFF2-40B4-BE49-F238E27FC236}">
                <a16:creationId xmlns:a16="http://schemas.microsoft.com/office/drawing/2014/main" id="{B5962F94-8E2E-BC43-AF5B-885BFECE38CA}"/>
              </a:ext>
            </a:extLst>
          </p:cNvPr>
          <p:cNvSpPr txBox="1"/>
          <p:nvPr/>
        </p:nvSpPr>
        <p:spPr>
          <a:xfrm>
            <a:off x="3612177" y="1021805"/>
            <a:ext cx="6398406" cy="523220"/>
          </a:xfrm>
          <a:prstGeom prst="rect">
            <a:avLst/>
          </a:prstGeom>
          <a:noFill/>
        </p:spPr>
        <p:txBody>
          <a:bodyPr wrap="square" rtlCol="0">
            <a:spAutoFit/>
          </a:bodyPr>
          <a:lstStyle/>
          <a:p>
            <a:r>
              <a:rPr lang="en-US" sz="1400" dirty="0">
                <a:solidFill>
                  <a:schemeClr val="accent4"/>
                </a:solidFill>
                <a:latin typeface="Century Gothic" panose="020B0502020202020204" pitchFamily="34" charset="0"/>
              </a:rPr>
              <a:t>Additional icons that can be used in your presentation.</a:t>
            </a:r>
          </a:p>
          <a:p>
            <a:r>
              <a:rPr lang="en-US" sz="1400" dirty="0">
                <a:solidFill>
                  <a:schemeClr val="accent4"/>
                </a:solidFill>
                <a:latin typeface="Century Gothic" panose="020B0502020202020204" pitchFamily="34" charset="0"/>
              </a:rPr>
              <a:t>The color of SVG Icons and circles can be edited within PowerPoint. </a:t>
            </a:r>
          </a:p>
        </p:txBody>
      </p:sp>
      <p:sp>
        <p:nvSpPr>
          <p:cNvPr id="97" name="Oval 96">
            <a:extLst>
              <a:ext uri="{FF2B5EF4-FFF2-40B4-BE49-F238E27FC236}">
                <a16:creationId xmlns:a16="http://schemas.microsoft.com/office/drawing/2014/main" id="{718FA1E6-8B44-7449-B6ED-40F1FDA664F7}"/>
              </a:ext>
            </a:extLst>
          </p:cNvPr>
          <p:cNvSpPr/>
          <p:nvPr/>
        </p:nvSpPr>
        <p:spPr>
          <a:xfrm>
            <a:off x="8741505" y="176200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Oval 190">
            <a:extLst>
              <a:ext uri="{FF2B5EF4-FFF2-40B4-BE49-F238E27FC236}">
                <a16:creationId xmlns:a16="http://schemas.microsoft.com/office/drawing/2014/main" id="{44C26192-87FA-E243-96C2-7E5684770803}"/>
              </a:ext>
            </a:extLst>
          </p:cNvPr>
          <p:cNvSpPr/>
          <p:nvPr/>
        </p:nvSpPr>
        <p:spPr>
          <a:xfrm>
            <a:off x="9655660" y="1762513"/>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91380170-3D9B-4642-AA32-9E29398595CB}"/>
              </a:ext>
            </a:extLst>
          </p:cNvPr>
          <p:cNvSpPr/>
          <p:nvPr/>
        </p:nvSpPr>
        <p:spPr>
          <a:xfrm>
            <a:off x="10569819" y="176200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FC2699DF-CF50-A740-AEC9-73D2B1AB8132}"/>
              </a:ext>
            </a:extLst>
          </p:cNvPr>
          <p:cNvSpPr/>
          <p:nvPr/>
        </p:nvSpPr>
        <p:spPr>
          <a:xfrm>
            <a:off x="8741505" y="2577876"/>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765DB8FE-1637-B949-8887-B71570E9D3ED}"/>
              </a:ext>
            </a:extLst>
          </p:cNvPr>
          <p:cNvSpPr/>
          <p:nvPr/>
        </p:nvSpPr>
        <p:spPr>
          <a:xfrm>
            <a:off x="9673610" y="2585185"/>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564B1BFD-F34E-434F-AED0-0FBA41F4AF93}"/>
              </a:ext>
            </a:extLst>
          </p:cNvPr>
          <p:cNvSpPr/>
          <p:nvPr/>
        </p:nvSpPr>
        <p:spPr>
          <a:xfrm>
            <a:off x="10569819" y="2586345"/>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a:extLst>
              <a:ext uri="{FF2B5EF4-FFF2-40B4-BE49-F238E27FC236}">
                <a16:creationId xmlns:a16="http://schemas.microsoft.com/office/drawing/2014/main" id="{40B47BDA-3470-1F4A-9B6D-55F704C3CDBF}"/>
              </a:ext>
            </a:extLst>
          </p:cNvPr>
          <p:cNvSpPr/>
          <p:nvPr/>
        </p:nvSpPr>
        <p:spPr>
          <a:xfrm>
            <a:off x="8741505" y="3416744"/>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a:extLst>
              <a:ext uri="{FF2B5EF4-FFF2-40B4-BE49-F238E27FC236}">
                <a16:creationId xmlns:a16="http://schemas.microsoft.com/office/drawing/2014/main" id="{CC6E50FE-1D8E-A944-B147-341C275D9DF2}"/>
              </a:ext>
            </a:extLst>
          </p:cNvPr>
          <p:cNvSpPr/>
          <p:nvPr/>
        </p:nvSpPr>
        <p:spPr>
          <a:xfrm>
            <a:off x="9655660" y="3417257"/>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a:extLst>
              <a:ext uri="{FF2B5EF4-FFF2-40B4-BE49-F238E27FC236}">
                <a16:creationId xmlns:a16="http://schemas.microsoft.com/office/drawing/2014/main" id="{10909360-2F82-CE45-9ADA-20DD7B7B407C}"/>
              </a:ext>
            </a:extLst>
          </p:cNvPr>
          <p:cNvSpPr/>
          <p:nvPr/>
        </p:nvSpPr>
        <p:spPr>
          <a:xfrm>
            <a:off x="10569819" y="3416744"/>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BEE8C903-A985-114E-BBCD-895723AF815D}"/>
              </a:ext>
            </a:extLst>
          </p:cNvPr>
          <p:cNvSpPr/>
          <p:nvPr/>
        </p:nvSpPr>
        <p:spPr>
          <a:xfrm>
            <a:off x="8741505" y="424009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E5266787-F4A0-5F4E-9A22-913DC0777DC2}"/>
              </a:ext>
            </a:extLst>
          </p:cNvPr>
          <p:cNvSpPr/>
          <p:nvPr/>
        </p:nvSpPr>
        <p:spPr>
          <a:xfrm>
            <a:off x="9655660" y="424009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a:extLst>
              <a:ext uri="{FF2B5EF4-FFF2-40B4-BE49-F238E27FC236}">
                <a16:creationId xmlns:a16="http://schemas.microsoft.com/office/drawing/2014/main" id="{DC5AAD6C-30D2-1F4F-AFBC-156B64A0AE5D}"/>
              </a:ext>
            </a:extLst>
          </p:cNvPr>
          <p:cNvSpPr/>
          <p:nvPr/>
        </p:nvSpPr>
        <p:spPr>
          <a:xfrm>
            <a:off x="10569819" y="424009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a:extLst>
              <a:ext uri="{FF2B5EF4-FFF2-40B4-BE49-F238E27FC236}">
                <a16:creationId xmlns:a16="http://schemas.microsoft.com/office/drawing/2014/main" id="{6BCA8EFB-CB34-284E-999A-310287BEF65E}"/>
              </a:ext>
            </a:extLst>
          </p:cNvPr>
          <p:cNvSpPr/>
          <p:nvPr/>
        </p:nvSpPr>
        <p:spPr>
          <a:xfrm>
            <a:off x="8741505" y="508967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6AD81979-3FA1-E84D-97F5-E9DA16DB42BC}"/>
              </a:ext>
            </a:extLst>
          </p:cNvPr>
          <p:cNvSpPr/>
          <p:nvPr/>
        </p:nvSpPr>
        <p:spPr>
          <a:xfrm>
            <a:off x="9673610" y="5091561"/>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C51A2488-D59C-9643-A298-C2552A49C73B}"/>
              </a:ext>
            </a:extLst>
          </p:cNvPr>
          <p:cNvSpPr/>
          <p:nvPr/>
        </p:nvSpPr>
        <p:spPr>
          <a:xfrm>
            <a:off x="10569819" y="508967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5E6D9F8B-DF54-0C48-BA34-94D718ACFA66}"/>
              </a:ext>
            </a:extLst>
          </p:cNvPr>
          <p:cNvPicPr>
            <a:picLocks noChangeAspect="1"/>
          </p:cNvPicPr>
          <p:nvPr/>
        </p:nvPicPr>
        <p:blipFill>
          <a:blip r:embed="rId92" cstate="print">
            <a:extLst>
              <a:ext uri="{28A0092B-C50C-407E-A947-70E740481C1C}">
                <a14:useLocalDpi xmlns:a14="http://schemas.microsoft.com/office/drawing/2010/main" val="0"/>
              </a:ext>
              <a:ext uri="{96DAC541-7B7A-43D3-8B79-37D633B846F1}">
                <asvg:svgBlip xmlns:asvg="http://schemas.microsoft.com/office/drawing/2016/SVG/main" r:embed="rId93"/>
              </a:ext>
            </a:extLst>
          </a:blip>
          <a:stretch>
            <a:fillRect/>
          </a:stretch>
        </p:blipFill>
        <p:spPr>
          <a:xfrm>
            <a:off x="8624926" y="1652427"/>
            <a:ext cx="953402" cy="953402"/>
          </a:xfrm>
          <a:prstGeom prst="rect">
            <a:avLst/>
          </a:prstGeom>
        </p:spPr>
      </p:pic>
      <p:pic>
        <p:nvPicPr>
          <p:cNvPr id="11" name="Graphic 10">
            <a:extLst>
              <a:ext uri="{FF2B5EF4-FFF2-40B4-BE49-F238E27FC236}">
                <a16:creationId xmlns:a16="http://schemas.microsoft.com/office/drawing/2014/main" id="{AC4A42F7-D575-504C-AB94-9D08CCC8D597}"/>
              </a:ext>
            </a:extLst>
          </p:cNvPr>
          <p:cNvPicPr>
            <a:picLocks noChangeAspect="1"/>
          </p:cNvPicPr>
          <p:nvPr/>
        </p:nvPicPr>
        <p:blipFill rotWithShape="1">
          <a:blip r:embed="rId94" cstate="print">
            <a:extLst>
              <a:ext uri="{28A0092B-C50C-407E-A947-70E740481C1C}">
                <a14:useLocalDpi xmlns:a14="http://schemas.microsoft.com/office/drawing/2010/main" val="0"/>
              </a:ext>
              <a:ext uri="{96DAC541-7B7A-43D3-8B79-37D633B846F1}">
                <asvg:svgBlip xmlns:asvg="http://schemas.microsoft.com/office/drawing/2016/SVG/main" r:embed="rId95"/>
              </a:ext>
            </a:extLst>
          </a:blip>
          <a:srcRect l="24032" t="31204" r="23669" b="32294"/>
          <a:stretch/>
        </p:blipFill>
        <p:spPr>
          <a:xfrm>
            <a:off x="8803411" y="2755307"/>
            <a:ext cx="604434" cy="421845"/>
          </a:xfrm>
          <a:prstGeom prst="rect">
            <a:avLst/>
          </a:prstGeom>
        </p:spPr>
      </p:pic>
      <p:pic>
        <p:nvPicPr>
          <p:cNvPr id="13" name="Graphic 12">
            <a:extLst>
              <a:ext uri="{FF2B5EF4-FFF2-40B4-BE49-F238E27FC236}">
                <a16:creationId xmlns:a16="http://schemas.microsoft.com/office/drawing/2014/main" id="{83A120BF-6B3D-2C48-9EA8-398762364AD1}"/>
              </a:ext>
            </a:extLst>
          </p:cNvPr>
          <p:cNvPicPr>
            <a:picLocks noChangeAspect="1"/>
          </p:cNvPicPr>
          <p:nvPr/>
        </p:nvPicPr>
        <p:blipFill rotWithShape="1">
          <a:blip r:embed="rId96" cstate="print">
            <a:extLst>
              <a:ext uri="{28A0092B-C50C-407E-A947-70E740481C1C}">
                <a14:useLocalDpi xmlns:a14="http://schemas.microsoft.com/office/drawing/2010/main" val="0"/>
              </a:ext>
              <a:ext uri="{96DAC541-7B7A-43D3-8B79-37D633B846F1}">
                <asvg:svgBlip xmlns:asvg="http://schemas.microsoft.com/office/drawing/2016/SVG/main" r:embed="rId97"/>
              </a:ext>
            </a:extLst>
          </a:blip>
          <a:srcRect l="25511" t="22638" r="22785" b="25658"/>
          <a:stretch/>
        </p:blipFill>
        <p:spPr>
          <a:xfrm>
            <a:off x="8873153" y="3525864"/>
            <a:ext cx="503695" cy="503695"/>
          </a:xfrm>
          <a:prstGeom prst="rect">
            <a:avLst/>
          </a:prstGeom>
        </p:spPr>
      </p:pic>
      <p:pic>
        <p:nvPicPr>
          <p:cNvPr id="19" name="Graphic 18">
            <a:extLst>
              <a:ext uri="{FF2B5EF4-FFF2-40B4-BE49-F238E27FC236}">
                <a16:creationId xmlns:a16="http://schemas.microsoft.com/office/drawing/2014/main" id="{381A80C8-D18D-1D44-8A74-FF782D735FB3}"/>
              </a:ext>
            </a:extLst>
          </p:cNvPr>
          <p:cNvPicPr>
            <a:picLocks noChangeAspect="1"/>
          </p:cNvPicPr>
          <p:nvPr/>
        </p:nvPicPr>
        <p:blipFill rotWithShape="1">
          <a:blip r:embed="rId98" cstate="print">
            <a:extLst>
              <a:ext uri="{28A0092B-C50C-407E-A947-70E740481C1C}">
                <a14:useLocalDpi xmlns:a14="http://schemas.microsoft.com/office/drawing/2010/main" val="0"/>
              </a:ext>
              <a:ext uri="{96DAC541-7B7A-43D3-8B79-37D633B846F1}">
                <asvg:svgBlip xmlns:asvg="http://schemas.microsoft.com/office/drawing/2016/SVG/main" r:embed="rId99"/>
              </a:ext>
            </a:extLst>
          </a:blip>
          <a:srcRect l="25463" t="25175" r="22995" b="25595"/>
          <a:stretch/>
        </p:blipFill>
        <p:spPr>
          <a:xfrm>
            <a:off x="8856437" y="5199016"/>
            <a:ext cx="503696" cy="481113"/>
          </a:xfrm>
          <a:prstGeom prst="rect">
            <a:avLst/>
          </a:prstGeom>
        </p:spPr>
      </p:pic>
      <p:pic>
        <p:nvPicPr>
          <p:cNvPr id="21" name="Graphic 20">
            <a:extLst>
              <a:ext uri="{FF2B5EF4-FFF2-40B4-BE49-F238E27FC236}">
                <a16:creationId xmlns:a16="http://schemas.microsoft.com/office/drawing/2014/main" id="{A7340530-5228-A347-BD58-31FF9AA8E4A0}"/>
              </a:ext>
            </a:extLst>
          </p:cNvPr>
          <p:cNvPicPr>
            <a:picLocks noChangeAspect="1"/>
          </p:cNvPicPr>
          <p:nvPr/>
        </p:nvPicPr>
        <p:blipFill rotWithShape="1">
          <a:blip r:embed="rId100" cstate="print">
            <a:extLst>
              <a:ext uri="{28A0092B-C50C-407E-A947-70E740481C1C}">
                <a14:useLocalDpi xmlns:a14="http://schemas.microsoft.com/office/drawing/2010/main" val="0"/>
              </a:ext>
              <a:ext uri="{96DAC541-7B7A-43D3-8B79-37D633B846F1}">
                <asvg:svgBlip xmlns:asvg="http://schemas.microsoft.com/office/drawing/2016/SVG/main" r:embed="rId101"/>
              </a:ext>
            </a:extLst>
          </a:blip>
          <a:srcRect l="29024" t="28965" r="29028" b="31265"/>
          <a:stretch/>
        </p:blipFill>
        <p:spPr>
          <a:xfrm>
            <a:off x="9764306" y="1864326"/>
            <a:ext cx="534691" cy="506915"/>
          </a:xfrm>
          <a:prstGeom prst="rect">
            <a:avLst/>
          </a:prstGeom>
        </p:spPr>
      </p:pic>
      <p:pic>
        <p:nvPicPr>
          <p:cNvPr id="27" name="Graphic 26">
            <a:extLst>
              <a:ext uri="{FF2B5EF4-FFF2-40B4-BE49-F238E27FC236}">
                <a16:creationId xmlns:a16="http://schemas.microsoft.com/office/drawing/2014/main" id="{E8B3206F-2343-DC42-9851-3B5B70193FA7}"/>
              </a:ext>
            </a:extLst>
          </p:cNvPr>
          <p:cNvPicPr>
            <a:picLocks noChangeAspect="1"/>
          </p:cNvPicPr>
          <p:nvPr/>
        </p:nvPicPr>
        <p:blipFill rotWithShape="1">
          <a:blip r:embed="rId102" cstate="print">
            <a:extLst>
              <a:ext uri="{28A0092B-C50C-407E-A947-70E740481C1C}">
                <a14:useLocalDpi xmlns:a14="http://schemas.microsoft.com/office/drawing/2010/main" val="0"/>
              </a:ext>
              <a:ext uri="{96DAC541-7B7A-43D3-8B79-37D633B846F1}">
                <asvg:svgBlip xmlns:asvg="http://schemas.microsoft.com/office/drawing/2016/SVG/main" r:embed="rId103"/>
              </a:ext>
            </a:extLst>
          </a:blip>
          <a:srcRect l="26013" t="27773" r="23968" b="29458"/>
          <a:stretch/>
        </p:blipFill>
        <p:spPr>
          <a:xfrm>
            <a:off x="9798492" y="2736477"/>
            <a:ext cx="463925" cy="396689"/>
          </a:xfrm>
          <a:prstGeom prst="rect">
            <a:avLst/>
          </a:prstGeom>
        </p:spPr>
      </p:pic>
      <p:pic>
        <p:nvPicPr>
          <p:cNvPr id="31" name="Graphic 30">
            <a:extLst>
              <a:ext uri="{FF2B5EF4-FFF2-40B4-BE49-F238E27FC236}">
                <a16:creationId xmlns:a16="http://schemas.microsoft.com/office/drawing/2014/main" id="{EA8AF785-4546-2E4F-9025-F1DDA9810E9B}"/>
              </a:ext>
            </a:extLst>
          </p:cNvPr>
          <p:cNvPicPr>
            <a:picLocks noChangeAspect="1"/>
          </p:cNvPicPr>
          <p:nvPr/>
        </p:nvPicPr>
        <p:blipFill rotWithShape="1">
          <a:blip r:embed="rId104" cstate="print">
            <a:extLst>
              <a:ext uri="{28A0092B-C50C-407E-A947-70E740481C1C}">
                <a14:useLocalDpi xmlns:a14="http://schemas.microsoft.com/office/drawing/2010/main" val="0"/>
              </a:ext>
              <a:ext uri="{96DAC541-7B7A-43D3-8B79-37D633B846F1}">
                <asvg:svgBlip xmlns:asvg="http://schemas.microsoft.com/office/drawing/2016/SVG/main" r:embed="rId105"/>
              </a:ext>
            </a:extLst>
          </a:blip>
          <a:srcRect l="27073" t="25000" r="23662" b="26470"/>
          <a:stretch/>
        </p:blipFill>
        <p:spPr>
          <a:xfrm>
            <a:off x="9778267" y="3536688"/>
            <a:ext cx="506322" cy="498763"/>
          </a:xfrm>
          <a:prstGeom prst="rect">
            <a:avLst/>
          </a:prstGeom>
        </p:spPr>
      </p:pic>
      <p:pic>
        <p:nvPicPr>
          <p:cNvPr id="35" name="Graphic 34">
            <a:extLst>
              <a:ext uri="{FF2B5EF4-FFF2-40B4-BE49-F238E27FC236}">
                <a16:creationId xmlns:a16="http://schemas.microsoft.com/office/drawing/2014/main" id="{F541666A-AAB6-FD4C-B09E-5CE9B7306170}"/>
              </a:ext>
            </a:extLst>
          </p:cNvPr>
          <p:cNvPicPr>
            <a:picLocks noChangeAspect="1"/>
          </p:cNvPicPr>
          <p:nvPr/>
        </p:nvPicPr>
        <p:blipFill rotWithShape="1">
          <a:blip r:embed="rId106" cstate="print">
            <a:extLst>
              <a:ext uri="{28A0092B-C50C-407E-A947-70E740481C1C}">
                <a14:useLocalDpi xmlns:a14="http://schemas.microsoft.com/office/drawing/2010/main" val="0"/>
              </a:ext>
              <a:ext uri="{96DAC541-7B7A-43D3-8B79-37D633B846F1}">
                <asvg:svgBlip xmlns:asvg="http://schemas.microsoft.com/office/drawing/2016/SVG/main" r:embed="rId107"/>
              </a:ext>
            </a:extLst>
          </a:blip>
          <a:srcRect l="25097" t="23163" r="26025" b="25280"/>
          <a:stretch/>
        </p:blipFill>
        <p:spPr>
          <a:xfrm>
            <a:off x="9800938" y="4373217"/>
            <a:ext cx="433450" cy="457200"/>
          </a:xfrm>
          <a:prstGeom prst="rect">
            <a:avLst/>
          </a:prstGeom>
        </p:spPr>
      </p:pic>
      <p:pic>
        <p:nvPicPr>
          <p:cNvPr id="41" name="Graphic 40">
            <a:extLst>
              <a:ext uri="{FF2B5EF4-FFF2-40B4-BE49-F238E27FC236}">
                <a16:creationId xmlns:a16="http://schemas.microsoft.com/office/drawing/2014/main" id="{3D81ADA4-252C-5A45-81A3-6AE2E866C582}"/>
              </a:ext>
            </a:extLst>
          </p:cNvPr>
          <p:cNvPicPr>
            <a:picLocks noChangeAspect="1"/>
          </p:cNvPicPr>
          <p:nvPr/>
        </p:nvPicPr>
        <p:blipFill rotWithShape="1">
          <a:blip r:embed="rId108" cstate="print">
            <a:extLst>
              <a:ext uri="{28A0092B-C50C-407E-A947-70E740481C1C}">
                <a14:useLocalDpi xmlns:a14="http://schemas.microsoft.com/office/drawing/2010/main" val="0"/>
              </a:ext>
              <a:ext uri="{96DAC541-7B7A-43D3-8B79-37D633B846F1}">
                <asvg:svgBlip xmlns:asvg="http://schemas.microsoft.com/office/drawing/2016/SVG/main" r:embed="rId109"/>
              </a:ext>
            </a:extLst>
          </a:blip>
          <a:srcRect l="28993" t="25786" r="27133" b="26876"/>
          <a:stretch/>
        </p:blipFill>
        <p:spPr>
          <a:xfrm>
            <a:off x="10732572" y="4371278"/>
            <a:ext cx="423746" cy="457200"/>
          </a:xfrm>
          <a:prstGeom prst="rect">
            <a:avLst/>
          </a:prstGeom>
        </p:spPr>
      </p:pic>
      <p:pic>
        <p:nvPicPr>
          <p:cNvPr id="45" name="Graphic 44">
            <a:extLst>
              <a:ext uri="{FF2B5EF4-FFF2-40B4-BE49-F238E27FC236}">
                <a16:creationId xmlns:a16="http://schemas.microsoft.com/office/drawing/2014/main" id="{400EBE6F-AA13-464F-A183-C2786E76274F}"/>
              </a:ext>
            </a:extLst>
          </p:cNvPr>
          <p:cNvPicPr>
            <a:picLocks noChangeAspect="1"/>
          </p:cNvPicPr>
          <p:nvPr/>
        </p:nvPicPr>
        <p:blipFill rotWithShape="1">
          <a:blip r:embed="rId110" cstate="print">
            <a:extLst>
              <a:ext uri="{28A0092B-C50C-407E-A947-70E740481C1C}">
                <a14:useLocalDpi xmlns:a14="http://schemas.microsoft.com/office/drawing/2010/main" val="0"/>
              </a:ext>
              <a:ext uri="{96DAC541-7B7A-43D3-8B79-37D633B846F1}">
                <asvg:svgBlip xmlns:asvg="http://schemas.microsoft.com/office/drawing/2016/SVG/main" r:embed="rId111"/>
              </a:ext>
            </a:extLst>
          </a:blip>
          <a:srcRect l="21004" t="21308" r="23606" b="20575"/>
          <a:stretch/>
        </p:blipFill>
        <p:spPr>
          <a:xfrm>
            <a:off x="10704879" y="3521123"/>
            <a:ext cx="459595" cy="482220"/>
          </a:xfrm>
          <a:prstGeom prst="rect">
            <a:avLst/>
          </a:prstGeom>
        </p:spPr>
      </p:pic>
      <p:pic>
        <p:nvPicPr>
          <p:cNvPr id="49" name="Graphic 48">
            <a:extLst>
              <a:ext uri="{FF2B5EF4-FFF2-40B4-BE49-F238E27FC236}">
                <a16:creationId xmlns:a16="http://schemas.microsoft.com/office/drawing/2014/main" id="{93B0369A-0574-2F4F-BE2A-BF35E9CE43C9}"/>
              </a:ext>
            </a:extLst>
          </p:cNvPr>
          <p:cNvPicPr>
            <a:picLocks noChangeAspect="1"/>
          </p:cNvPicPr>
          <p:nvPr/>
        </p:nvPicPr>
        <p:blipFill rotWithShape="1">
          <a:blip r:embed="rId112" cstate="print">
            <a:extLst>
              <a:ext uri="{28A0092B-C50C-407E-A947-70E740481C1C}">
                <a14:useLocalDpi xmlns:a14="http://schemas.microsoft.com/office/drawing/2010/main" val="0"/>
              </a:ext>
              <a:ext uri="{96DAC541-7B7A-43D3-8B79-37D633B846F1}">
                <asvg:svgBlip xmlns:asvg="http://schemas.microsoft.com/office/drawing/2016/SVG/main" r:embed="rId113"/>
              </a:ext>
            </a:extLst>
          </a:blip>
          <a:srcRect l="27585" t="22705" r="23413" b="19147"/>
          <a:stretch/>
        </p:blipFill>
        <p:spPr>
          <a:xfrm>
            <a:off x="10752790" y="1889090"/>
            <a:ext cx="376813" cy="447152"/>
          </a:xfrm>
          <a:prstGeom prst="rect">
            <a:avLst/>
          </a:prstGeom>
        </p:spPr>
      </p:pic>
      <p:pic>
        <p:nvPicPr>
          <p:cNvPr id="51" name="Graphic 50">
            <a:extLst>
              <a:ext uri="{FF2B5EF4-FFF2-40B4-BE49-F238E27FC236}">
                <a16:creationId xmlns:a16="http://schemas.microsoft.com/office/drawing/2014/main" id="{97A32D53-A9A2-584D-B8F2-00CE8D81C488}"/>
              </a:ext>
            </a:extLst>
          </p:cNvPr>
          <p:cNvPicPr>
            <a:picLocks noChangeAspect="1"/>
          </p:cNvPicPr>
          <p:nvPr/>
        </p:nvPicPr>
        <p:blipFill rotWithShape="1">
          <a:blip r:embed="rId114" cstate="print">
            <a:extLst>
              <a:ext uri="{28A0092B-C50C-407E-A947-70E740481C1C}">
                <a14:useLocalDpi xmlns:a14="http://schemas.microsoft.com/office/drawing/2010/main" val="0"/>
              </a:ext>
              <a:ext uri="{96DAC541-7B7A-43D3-8B79-37D633B846F1}">
                <asvg:svgBlip xmlns:asvg="http://schemas.microsoft.com/office/drawing/2016/SVG/main" r:embed="rId115"/>
              </a:ext>
            </a:extLst>
          </a:blip>
          <a:srcRect l="29368" t="25847" r="29179" b="25874"/>
          <a:stretch/>
        </p:blipFill>
        <p:spPr>
          <a:xfrm>
            <a:off x="10742742" y="5194998"/>
            <a:ext cx="427055" cy="497393"/>
          </a:xfrm>
          <a:prstGeom prst="rect">
            <a:avLst/>
          </a:prstGeom>
        </p:spPr>
      </p:pic>
      <p:pic>
        <p:nvPicPr>
          <p:cNvPr id="53" name="Graphic 52">
            <a:extLst>
              <a:ext uri="{FF2B5EF4-FFF2-40B4-BE49-F238E27FC236}">
                <a16:creationId xmlns:a16="http://schemas.microsoft.com/office/drawing/2014/main" id="{223F82FE-646A-6F48-AA4B-6FA7312CAD7B}"/>
              </a:ext>
            </a:extLst>
          </p:cNvPr>
          <p:cNvPicPr>
            <a:picLocks noChangeAspect="1"/>
          </p:cNvPicPr>
          <p:nvPr/>
        </p:nvPicPr>
        <p:blipFill rotWithShape="1">
          <a:blip r:embed="rId116" cstate="print">
            <a:extLst>
              <a:ext uri="{28A0092B-C50C-407E-A947-70E740481C1C}">
                <a14:useLocalDpi xmlns:a14="http://schemas.microsoft.com/office/drawing/2010/main" val="0"/>
              </a:ext>
              <a:ext uri="{96DAC541-7B7A-43D3-8B79-37D633B846F1}">
                <asvg:svgBlip xmlns:asvg="http://schemas.microsoft.com/office/drawing/2016/SVG/main" r:embed="rId117"/>
              </a:ext>
            </a:extLst>
          </a:blip>
          <a:srcRect l="26616" t="24668" r="25692" b="25996"/>
          <a:stretch/>
        </p:blipFill>
        <p:spPr>
          <a:xfrm>
            <a:off x="10698231" y="2680479"/>
            <a:ext cx="491863" cy="508824"/>
          </a:xfrm>
          <a:prstGeom prst="rect">
            <a:avLst/>
          </a:prstGeom>
        </p:spPr>
      </p:pic>
      <p:pic>
        <p:nvPicPr>
          <p:cNvPr id="55" name="Graphic 54">
            <a:extLst>
              <a:ext uri="{FF2B5EF4-FFF2-40B4-BE49-F238E27FC236}">
                <a16:creationId xmlns:a16="http://schemas.microsoft.com/office/drawing/2014/main" id="{4DC8EFE1-D648-6643-AD69-CC1C598DE39F}"/>
              </a:ext>
            </a:extLst>
          </p:cNvPr>
          <p:cNvPicPr>
            <a:picLocks noChangeAspect="1"/>
          </p:cNvPicPr>
          <p:nvPr/>
        </p:nvPicPr>
        <p:blipFill rotWithShape="1">
          <a:blip r:embed="rId118" cstate="print">
            <a:extLst>
              <a:ext uri="{28A0092B-C50C-407E-A947-70E740481C1C}">
                <a14:useLocalDpi xmlns:a14="http://schemas.microsoft.com/office/drawing/2010/main" val="0"/>
              </a:ext>
              <a:ext uri="{96DAC541-7B7A-43D3-8B79-37D633B846F1}">
                <asvg:svgBlip xmlns:asvg="http://schemas.microsoft.com/office/drawing/2016/SVG/main" r:embed="rId119"/>
              </a:ext>
            </a:extLst>
          </a:blip>
          <a:srcRect l="18894" t="29763" r="17447" b="31822"/>
          <a:stretch/>
        </p:blipFill>
        <p:spPr>
          <a:xfrm>
            <a:off x="9734537" y="5296830"/>
            <a:ext cx="585439" cy="353282"/>
          </a:xfrm>
          <a:prstGeom prst="rect">
            <a:avLst/>
          </a:prstGeom>
        </p:spPr>
      </p:pic>
      <p:pic>
        <p:nvPicPr>
          <p:cNvPr id="220" name="Graphic 219">
            <a:extLst>
              <a:ext uri="{FF2B5EF4-FFF2-40B4-BE49-F238E27FC236}">
                <a16:creationId xmlns:a16="http://schemas.microsoft.com/office/drawing/2014/main" id="{7386ACA8-C389-A04C-9A11-6BB1713ABFF4}"/>
              </a:ext>
            </a:extLst>
          </p:cNvPr>
          <p:cNvPicPr>
            <a:picLocks noChangeAspect="1"/>
          </p:cNvPicPr>
          <p:nvPr/>
        </p:nvPicPr>
        <p:blipFill rotWithShape="1">
          <a:blip r:embed="rId120" cstate="print">
            <a:extLst>
              <a:ext uri="{28A0092B-C50C-407E-A947-70E740481C1C}">
                <a14:useLocalDpi xmlns:a14="http://schemas.microsoft.com/office/drawing/2010/main" val="0"/>
              </a:ext>
              <a:ext uri="{96DAC541-7B7A-43D3-8B79-37D633B846F1}">
                <asvg:svgBlip xmlns:asvg="http://schemas.microsoft.com/office/drawing/2016/SVG/main" r:embed="rId121"/>
              </a:ext>
            </a:extLst>
          </a:blip>
          <a:srcRect l="25762" t="26597" r="23948" b="26705"/>
          <a:stretch/>
        </p:blipFill>
        <p:spPr>
          <a:xfrm>
            <a:off x="8883153" y="4407195"/>
            <a:ext cx="446567" cy="414670"/>
          </a:xfrm>
          <a:prstGeom prst="rect">
            <a:avLst/>
          </a:prstGeom>
        </p:spPr>
      </p:pic>
    </p:spTree>
    <p:extLst>
      <p:ext uri="{BB962C8B-B14F-4D97-AF65-F5344CB8AC3E}">
        <p14:creationId xmlns:p14="http://schemas.microsoft.com/office/powerpoint/2010/main" val="7665071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Phone</a:t>
            </a:r>
            <a:br>
              <a:rPr lang="en-US" dirty="0"/>
            </a:br>
            <a:r>
              <a:rPr lang="en-US" dirty="0"/>
              <a:t>Device</a:t>
            </a:r>
            <a:br>
              <a:rPr lang="en-US" dirty="0"/>
            </a:br>
            <a:r>
              <a:rPr lang="en-US" dirty="0"/>
              <a:t>Slide</a:t>
            </a:r>
          </a:p>
        </p:txBody>
      </p:sp>
      <p:sp>
        <p:nvSpPr>
          <p:cNvPr id="9" name="Picture Placeholder 8">
            <a:extLst>
              <a:ext uri="{FF2B5EF4-FFF2-40B4-BE49-F238E27FC236}">
                <a16:creationId xmlns:a16="http://schemas.microsoft.com/office/drawing/2014/main" id="{61EA94D0-790A-CA43-9282-A81828602241}"/>
              </a:ext>
            </a:extLst>
          </p:cNvPr>
          <p:cNvSpPr>
            <a:spLocks noGrp="1"/>
          </p:cNvSpPr>
          <p:nvPr>
            <p:ph type="pic" sz="quarter" idx="14"/>
          </p:nvPr>
        </p:nvSpPr>
        <p:spPr>
          <a:xfrm>
            <a:off x="6227060" y="1441082"/>
            <a:ext cx="1915373" cy="3962400"/>
          </a:xfrm>
        </p:spPr>
        <p:txBody>
          <a:bodyPr/>
          <a:lstStyle/>
          <a:p>
            <a:endParaRPr lang="en-US"/>
          </a:p>
        </p:txBody>
      </p:sp>
      <p:pic>
        <p:nvPicPr>
          <p:cNvPr id="21" name="Picture 20">
            <a:extLst>
              <a:ext uri="{FF2B5EF4-FFF2-40B4-BE49-F238E27FC236}">
                <a16:creationId xmlns:a16="http://schemas.microsoft.com/office/drawing/2014/main" id="{93031E35-0150-014D-A6E4-1C88707A03F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996589" y="1152222"/>
            <a:ext cx="2477106" cy="4470990"/>
          </a:xfrm>
          <a:prstGeom prst="rect">
            <a:avLst/>
          </a:prstGeom>
        </p:spPr>
      </p:pic>
      <p:sp>
        <p:nvSpPr>
          <p:cNvPr id="4" name="Footer Placeholder 3">
            <a:extLst>
              <a:ext uri="{FF2B5EF4-FFF2-40B4-BE49-F238E27FC236}">
                <a16:creationId xmlns:a16="http://schemas.microsoft.com/office/drawing/2014/main" id="{5289031A-BF8D-FD4C-B680-9F2FE72313DF}"/>
              </a:ext>
            </a:extLst>
          </p:cNvPr>
          <p:cNvSpPr>
            <a:spLocks noGrp="1"/>
          </p:cNvSpPr>
          <p:nvPr>
            <p:ph type="ftr" sz="quarter" idx="15"/>
          </p:nvPr>
        </p:nvSpPr>
        <p:spPr/>
        <p:txBody>
          <a:bodyPr/>
          <a:lstStyle/>
          <a:p>
            <a:r>
              <a:rPr lang="en-US"/>
              <a:t>PRESENTATION TITLE (To customize: Insert &gt; Header Footer &gt; Edit Footer Text &gt; Apply to All)</a:t>
            </a:r>
            <a:endParaRPr lang="en-US" dirty="0"/>
          </a:p>
        </p:txBody>
      </p:sp>
      <p:sp>
        <p:nvSpPr>
          <p:cNvPr id="18" name="TextBox 17">
            <a:extLst>
              <a:ext uri="{FF2B5EF4-FFF2-40B4-BE49-F238E27FC236}">
                <a16:creationId xmlns:a16="http://schemas.microsoft.com/office/drawing/2014/main" id="{739C4036-892A-E145-A26B-F17C882C369D}"/>
              </a:ext>
            </a:extLst>
          </p:cNvPr>
          <p:cNvSpPr txBox="1"/>
          <p:nvPr/>
        </p:nvSpPr>
        <p:spPr>
          <a:xfrm>
            <a:off x="3460214" y="1778453"/>
            <a:ext cx="2205113" cy="738664"/>
          </a:xfrm>
          <a:prstGeom prst="rect">
            <a:avLst/>
          </a:prstGeom>
          <a:noFill/>
        </p:spPr>
        <p:txBody>
          <a:bodyPr wrap="square" lIns="0" rIns="0" rtlCol="0">
            <a:spAutoFit/>
          </a:bodyPr>
          <a:lstStyle/>
          <a:p>
            <a:r>
              <a:rPr lang="en-US" sz="1400" dirty="0">
                <a:latin typeface="Century Gothic" panose="020B0502020202020204" pitchFamily="34" charset="0"/>
              </a:rPr>
              <a:t>Lorem ipsum dolor sit amet, consectetur adipiscing elit. </a:t>
            </a:r>
          </a:p>
        </p:txBody>
      </p:sp>
      <p:sp>
        <p:nvSpPr>
          <p:cNvPr id="24" name="TextBox 23">
            <a:extLst>
              <a:ext uri="{FF2B5EF4-FFF2-40B4-BE49-F238E27FC236}">
                <a16:creationId xmlns:a16="http://schemas.microsoft.com/office/drawing/2014/main" id="{70415C55-CC52-1C44-928A-EF2790342934}"/>
              </a:ext>
            </a:extLst>
          </p:cNvPr>
          <p:cNvSpPr txBox="1"/>
          <p:nvPr/>
        </p:nvSpPr>
        <p:spPr>
          <a:xfrm>
            <a:off x="3460214" y="4967929"/>
            <a:ext cx="2205113" cy="738664"/>
          </a:xfrm>
          <a:prstGeom prst="rect">
            <a:avLst/>
          </a:prstGeom>
          <a:noFill/>
        </p:spPr>
        <p:txBody>
          <a:bodyPr wrap="square" lIns="0" rIns="0" rtlCol="0">
            <a:spAutoFit/>
          </a:bodyPr>
          <a:lstStyle/>
          <a:p>
            <a:r>
              <a:rPr lang="en-US" sz="1400" dirty="0">
                <a:latin typeface="Century Gothic" panose="020B0502020202020204" pitchFamily="34" charset="0"/>
              </a:rPr>
              <a:t>Lorem ipsum dolor sit amet, consectetur adipiscing elit. </a:t>
            </a:r>
          </a:p>
        </p:txBody>
      </p:sp>
      <p:sp>
        <p:nvSpPr>
          <p:cNvPr id="26" name="TextBox 25">
            <a:extLst>
              <a:ext uri="{FF2B5EF4-FFF2-40B4-BE49-F238E27FC236}">
                <a16:creationId xmlns:a16="http://schemas.microsoft.com/office/drawing/2014/main" id="{11ACE6B3-10E4-924F-8673-CA5E96D25A48}"/>
              </a:ext>
            </a:extLst>
          </p:cNvPr>
          <p:cNvSpPr txBox="1"/>
          <p:nvPr/>
        </p:nvSpPr>
        <p:spPr>
          <a:xfrm>
            <a:off x="3460214" y="3418716"/>
            <a:ext cx="2205113" cy="738664"/>
          </a:xfrm>
          <a:prstGeom prst="rect">
            <a:avLst/>
          </a:prstGeom>
          <a:noFill/>
        </p:spPr>
        <p:txBody>
          <a:bodyPr wrap="square" lIns="0" rIns="0" rtlCol="0">
            <a:spAutoFit/>
          </a:bodyPr>
          <a:lstStyle/>
          <a:p>
            <a:r>
              <a:rPr lang="en-US" sz="1400" dirty="0">
                <a:latin typeface="Century Gothic" panose="020B0502020202020204" pitchFamily="34" charset="0"/>
              </a:rPr>
              <a:t>Lorem ipsum dolor sit amet, consectetur adipiscing elit. </a:t>
            </a:r>
          </a:p>
        </p:txBody>
      </p:sp>
      <p:sp>
        <p:nvSpPr>
          <p:cNvPr id="27" name="Oval 26">
            <a:extLst>
              <a:ext uri="{FF2B5EF4-FFF2-40B4-BE49-F238E27FC236}">
                <a16:creationId xmlns:a16="http://schemas.microsoft.com/office/drawing/2014/main" id="{8E2EF5A0-8B84-2A49-AEC5-D857F778FAD5}"/>
              </a:ext>
            </a:extLst>
          </p:cNvPr>
          <p:cNvSpPr/>
          <p:nvPr/>
        </p:nvSpPr>
        <p:spPr>
          <a:xfrm>
            <a:off x="2461847" y="1447800"/>
            <a:ext cx="701268" cy="7012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bg1"/>
                </a:solidFill>
                <a:latin typeface="Prometo Medium" panose="020B0704030203060203" pitchFamily="34" charset="0"/>
              </a:rPr>
              <a:t>1</a:t>
            </a:r>
          </a:p>
        </p:txBody>
      </p:sp>
      <p:sp>
        <p:nvSpPr>
          <p:cNvPr id="28" name="Oval 27">
            <a:extLst>
              <a:ext uri="{FF2B5EF4-FFF2-40B4-BE49-F238E27FC236}">
                <a16:creationId xmlns:a16="http://schemas.microsoft.com/office/drawing/2014/main" id="{38D436B7-3706-7B42-8D76-B42DEBC31FEC}"/>
              </a:ext>
            </a:extLst>
          </p:cNvPr>
          <p:cNvSpPr/>
          <p:nvPr/>
        </p:nvSpPr>
        <p:spPr>
          <a:xfrm>
            <a:off x="2461847" y="3057677"/>
            <a:ext cx="701268" cy="70126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bg1"/>
                </a:solidFill>
                <a:latin typeface="Prometo Medium" panose="020B0704030203060203" pitchFamily="34" charset="0"/>
              </a:rPr>
              <a:t>2</a:t>
            </a:r>
          </a:p>
        </p:txBody>
      </p:sp>
      <p:sp>
        <p:nvSpPr>
          <p:cNvPr id="33" name="Oval 32">
            <a:extLst>
              <a:ext uri="{FF2B5EF4-FFF2-40B4-BE49-F238E27FC236}">
                <a16:creationId xmlns:a16="http://schemas.microsoft.com/office/drawing/2014/main" id="{6F1B7AAC-81C7-D040-BBDA-2A0C54B58ABE}"/>
              </a:ext>
            </a:extLst>
          </p:cNvPr>
          <p:cNvSpPr/>
          <p:nvPr/>
        </p:nvSpPr>
        <p:spPr>
          <a:xfrm>
            <a:off x="2461847" y="4590425"/>
            <a:ext cx="701268" cy="701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bg1"/>
                </a:solidFill>
                <a:latin typeface="Prometo Medium" panose="020B0704030203060203" pitchFamily="34" charset="0"/>
              </a:rPr>
              <a:t>3</a:t>
            </a:r>
          </a:p>
        </p:txBody>
      </p:sp>
      <p:sp>
        <p:nvSpPr>
          <p:cNvPr id="34" name="TextBox 33">
            <a:extLst>
              <a:ext uri="{FF2B5EF4-FFF2-40B4-BE49-F238E27FC236}">
                <a16:creationId xmlns:a16="http://schemas.microsoft.com/office/drawing/2014/main" id="{C876C931-B8E4-F84F-8FDA-7541A20A84B1}"/>
              </a:ext>
            </a:extLst>
          </p:cNvPr>
          <p:cNvSpPr txBox="1"/>
          <p:nvPr/>
        </p:nvSpPr>
        <p:spPr>
          <a:xfrm>
            <a:off x="3344445" y="1470898"/>
            <a:ext cx="2087382" cy="338554"/>
          </a:xfrm>
          <a:prstGeom prst="rect">
            <a:avLst/>
          </a:prstGeom>
          <a:noFill/>
        </p:spPr>
        <p:txBody>
          <a:bodyPr wrap="square" rtlCol="0">
            <a:spAutoFit/>
          </a:bodyPr>
          <a:lstStyle/>
          <a:p>
            <a:r>
              <a:rPr lang="en-US" sz="1600" dirty="0">
                <a:solidFill>
                  <a:schemeClr val="tx2"/>
                </a:solidFill>
                <a:latin typeface="Prometo Medium" panose="020B0704030203060203" pitchFamily="34" charset="0"/>
              </a:rPr>
              <a:t>Service Title</a:t>
            </a:r>
          </a:p>
        </p:txBody>
      </p:sp>
      <p:sp>
        <p:nvSpPr>
          <p:cNvPr id="35" name="TextBox 34">
            <a:extLst>
              <a:ext uri="{FF2B5EF4-FFF2-40B4-BE49-F238E27FC236}">
                <a16:creationId xmlns:a16="http://schemas.microsoft.com/office/drawing/2014/main" id="{CE44584A-55D5-4A43-905F-011F82E48ACA}"/>
              </a:ext>
            </a:extLst>
          </p:cNvPr>
          <p:cNvSpPr txBox="1"/>
          <p:nvPr/>
        </p:nvSpPr>
        <p:spPr>
          <a:xfrm>
            <a:off x="3344445" y="3119474"/>
            <a:ext cx="2087382" cy="338554"/>
          </a:xfrm>
          <a:prstGeom prst="rect">
            <a:avLst/>
          </a:prstGeom>
          <a:noFill/>
        </p:spPr>
        <p:txBody>
          <a:bodyPr wrap="square" rtlCol="0">
            <a:spAutoFit/>
          </a:bodyPr>
          <a:lstStyle/>
          <a:p>
            <a:r>
              <a:rPr lang="en-US" sz="1600" dirty="0">
                <a:solidFill>
                  <a:schemeClr val="tx2"/>
                </a:solidFill>
                <a:latin typeface="Prometo Medium" panose="020B0704030203060203" pitchFamily="34" charset="0"/>
              </a:rPr>
              <a:t>Service Title</a:t>
            </a:r>
          </a:p>
        </p:txBody>
      </p:sp>
      <p:sp>
        <p:nvSpPr>
          <p:cNvPr id="36" name="TextBox 35">
            <a:extLst>
              <a:ext uri="{FF2B5EF4-FFF2-40B4-BE49-F238E27FC236}">
                <a16:creationId xmlns:a16="http://schemas.microsoft.com/office/drawing/2014/main" id="{E27D2C30-36DE-E849-87DB-C53CD77C019D}"/>
              </a:ext>
            </a:extLst>
          </p:cNvPr>
          <p:cNvSpPr txBox="1"/>
          <p:nvPr/>
        </p:nvSpPr>
        <p:spPr>
          <a:xfrm>
            <a:off x="3344445" y="4668687"/>
            <a:ext cx="2087382" cy="338554"/>
          </a:xfrm>
          <a:prstGeom prst="rect">
            <a:avLst/>
          </a:prstGeom>
          <a:noFill/>
        </p:spPr>
        <p:txBody>
          <a:bodyPr wrap="square" rtlCol="0">
            <a:spAutoFit/>
          </a:bodyPr>
          <a:lstStyle/>
          <a:p>
            <a:r>
              <a:rPr lang="en-US" sz="1600" dirty="0">
                <a:solidFill>
                  <a:schemeClr val="tx2"/>
                </a:solidFill>
                <a:latin typeface="Prometo Medium" panose="020B0704030203060203" pitchFamily="34" charset="0"/>
              </a:rPr>
              <a:t>Service Title</a:t>
            </a:r>
          </a:p>
        </p:txBody>
      </p:sp>
      <p:sp>
        <p:nvSpPr>
          <p:cNvPr id="6" name="TextBox 5">
            <a:extLst>
              <a:ext uri="{FF2B5EF4-FFF2-40B4-BE49-F238E27FC236}">
                <a16:creationId xmlns:a16="http://schemas.microsoft.com/office/drawing/2014/main" id="{6D8BFF15-7526-09B4-1AFA-2766F4E23BCC}"/>
              </a:ext>
            </a:extLst>
          </p:cNvPr>
          <p:cNvSpPr txBox="1"/>
          <p:nvPr/>
        </p:nvSpPr>
        <p:spPr>
          <a:xfrm>
            <a:off x="535128" y="4183142"/>
            <a:ext cx="900888" cy="338554"/>
          </a:xfrm>
          <a:prstGeom prst="rect">
            <a:avLst/>
          </a:prstGeom>
          <a:noFill/>
        </p:spPr>
        <p:txBody>
          <a:bodyPr wrap="none" lIns="0" rIns="0" rtlCol="0">
            <a:spAutoFit/>
          </a:bodyPr>
          <a:lstStyle/>
          <a:p>
            <a:r>
              <a:rPr lang="en-US" sz="1600" b="1" dirty="0">
                <a:solidFill>
                  <a:schemeClr val="accent4"/>
                </a:solidFill>
                <a:latin typeface="Century Gothic" panose="020B0502020202020204" pitchFamily="34" charset="0"/>
              </a:rPr>
              <a:t>SUBHEAD</a:t>
            </a:r>
          </a:p>
        </p:txBody>
      </p:sp>
      <p:sp>
        <p:nvSpPr>
          <p:cNvPr id="3" name="Slide Number Placeholder 1">
            <a:extLst>
              <a:ext uri="{FF2B5EF4-FFF2-40B4-BE49-F238E27FC236}">
                <a16:creationId xmlns:a16="http://schemas.microsoft.com/office/drawing/2014/main" id="{10427254-2BAB-60F9-51B9-EE8B13093D1C}"/>
              </a:ext>
            </a:extLst>
          </p:cNvPr>
          <p:cNvSpPr>
            <a:spLocks noGrp="1"/>
          </p:cNvSpPr>
          <p:nvPr>
            <p:ph type="sldNum" sz="quarter" idx="4"/>
          </p:nvPr>
        </p:nvSpPr>
        <p:spPr>
          <a:xfrm>
            <a:off x="8723601" y="6373546"/>
            <a:ext cx="2727326" cy="219075"/>
          </a:xfrm>
          <a:prstGeom prst="rect">
            <a:avLst/>
          </a:prstGeom>
        </p:spPr>
        <p:txBody>
          <a:bodyPr/>
          <a:lstStyle/>
          <a:p>
            <a:fld id="{2F8AF2E6-64A8-0F46-AF27-0A96D82A033B}" type="slidenum">
              <a:rPr lang="en-US" smtClean="0"/>
              <a:pPr/>
              <a:t>62</a:t>
            </a:fld>
            <a:endParaRPr lang="en-US" dirty="0"/>
          </a:p>
        </p:txBody>
      </p:sp>
    </p:spTree>
    <p:extLst>
      <p:ext uri="{BB962C8B-B14F-4D97-AF65-F5344CB8AC3E}">
        <p14:creationId xmlns:p14="http://schemas.microsoft.com/office/powerpoint/2010/main" val="40151933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064" y="2330279"/>
            <a:ext cx="3053805" cy="2216200"/>
          </a:xfrm>
        </p:spPr>
        <p:txBody>
          <a:bodyPr/>
          <a:lstStyle/>
          <a:p>
            <a:r>
              <a:rPr lang="en-US" dirty="0"/>
              <a:t>Watch</a:t>
            </a:r>
            <a:br>
              <a:rPr lang="en-US" dirty="0"/>
            </a:br>
            <a:r>
              <a:rPr lang="en-US" dirty="0"/>
              <a:t>Device</a:t>
            </a:r>
            <a:br>
              <a:rPr lang="en-US" dirty="0"/>
            </a:br>
            <a:r>
              <a:rPr lang="en-US" dirty="0"/>
              <a:t>Slide</a:t>
            </a:r>
          </a:p>
        </p:txBody>
      </p:sp>
      <p:sp>
        <p:nvSpPr>
          <p:cNvPr id="4" name="Picture Placeholder 3">
            <a:extLst>
              <a:ext uri="{FF2B5EF4-FFF2-40B4-BE49-F238E27FC236}">
                <a16:creationId xmlns:a16="http://schemas.microsoft.com/office/drawing/2014/main" id="{A7F588F6-930C-9B46-993F-562A05126204}"/>
              </a:ext>
            </a:extLst>
          </p:cNvPr>
          <p:cNvSpPr>
            <a:spLocks noGrp="1"/>
          </p:cNvSpPr>
          <p:nvPr>
            <p:ph type="pic" sz="quarter" idx="14"/>
          </p:nvPr>
        </p:nvSpPr>
        <p:spPr/>
        <p:txBody>
          <a:bodyPr/>
          <a:lstStyle/>
          <a:p>
            <a:endParaRPr lang="en-US"/>
          </a:p>
        </p:txBody>
      </p:sp>
      <p:sp>
        <p:nvSpPr>
          <p:cNvPr id="18" name="TextBox 17">
            <a:extLst>
              <a:ext uri="{FF2B5EF4-FFF2-40B4-BE49-F238E27FC236}">
                <a16:creationId xmlns:a16="http://schemas.microsoft.com/office/drawing/2014/main" id="{E0EAC1DC-C061-0648-87CB-1CD0F60EF3A5}"/>
              </a:ext>
            </a:extLst>
          </p:cNvPr>
          <p:cNvSpPr txBox="1"/>
          <p:nvPr/>
        </p:nvSpPr>
        <p:spPr>
          <a:xfrm>
            <a:off x="8347379" y="1927308"/>
            <a:ext cx="2689815" cy="954107"/>
          </a:xfrm>
          <a:prstGeom prst="rect">
            <a:avLst/>
          </a:prstGeom>
          <a:noFill/>
        </p:spPr>
        <p:txBody>
          <a:bodyPr wrap="square" lIns="0" rIns="0" rtlCol="0">
            <a:spAutoFit/>
          </a:bodyPr>
          <a:lstStyle/>
          <a:p>
            <a:r>
              <a:rPr lang="en-US" sz="1400" dirty="0">
                <a:latin typeface="Century Gothic" panose="020B0502020202020204" pitchFamily="34" charset="0"/>
              </a:rPr>
              <a:t>Lorem ipsum dolor sit amet, consectetur adipiscing elit. Sed et tellus dapibus, venenatis purus eget, dignissim metus.</a:t>
            </a:r>
          </a:p>
        </p:txBody>
      </p:sp>
      <p:sp>
        <p:nvSpPr>
          <p:cNvPr id="24" name="TextBox 23">
            <a:extLst>
              <a:ext uri="{FF2B5EF4-FFF2-40B4-BE49-F238E27FC236}">
                <a16:creationId xmlns:a16="http://schemas.microsoft.com/office/drawing/2014/main" id="{817E9960-4182-1C4F-8F1C-B3F97289C85D}"/>
              </a:ext>
            </a:extLst>
          </p:cNvPr>
          <p:cNvSpPr txBox="1"/>
          <p:nvPr/>
        </p:nvSpPr>
        <p:spPr>
          <a:xfrm>
            <a:off x="8347379" y="4989459"/>
            <a:ext cx="2689815" cy="954107"/>
          </a:xfrm>
          <a:prstGeom prst="rect">
            <a:avLst/>
          </a:prstGeom>
          <a:noFill/>
        </p:spPr>
        <p:txBody>
          <a:bodyPr wrap="square" lIns="0" rIns="0" rtlCol="0">
            <a:spAutoFit/>
          </a:bodyPr>
          <a:lstStyle/>
          <a:p>
            <a:r>
              <a:rPr lang="en-US" sz="1400" dirty="0">
                <a:latin typeface="Century Gothic" panose="020B0502020202020204" pitchFamily="34" charset="0"/>
              </a:rPr>
              <a:t>Lorem ipsum dolor sit amet, consectetur adipiscing elit. Sed et tellus dapibus, venenatis purus eget, dignissim metus.</a:t>
            </a:r>
          </a:p>
        </p:txBody>
      </p:sp>
      <p:sp>
        <p:nvSpPr>
          <p:cNvPr id="26" name="TextBox 25">
            <a:extLst>
              <a:ext uri="{FF2B5EF4-FFF2-40B4-BE49-F238E27FC236}">
                <a16:creationId xmlns:a16="http://schemas.microsoft.com/office/drawing/2014/main" id="{08FF12AC-23D2-404E-9C5F-BE8BB4E2BD25}"/>
              </a:ext>
            </a:extLst>
          </p:cNvPr>
          <p:cNvSpPr txBox="1"/>
          <p:nvPr/>
        </p:nvSpPr>
        <p:spPr>
          <a:xfrm>
            <a:off x="8347379" y="3509696"/>
            <a:ext cx="2689815" cy="954107"/>
          </a:xfrm>
          <a:prstGeom prst="rect">
            <a:avLst/>
          </a:prstGeom>
          <a:noFill/>
        </p:spPr>
        <p:txBody>
          <a:bodyPr wrap="square" lIns="0" rIns="0" rtlCol="0">
            <a:spAutoFit/>
          </a:bodyPr>
          <a:lstStyle/>
          <a:p>
            <a:r>
              <a:rPr lang="en-US" sz="1400" dirty="0">
                <a:latin typeface="Century Gothic" panose="020B0502020202020204" pitchFamily="34" charset="0"/>
              </a:rPr>
              <a:t>Lorem ipsum dolor sit amet, consectetur adipiscing elit. Sed et tellus dapibus, venenatis purus eget, dignissim metus.</a:t>
            </a:r>
          </a:p>
        </p:txBody>
      </p:sp>
      <p:sp>
        <p:nvSpPr>
          <p:cNvPr id="27" name="Oval 26">
            <a:extLst>
              <a:ext uri="{FF2B5EF4-FFF2-40B4-BE49-F238E27FC236}">
                <a16:creationId xmlns:a16="http://schemas.microsoft.com/office/drawing/2014/main" id="{1D216ACB-B9A1-4345-AD22-FEF89595081B}"/>
              </a:ext>
            </a:extLst>
          </p:cNvPr>
          <p:cNvSpPr/>
          <p:nvPr/>
        </p:nvSpPr>
        <p:spPr>
          <a:xfrm>
            <a:off x="7450612" y="1596655"/>
            <a:ext cx="701268" cy="7012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bg1"/>
                </a:solidFill>
                <a:latin typeface="Prometo Medium" panose="020B0704030203060203" pitchFamily="34" charset="0"/>
              </a:rPr>
              <a:t>1</a:t>
            </a:r>
          </a:p>
        </p:txBody>
      </p:sp>
      <p:sp>
        <p:nvSpPr>
          <p:cNvPr id="28" name="Oval 27">
            <a:extLst>
              <a:ext uri="{FF2B5EF4-FFF2-40B4-BE49-F238E27FC236}">
                <a16:creationId xmlns:a16="http://schemas.microsoft.com/office/drawing/2014/main" id="{968D637C-EDBA-8B44-918C-174EBB9F8646}"/>
              </a:ext>
            </a:extLst>
          </p:cNvPr>
          <p:cNvSpPr/>
          <p:nvPr/>
        </p:nvSpPr>
        <p:spPr>
          <a:xfrm>
            <a:off x="7450612" y="3148657"/>
            <a:ext cx="701268" cy="70126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bg1"/>
                </a:solidFill>
                <a:latin typeface="Prometo Medium" panose="020B0704030203060203" pitchFamily="34" charset="0"/>
              </a:rPr>
              <a:t>2</a:t>
            </a:r>
          </a:p>
        </p:txBody>
      </p:sp>
      <p:sp>
        <p:nvSpPr>
          <p:cNvPr id="29" name="Oval 28">
            <a:extLst>
              <a:ext uri="{FF2B5EF4-FFF2-40B4-BE49-F238E27FC236}">
                <a16:creationId xmlns:a16="http://schemas.microsoft.com/office/drawing/2014/main" id="{B816B616-7D98-B843-83BF-99021A2CE5E7}"/>
              </a:ext>
            </a:extLst>
          </p:cNvPr>
          <p:cNvSpPr/>
          <p:nvPr/>
        </p:nvSpPr>
        <p:spPr>
          <a:xfrm>
            <a:off x="7450612" y="4611955"/>
            <a:ext cx="701268" cy="701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bg1"/>
                </a:solidFill>
                <a:latin typeface="Prometo Medium" panose="020B0704030203060203" pitchFamily="34" charset="0"/>
              </a:rPr>
              <a:t>3</a:t>
            </a:r>
          </a:p>
        </p:txBody>
      </p:sp>
      <p:sp>
        <p:nvSpPr>
          <p:cNvPr id="30" name="TextBox 29">
            <a:extLst>
              <a:ext uri="{FF2B5EF4-FFF2-40B4-BE49-F238E27FC236}">
                <a16:creationId xmlns:a16="http://schemas.microsoft.com/office/drawing/2014/main" id="{0FD3FE2E-7A71-ED4A-9F70-2AB933B68C05}"/>
              </a:ext>
            </a:extLst>
          </p:cNvPr>
          <p:cNvSpPr txBox="1"/>
          <p:nvPr/>
        </p:nvSpPr>
        <p:spPr>
          <a:xfrm>
            <a:off x="8231610" y="1588931"/>
            <a:ext cx="2087382" cy="338554"/>
          </a:xfrm>
          <a:prstGeom prst="rect">
            <a:avLst/>
          </a:prstGeom>
          <a:noFill/>
        </p:spPr>
        <p:txBody>
          <a:bodyPr wrap="square" rtlCol="0">
            <a:spAutoFit/>
          </a:bodyPr>
          <a:lstStyle/>
          <a:p>
            <a:r>
              <a:rPr lang="en-US" sz="1600" dirty="0">
                <a:solidFill>
                  <a:schemeClr val="tx2"/>
                </a:solidFill>
                <a:latin typeface="Prometo Medium" panose="020B0704030203060203" pitchFamily="34" charset="0"/>
              </a:rPr>
              <a:t>Service Title</a:t>
            </a:r>
          </a:p>
        </p:txBody>
      </p:sp>
      <p:sp>
        <p:nvSpPr>
          <p:cNvPr id="31" name="TextBox 30">
            <a:extLst>
              <a:ext uri="{FF2B5EF4-FFF2-40B4-BE49-F238E27FC236}">
                <a16:creationId xmlns:a16="http://schemas.microsoft.com/office/drawing/2014/main" id="{2395D285-1484-014D-929D-7DC58BFE8BA4}"/>
              </a:ext>
            </a:extLst>
          </p:cNvPr>
          <p:cNvSpPr txBox="1"/>
          <p:nvPr/>
        </p:nvSpPr>
        <p:spPr>
          <a:xfrm>
            <a:off x="8231610" y="3179632"/>
            <a:ext cx="2087382" cy="338554"/>
          </a:xfrm>
          <a:prstGeom prst="rect">
            <a:avLst/>
          </a:prstGeom>
          <a:noFill/>
        </p:spPr>
        <p:txBody>
          <a:bodyPr wrap="square" rtlCol="0">
            <a:spAutoFit/>
          </a:bodyPr>
          <a:lstStyle/>
          <a:p>
            <a:r>
              <a:rPr lang="en-US" sz="1600" dirty="0">
                <a:solidFill>
                  <a:schemeClr val="tx2"/>
                </a:solidFill>
                <a:latin typeface="Prometo Medium" panose="020B0704030203060203" pitchFamily="34" charset="0"/>
              </a:rPr>
              <a:t>Service Title</a:t>
            </a:r>
          </a:p>
        </p:txBody>
      </p:sp>
      <p:sp>
        <p:nvSpPr>
          <p:cNvPr id="32" name="TextBox 31">
            <a:extLst>
              <a:ext uri="{FF2B5EF4-FFF2-40B4-BE49-F238E27FC236}">
                <a16:creationId xmlns:a16="http://schemas.microsoft.com/office/drawing/2014/main" id="{B8EEFAC0-4C5F-CD4C-8047-9E6EBEE0438A}"/>
              </a:ext>
            </a:extLst>
          </p:cNvPr>
          <p:cNvSpPr txBox="1"/>
          <p:nvPr/>
        </p:nvSpPr>
        <p:spPr>
          <a:xfrm>
            <a:off x="8231610" y="4659395"/>
            <a:ext cx="2087382" cy="338554"/>
          </a:xfrm>
          <a:prstGeom prst="rect">
            <a:avLst/>
          </a:prstGeom>
          <a:noFill/>
        </p:spPr>
        <p:txBody>
          <a:bodyPr wrap="square" rtlCol="0">
            <a:spAutoFit/>
          </a:bodyPr>
          <a:lstStyle/>
          <a:p>
            <a:r>
              <a:rPr lang="en-US" sz="1600" dirty="0">
                <a:solidFill>
                  <a:schemeClr val="tx2"/>
                </a:solidFill>
                <a:latin typeface="Prometo Medium" panose="020B0704030203060203" pitchFamily="34" charset="0"/>
              </a:rPr>
              <a:t>Service Title</a:t>
            </a:r>
          </a:p>
        </p:txBody>
      </p:sp>
      <p:sp>
        <p:nvSpPr>
          <p:cNvPr id="6" name="TextBox 5">
            <a:extLst>
              <a:ext uri="{FF2B5EF4-FFF2-40B4-BE49-F238E27FC236}">
                <a16:creationId xmlns:a16="http://schemas.microsoft.com/office/drawing/2014/main" id="{3A102696-BFC5-E622-DC87-53374A7B7940}"/>
              </a:ext>
            </a:extLst>
          </p:cNvPr>
          <p:cNvSpPr txBox="1"/>
          <p:nvPr/>
        </p:nvSpPr>
        <p:spPr>
          <a:xfrm>
            <a:off x="515463" y="4671996"/>
            <a:ext cx="3180273" cy="997774"/>
          </a:xfrm>
          <a:prstGeom prst="rect">
            <a:avLst/>
          </a:prstGeom>
          <a:noFill/>
        </p:spPr>
        <p:txBody>
          <a:bodyPr wrap="square" lIns="0" rIns="0" rtlCol="0">
            <a:spAutoFit/>
          </a:bodyPr>
          <a:lstStyle/>
          <a:p>
            <a:pPr>
              <a:lnSpc>
                <a:spcPts val="1800"/>
              </a:lnSpc>
            </a:pPr>
            <a:r>
              <a:rPr lang="en-US" sz="1400" dirty="0">
                <a:latin typeface="Century Gothic" panose="020B0502020202020204" pitchFamily="34" charset="0"/>
              </a:rPr>
              <a:t>Lorem ipsum dolor sit amet, consectetur adipiscing elit. Sed et tellus dapibus, venenatis purus eget, dignissim metus.</a:t>
            </a:r>
          </a:p>
        </p:txBody>
      </p:sp>
      <p:sp>
        <p:nvSpPr>
          <p:cNvPr id="7" name="TextBox 6">
            <a:extLst>
              <a:ext uri="{FF2B5EF4-FFF2-40B4-BE49-F238E27FC236}">
                <a16:creationId xmlns:a16="http://schemas.microsoft.com/office/drawing/2014/main" id="{EDC587E9-8697-56A6-7491-E3C9138C3C84}"/>
              </a:ext>
            </a:extLst>
          </p:cNvPr>
          <p:cNvSpPr txBox="1"/>
          <p:nvPr/>
        </p:nvSpPr>
        <p:spPr>
          <a:xfrm>
            <a:off x="515464" y="4183142"/>
            <a:ext cx="900888" cy="338554"/>
          </a:xfrm>
          <a:prstGeom prst="rect">
            <a:avLst/>
          </a:prstGeom>
          <a:noFill/>
        </p:spPr>
        <p:txBody>
          <a:bodyPr wrap="none" lIns="0" rIns="0" rtlCol="0">
            <a:spAutoFit/>
          </a:bodyPr>
          <a:lstStyle/>
          <a:p>
            <a:r>
              <a:rPr lang="en-US" sz="1600" b="1" dirty="0">
                <a:solidFill>
                  <a:schemeClr val="accent4"/>
                </a:solidFill>
                <a:latin typeface="Century Gothic" panose="020B0502020202020204" pitchFamily="34" charset="0"/>
              </a:rPr>
              <a:t>SUBHEAD</a:t>
            </a:r>
          </a:p>
        </p:txBody>
      </p:sp>
      <p:sp>
        <p:nvSpPr>
          <p:cNvPr id="10" name="Rectangle 9">
            <a:extLst>
              <a:ext uri="{FF2B5EF4-FFF2-40B4-BE49-F238E27FC236}">
                <a16:creationId xmlns:a16="http://schemas.microsoft.com/office/drawing/2014/main" id="{17968BDD-2D53-7FB1-A006-1780723DF668}"/>
              </a:ext>
            </a:extLst>
          </p:cNvPr>
          <p:cNvSpPr/>
          <p:nvPr/>
        </p:nvSpPr>
        <p:spPr>
          <a:xfrm>
            <a:off x="0" y="-410097"/>
            <a:ext cx="12192000" cy="9541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a:extLst>
              <a:ext uri="{FF2B5EF4-FFF2-40B4-BE49-F238E27FC236}">
                <a16:creationId xmlns:a16="http://schemas.microsoft.com/office/drawing/2014/main" id="{9F6AF163-CC94-74E0-3AB2-1EB0DEF5E94E}"/>
              </a:ext>
            </a:extLst>
          </p:cNvPr>
          <p:cNvSpPr txBox="1">
            <a:spLocks/>
          </p:cNvSpPr>
          <p:nvPr/>
        </p:nvSpPr>
        <p:spPr>
          <a:xfrm>
            <a:off x="507420" y="91227"/>
            <a:ext cx="10570781" cy="365125"/>
          </a:xfrm>
          <a:prstGeom prst="rect">
            <a:avLst/>
          </a:prstGeom>
        </p:spPr>
        <p:txBody>
          <a:bodyPr vert="horz" lIns="0" tIns="0" rIns="0" bIns="0" rtlCol="0" anchor="ctr"/>
          <a:lstStyle>
            <a:defPPr>
              <a:defRPr lang="en-US"/>
            </a:defPPr>
            <a:lvl1pPr marL="0" algn="l" defTabSz="914400" rtl="0" eaLnBrk="1" latinLnBrk="0" hangingPunct="1">
              <a:defRPr lang="en-US" sz="1000" b="0" i="0" kern="1200" spc="0" baseline="0">
                <a:solidFill>
                  <a:schemeClr val="bg1"/>
                </a:solidFill>
                <a:latin typeface="Century Gothic" panose="020B0502020202020204" pitchFamily="34" charset="0"/>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4"/>
                </a:solidFill>
              </a:rPr>
              <a:t>PRESENTATION TITLE (To customize: Insert &gt; Header Footer &gt; Edit Footer Text &gt; Apply to All)</a:t>
            </a:r>
          </a:p>
        </p:txBody>
      </p:sp>
      <p:sp>
        <p:nvSpPr>
          <p:cNvPr id="3" name="Slide Number Placeholder 1">
            <a:extLst>
              <a:ext uri="{FF2B5EF4-FFF2-40B4-BE49-F238E27FC236}">
                <a16:creationId xmlns:a16="http://schemas.microsoft.com/office/drawing/2014/main" id="{D61863B4-8B7A-1811-03B4-8D3AFBE5E073}"/>
              </a:ext>
            </a:extLst>
          </p:cNvPr>
          <p:cNvSpPr>
            <a:spLocks noGrp="1"/>
          </p:cNvSpPr>
          <p:nvPr>
            <p:ph type="sldNum" sz="quarter" idx="4"/>
          </p:nvPr>
        </p:nvSpPr>
        <p:spPr>
          <a:xfrm>
            <a:off x="8723601" y="6373546"/>
            <a:ext cx="2727326" cy="219075"/>
          </a:xfrm>
          <a:prstGeom prst="rect">
            <a:avLst/>
          </a:prstGeom>
        </p:spPr>
        <p:txBody>
          <a:bodyPr/>
          <a:lstStyle/>
          <a:p>
            <a:fld id="{2F8AF2E6-64A8-0F46-AF27-0A96D82A033B}" type="slidenum">
              <a:rPr lang="en-US" smtClean="0"/>
              <a:pPr/>
              <a:t>63</a:t>
            </a:fld>
            <a:endParaRPr lang="en-US" dirty="0"/>
          </a:p>
        </p:txBody>
      </p:sp>
    </p:spTree>
    <p:extLst>
      <p:ext uri="{BB962C8B-B14F-4D97-AF65-F5344CB8AC3E}">
        <p14:creationId xmlns:p14="http://schemas.microsoft.com/office/powerpoint/2010/main" val="26560402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96AADE-4DDB-F847-8B8F-F0E3BCA49FEF}"/>
              </a:ext>
            </a:extLst>
          </p:cNvPr>
          <p:cNvSpPr>
            <a:spLocks noGrp="1"/>
          </p:cNvSpPr>
          <p:nvPr>
            <p:ph type="pic" sz="quarter" idx="14"/>
          </p:nvPr>
        </p:nvSpPr>
        <p:spPr/>
        <p:txBody>
          <a:bodyPr/>
          <a:lstStyle/>
          <a:p>
            <a:endParaRPr lang="en-US"/>
          </a:p>
        </p:txBody>
      </p:sp>
      <p:sp>
        <p:nvSpPr>
          <p:cNvPr id="14" name="Title 13">
            <a:extLst>
              <a:ext uri="{FF2B5EF4-FFF2-40B4-BE49-F238E27FC236}">
                <a16:creationId xmlns:a16="http://schemas.microsoft.com/office/drawing/2014/main" id="{89807974-B11E-AC4D-A76A-2E0A2D314AD2}"/>
              </a:ext>
            </a:extLst>
          </p:cNvPr>
          <p:cNvSpPr>
            <a:spLocks noGrp="1"/>
          </p:cNvSpPr>
          <p:nvPr>
            <p:ph type="title"/>
          </p:nvPr>
        </p:nvSpPr>
        <p:spPr/>
        <p:txBody>
          <a:bodyPr/>
          <a:lstStyle/>
          <a:p>
            <a:r>
              <a:rPr lang="en-US" dirty="0"/>
              <a:t>Monitor</a:t>
            </a:r>
            <a:br>
              <a:rPr lang="en-US" dirty="0"/>
            </a:br>
            <a:r>
              <a:rPr lang="en-US" dirty="0"/>
              <a:t>Device</a:t>
            </a:r>
            <a:br>
              <a:rPr lang="en-US" dirty="0"/>
            </a:br>
            <a:r>
              <a:rPr lang="en-US" dirty="0"/>
              <a:t>Slide</a:t>
            </a:r>
          </a:p>
        </p:txBody>
      </p:sp>
      <p:sp>
        <p:nvSpPr>
          <p:cNvPr id="2" name="Footer Placeholder 1">
            <a:extLst>
              <a:ext uri="{FF2B5EF4-FFF2-40B4-BE49-F238E27FC236}">
                <a16:creationId xmlns:a16="http://schemas.microsoft.com/office/drawing/2014/main" id="{9E477DF7-13E7-5D4D-9351-F979A67AF3F3}"/>
              </a:ext>
            </a:extLst>
          </p:cNvPr>
          <p:cNvSpPr>
            <a:spLocks noGrp="1"/>
          </p:cNvSpPr>
          <p:nvPr>
            <p:ph type="ftr" sz="quarter" idx="16"/>
          </p:nvPr>
        </p:nvSpPr>
        <p:spPr/>
        <p:txBody>
          <a:bodyPr/>
          <a:lstStyle/>
          <a:p>
            <a:r>
              <a:rPr lang="en-US"/>
              <a:t>PRESENTATION TITLE (To customize: Insert &gt; Header Footer &gt; Edit Footer Text &gt; Apply to All)</a:t>
            </a:r>
            <a:endParaRPr lang="en-US" dirty="0"/>
          </a:p>
        </p:txBody>
      </p:sp>
      <p:sp>
        <p:nvSpPr>
          <p:cNvPr id="3" name="TextBox 2">
            <a:extLst>
              <a:ext uri="{FF2B5EF4-FFF2-40B4-BE49-F238E27FC236}">
                <a16:creationId xmlns:a16="http://schemas.microsoft.com/office/drawing/2014/main" id="{ED41750D-7593-B3E0-F34C-7A1E5788AB17}"/>
              </a:ext>
            </a:extLst>
          </p:cNvPr>
          <p:cNvSpPr txBox="1"/>
          <p:nvPr/>
        </p:nvSpPr>
        <p:spPr>
          <a:xfrm>
            <a:off x="535127" y="4671996"/>
            <a:ext cx="3180273" cy="997774"/>
          </a:xfrm>
          <a:prstGeom prst="rect">
            <a:avLst/>
          </a:prstGeom>
          <a:noFill/>
        </p:spPr>
        <p:txBody>
          <a:bodyPr wrap="square" lIns="0" rIns="0" rtlCol="0">
            <a:spAutoFit/>
          </a:bodyPr>
          <a:lstStyle/>
          <a:p>
            <a:pPr>
              <a:lnSpc>
                <a:spcPts val="1800"/>
              </a:lnSpc>
            </a:pPr>
            <a:r>
              <a:rPr lang="en-US" sz="1400" dirty="0">
                <a:solidFill>
                  <a:schemeClr val="tx2"/>
                </a:solidFill>
                <a:latin typeface="Century Gothic" panose="020B0502020202020204" pitchFamily="34" charset="0"/>
              </a:rPr>
              <a:t>Lorem ipsum dolor sit amet, consectetur adipiscing elit. Sed et tellus dapibus, venenatis purus eget, dignissim metus.</a:t>
            </a:r>
          </a:p>
        </p:txBody>
      </p:sp>
      <p:sp>
        <p:nvSpPr>
          <p:cNvPr id="5" name="TextBox 4">
            <a:extLst>
              <a:ext uri="{FF2B5EF4-FFF2-40B4-BE49-F238E27FC236}">
                <a16:creationId xmlns:a16="http://schemas.microsoft.com/office/drawing/2014/main" id="{CD638E4E-8FCB-16CD-21BD-9F120B102873}"/>
              </a:ext>
            </a:extLst>
          </p:cNvPr>
          <p:cNvSpPr txBox="1"/>
          <p:nvPr/>
        </p:nvSpPr>
        <p:spPr>
          <a:xfrm>
            <a:off x="535128" y="4183142"/>
            <a:ext cx="900888" cy="338554"/>
          </a:xfrm>
          <a:prstGeom prst="rect">
            <a:avLst/>
          </a:prstGeom>
          <a:noFill/>
        </p:spPr>
        <p:txBody>
          <a:bodyPr wrap="none" lIns="0" rIns="0" rtlCol="0">
            <a:spAutoFit/>
          </a:bodyPr>
          <a:lstStyle/>
          <a:p>
            <a:r>
              <a:rPr lang="en-US" sz="1600" b="1" dirty="0">
                <a:solidFill>
                  <a:schemeClr val="accent4"/>
                </a:solidFill>
                <a:latin typeface="Century Gothic" panose="020B0502020202020204" pitchFamily="34" charset="0"/>
              </a:rPr>
              <a:t>SUBHEAD</a:t>
            </a:r>
          </a:p>
        </p:txBody>
      </p:sp>
      <p:sp>
        <p:nvSpPr>
          <p:cNvPr id="4" name="Slide Number Placeholder 1">
            <a:extLst>
              <a:ext uri="{FF2B5EF4-FFF2-40B4-BE49-F238E27FC236}">
                <a16:creationId xmlns:a16="http://schemas.microsoft.com/office/drawing/2014/main" id="{EE416C4E-AD7C-8E4F-4263-953B2F066B29}"/>
              </a:ext>
            </a:extLst>
          </p:cNvPr>
          <p:cNvSpPr>
            <a:spLocks noGrp="1"/>
          </p:cNvSpPr>
          <p:nvPr>
            <p:ph type="sldNum" sz="quarter" idx="4"/>
          </p:nvPr>
        </p:nvSpPr>
        <p:spPr>
          <a:xfrm>
            <a:off x="8723601" y="6373546"/>
            <a:ext cx="2727326" cy="219075"/>
          </a:xfrm>
          <a:prstGeom prst="rect">
            <a:avLst/>
          </a:prstGeom>
        </p:spPr>
        <p:txBody>
          <a:bodyPr/>
          <a:lstStyle/>
          <a:p>
            <a:fld id="{2F8AF2E6-64A8-0F46-AF27-0A96D82A033B}" type="slidenum">
              <a:rPr lang="en-US" smtClean="0"/>
              <a:pPr/>
              <a:t>64</a:t>
            </a:fld>
            <a:endParaRPr lang="en-US" dirty="0"/>
          </a:p>
        </p:txBody>
      </p:sp>
    </p:spTree>
    <p:extLst>
      <p:ext uri="{BB962C8B-B14F-4D97-AF65-F5344CB8AC3E}">
        <p14:creationId xmlns:p14="http://schemas.microsoft.com/office/powerpoint/2010/main" val="24336042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37ACFFB-8A56-0C43-9F8D-925CE5528931}"/>
              </a:ext>
            </a:extLst>
          </p:cNvPr>
          <p:cNvSpPr>
            <a:spLocks noGrp="1"/>
          </p:cNvSpPr>
          <p:nvPr>
            <p:ph type="pic" sz="quarter" idx="14"/>
          </p:nvPr>
        </p:nvSpPr>
        <p:spPr/>
        <p:txBody>
          <a:bodyPr/>
          <a:lstStyle/>
          <a:p>
            <a:endParaRPr lang="en-US"/>
          </a:p>
        </p:txBody>
      </p:sp>
      <p:sp>
        <p:nvSpPr>
          <p:cNvPr id="9" name="Title 8">
            <a:extLst>
              <a:ext uri="{FF2B5EF4-FFF2-40B4-BE49-F238E27FC236}">
                <a16:creationId xmlns:a16="http://schemas.microsoft.com/office/drawing/2014/main" id="{FBBDDCA8-AB8B-C348-BDDD-6B3E0FA28F65}"/>
              </a:ext>
            </a:extLst>
          </p:cNvPr>
          <p:cNvSpPr>
            <a:spLocks noGrp="1"/>
          </p:cNvSpPr>
          <p:nvPr>
            <p:ph type="title"/>
          </p:nvPr>
        </p:nvSpPr>
        <p:spPr>
          <a:xfrm>
            <a:off x="502764" y="2330279"/>
            <a:ext cx="3788188" cy="1783443"/>
          </a:xfrm>
        </p:spPr>
        <p:txBody>
          <a:bodyPr/>
          <a:lstStyle/>
          <a:p>
            <a:r>
              <a:rPr lang="en-US" dirty="0"/>
              <a:t>Laptop</a:t>
            </a:r>
            <a:br>
              <a:rPr lang="en-US" dirty="0"/>
            </a:br>
            <a:r>
              <a:rPr lang="en-US" dirty="0"/>
              <a:t>Device</a:t>
            </a:r>
            <a:br>
              <a:rPr lang="en-US" dirty="0"/>
            </a:br>
            <a:r>
              <a:rPr lang="en-US" dirty="0"/>
              <a:t>Slide</a:t>
            </a:r>
          </a:p>
        </p:txBody>
      </p:sp>
      <p:sp>
        <p:nvSpPr>
          <p:cNvPr id="2" name="Footer Placeholder 1">
            <a:extLst>
              <a:ext uri="{FF2B5EF4-FFF2-40B4-BE49-F238E27FC236}">
                <a16:creationId xmlns:a16="http://schemas.microsoft.com/office/drawing/2014/main" id="{A04021F6-58D7-5147-BF99-E62AAAD9AAE2}"/>
              </a:ext>
            </a:extLst>
          </p:cNvPr>
          <p:cNvSpPr>
            <a:spLocks noGrp="1"/>
          </p:cNvSpPr>
          <p:nvPr>
            <p:ph type="ftr" sz="quarter" idx="15"/>
          </p:nvPr>
        </p:nvSpPr>
        <p:spPr/>
        <p:txBody>
          <a:bodyPr/>
          <a:lstStyle/>
          <a:p>
            <a:r>
              <a:rPr lang="en-US"/>
              <a:t>PRESENTATION TITLE (To customize: Insert &gt; Header Footer &gt; Edit Footer Text &gt; Apply to All)</a:t>
            </a:r>
            <a:endParaRPr lang="en-US" dirty="0"/>
          </a:p>
        </p:txBody>
      </p:sp>
      <p:sp>
        <p:nvSpPr>
          <p:cNvPr id="3" name="TextBox 2">
            <a:extLst>
              <a:ext uri="{FF2B5EF4-FFF2-40B4-BE49-F238E27FC236}">
                <a16:creationId xmlns:a16="http://schemas.microsoft.com/office/drawing/2014/main" id="{44AF951C-6627-EABD-8AC9-7D18B36A7FED}"/>
              </a:ext>
            </a:extLst>
          </p:cNvPr>
          <p:cNvSpPr txBox="1"/>
          <p:nvPr/>
        </p:nvSpPr>
        <p:spPr>
          <a:xfrm>
            <a:off x="505631" y="4671996"/>
            <a:ext cx="3180273" cy="997774"/>
          </a:xfrm>
          <a:prstGeom prst="rect">
            <a:avLst/>
          </a:prstGeom>
          <a:noFill/>
        </p:spPr>
        <p:txBody>
          <a:bodyPr wrap="square" lIns="0" rIns="0" rtlCol="0">
            <a:spAutoFit/>
          </a:bodyPr>
          <a:lstStyle/>
          <a:p>
            <a:pPr>
              <a:lnSpc>
                <a:spcPts val="1800"/>
              </a:lnSpc>
            </a:pPr>
            <a:r>
              <a:rPr lang="en-US" sz="1400" dirty="0">
                <a:latin typeface="Century Gothic" panose="020B0502020202020204" pitchFamily="34" charset="0"/>
              </a:rPr>
              <a:t>Lorem ipsum dolor sit amet, consectetur adipiscing elit. Sed et tellus dapibus, venenatis purus eget, dignissim metus.</a:t>
            </a:r>
          </a:p>
        </p:txBody>
      </p:sp>
      <p:sp>
        <p:nvSpPr>
          <p:cNvPr id="5" name="TextBox 4">
            <a:extLst>
              <a:ext uri="{FF2B5EF4-FFF2-40B4-BE49-F238E27FC236}">
                <a16:creationId xmlns:a16="http://schemas.microsoft.com/office/drawing/2014/main" id="{099FDF22-97EF-A2E7-2CBA-0FA52873F800}"/>
              </a:ext>
            </a:extLst>
          </p:cNvPr>
          <p:cNvSpPr txBox="1"/>
          <p:nvPr/>
        </p:nvSpPr>
        <p:spPr>
          <a:xfrm>
            <a:off x="515464" y="4183142"/>
            <a:ext cx="900888" cy="338554"/>
          </a:xfrm>
          <a:prstGeom prst="rect">
            <a:avLst/>
          </a:prstGeom>
          <a:noFill/>
        </p:spPr>
        <p:txBody>
          <a:bodyPr wrap="none" lIns="0" rIns="0" rtlCol="0">
            <a:spAutoFit/>
          </a:bodyPr>
          <a:lstStyle/>
          <a:p>
            <a:r>
              <a:rPr lang="en-US" sz="1600" b="1" dirty="0">
                <a:solidFill>
                  <a:schemeClr val="accent4"/>
                </a:solidFill>
                <a:latin typeface="Century Gothic" panose="020B0502020202020204" pitchFamily="34" charset="0"/>
              </a:rPr>
              <a:t>SUBHEAD</a:t>
            </a:r>
          </a:p>
        </p:txBody>
      </p:sp>
      <p:sp>
        <p:nvSpPr>
          <p:cNvPr id="4" name="Slide Number Placeholder 1">
            <a:extLst>
              <a:ext uri="{FF2B5EF4-FFF2-40B4-BE49-F238E27FC236}">
                <a16:creationId xmlns:a16="http://schemas.microsoft.com/office/drawing/2014/main" id="{B9EFAD59-087F-30AB-DEB4-A4CDF4B2BED7}"/>
              </a:ext>
            </a:extLst>
          </p:cNvPr>
          <p:cNvSpPr>
            <a:spLocks noGrp="1"/>
          </p:cNvSpPr>
          <p:nvPr>
            <p:ph type="sldNum" sz="quarter" idx="4"/>
          </p:nvPr>
        </p:nvSpPr>
        <p:spPr>
          <a:xfrm>
            <a:off x="8723601" y="6373546"/>
            <a:ext cx="2727326" cy="219075"/>
          </a:xfrm>
          <a:prstGeom prst="rect">
            <a:avLst/>
          </a:prstGeom>
        </p:spPr>
        <p:txBody>
          <a:bodyPr/>
          <a:lstStyle/>
          <a:p>
            <a:fld id="{2F8AF2E6-64A8-0F46-AF27-0A96D82A033B}" type="slidenum">
              <a:rPr lang="en-US" smtClean="0"/>
              <a:pPr/>
              <a:t>65</a:t>
            </a:fld>
            <a:endParaRPr lang="en-US" dirty="0"/>
          </a:p>
        </p:txBody>
      </p:sp>
    </p:spTree>
    <p:extLst>
      <p:ext uri="{BB962C8B-B14F-4D97-AF65-F5344CB8AC3E}">
        <p14:creationId xmlns:p14="http://schemas.microsoft.com/office/powerpoint/2010/main" val="14363034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8A969E0-2D42-3C46-B548-843B9AF28C14}"/>
              </a:ext>
            </a:extLst>
          </p:cNvPr>
          <p:cNvSpPr>
            <a:spLocks noGrp="1"/>
          </p:cNvSpPr>
          <p:nvPr>
            <p:ph type="pic" sz="quarter" idx="14"/>
          </p:nvPr>
        </p:nvSpPr>
        <p:spPr/>
        <p:txBody>
          <a:bodyPr/>
          <a:lstStyle/>
          <a:p>
            <a:endParaRPr lang="en-US"/>
          </a:p>
        </p:txBody>
      </p:sp>
      <p:sp>
        <p:nvSpPr>
          <p:cNvPr id="3" name="Title 2"/>
          <p:cNvSpPr>
            <a:spLocks noGrp="1"/>
          </p:cNvSpPr>
          <p:nvPr>
            <p:ph type="title"/>
          </p:nvPr>
        </p:nvSpPr>
        <p:spPr/>
        <p:txBody>
          <a:bodyPr/>
          <a:lstStyle/>
          <a:p>
            <a:r>
              <a:rPr lang="en-US" dirty="0"/>
              <a:t>Tablet</a:t>
            </a:r>
            <a:br>
              <a:rPr lang="en-US" dirty="0"/>
            </a:br>
            <a:r>
              <a:rPr lang="en-US" dirty="0"/>
              <a:t>Device</a:t>
            </a:r>
            <a:br>
              <a:rPr lang="en-US" dirty="0"/>
            </a:br>
            <a:r>
              <a:rPr lang="en-US" dirty="0"/>
              <a:t>Slide</a:t>
            </a:r>
          </a:p>
        </p:txBody>
      </p:sp>
      <p:sp>
        <p:nvSpPr>
          <p:cNvPr id="5" name="Footer Placeholder 4">
            <a:extLst>
              <a:ext uri="{FF2B5EF4-FFF2-40B4-BE49-F238E27FC236}">
                <a16:creationId xmlns:a16="http://schemas.microsoft.com/office/drawing/2014/main" id="{41C5963C-FB17-8741-8F9B-FE97FB898D29}"/>
              </a:ext>
            </a:extLst>
          </p:cNvPr>
          <p:cNvSpPr>
            <a:spLocks noGrp="1"/>
          </p:cNvSpPr>
          <p:nvPr>
            <p:ph type="ftr" sz="quarter" idx="15"/>
          </p:nvPr>
        </p:nvSpPr>
        <p:spPr/>
        <p:txBody>
          <a:bodyPr/>
          <a:lstStyle/>
          <a:p>
            <a:r>
              <a:rPr lang="en-US"/>
              <a:t>PRESENTATION TITLE (To customize: Insert &gt; Header Footer &gt; Edit Footer Text &gt; Apply to All)</a:t>
            </a:r>
            <a:endParaRPr lang="en-US" dirty="0"/>
          </a:p>
        </p:txBody>
      </p:sp>
      <p:sp>
        <p:nvSpPr>
          <p:cNvPr id="7" name="TextBox 6">
            <a:extLst>
              <a:ext uri="{FF2B5EF4-FFF2-40B4-BE49-F238E27FC236}">
                <a16:creationId xmlns:a16="http://schemas.microsoft.com/office/drawing/2014/main" id="{AC2160F8-FF6E-3486-CCC2-04AB5AFC75C0}"/>
              </a:ext>
            </a:extLst>
          </p:cNvPr>
          <p:cNvSpPr txBox="1"/>
          <p:nvPr/>
        </p:nvSpPr>
        <p:spPr>
          <a:xfrm>
            <a:off x="515463" y="4671996"/>
            <a:ext cx="3180273" cy="997774"/>
          </a:xfrm>
          <a:prstGeom prst="rect">
            <a:avLst/>
          </a:prstGeom>
          <a:noFill/>
        </p:spPr>
        <p:txBody>
          <a:bodyPr wrap="square" lIns="0" rIns="0" rtlCol="0">
            <a:spAutoFit/>
          </a:bodyPr>
          <a:lstStyle/>
          <a:p>
            <a:pPr>
              <a:lnSpc>
                <a:spcPts val="1800"/>
              </a:lnSpc>
            </a:pPr>
            <a:r>
              <a:rPr lang="en-US" sz="1400" dirty="0">
                <a:latin typeface="Century Gothic" panose="020B0502020202020204" pitchFamily="34" charset="0"/>
              </a:rPr>
              <a:t>Lorem ipsum dolor sit amet, consectetur adipiscing elit. Sed et tellus dapibus, venenatis purus eget, dignissim metus.</a:t>
            </a:r>
          </a:p>
        </p:txBody>
      </p:sp>
      <p:sp>
        <p:nvSpPr>
          <p:cNvPr id="9" name="TextBox 8">
            <a:extLst>
              <a:ext uri="{FF2B5EF4-FFF2-40B4-BE49-F238E27FC236}">
                <a16:creationId xmlns:a16="http://schemas.microsoft.com/office/drawing/2014/main" id="{7DDE8DC2-22BB-B6BA-F33E-13F0B26ACCF0}"/>
              </a:ext>
            </a:extLst>
          </p:cNvPr>
          <p:cNvSpPr txBox="1"/>
          <p:nvPr/>
        </p:nvSpPr>
        <p:spPr>
          <a:xfrm>
            <a:off x="535128" y="4183142"/>
            <a:ext cx="900888" cy="338554"/>
          </a:xfrm>
          <a:prstGeom prst="rect">
            <a:avLst/>
          </a:prstGeom>
          <a:noFill/>
        </p:spPr>
        <p:txBody>
          <a:bodyPr wrap="none" lIns="0" rIns="0" rtlCol="0">
            <a:spAutoFit/>
          </a:bodyPr>
          <a:lstStyle/>
          <a:p>
            <a:r>
              <a:rPr lang="en-US" sz="1600" b="1" dirty="0">
                <a:solidFill>
                  <a:schemeClr val="accent4"/>
                </a:solidFill>
                <a:latin typeface="Century Gothic" panose="020B0502020202020204" pitchFamily="34" charset="0"/>
              </a:rPr>
              <a:t>SUBHEAD</a:t>
            </a:r>
          </a:p>
        </p:txBody>
      </p:sp>
      <p:sp>
        <p:nvSpPr>
          <p:cNvPr id="4" name="Slide Number Placeholder 1">
            <a:extLst>
              <a:ext uri="{FF2B5EF4-FFF2-40B4-BE49-F238E27FC236}">
                <a16:creationId xmlns:a16="http://schemas.microsoft.com/office/drawing/2014/main" id="{E1DADA3C-8BEE-82D0-1D63-05049B8E9A3C}"/>
              </a:ext>
            </a:extLst>
          </p:cNvPr>
          <p:cNvSpPr>
            <a:spLocks noGrp="1"/>
          </p:cNvSpPr>
          <p:nvPr>
            <p:ph type="sldNum" sz="quarter" idx="4"/>
          </p:nvPr>
        </p:nvSpPr>
        <p:spPr>
          <a:xfrm>
            <a:off x="8723601" y="6373546"/>
            <a:ext cx="2727326" cy="219075"/>
          </a:xfrm>
          <a:prstGeom prst="rect">
            <a:avLst/>
          </a:prstGeom>
        </p:spPr>
        <p:txBody>
          <a:bodyPr/>
          <a:lstStyle/>
          <a:p>
            <a:fld id="{2F8AF2E6-64A8-0F46-AF27-0A96D82A033B}" type="slidenum">
              <a:rPr lang="en-US" smtClean="0"/>
              <a:pPr/>
              <a:t>66</a:t>
            </a:fld>
            <a:endParaRPr lang="en-US" dirty="0"/>
          </a:p>
        </p:txBody>
      </p:sp>
    </p:spTree>
    <p:extLst>
      <p:ext uri="{BB962C8B-B14F-4D97-AF65-F5344CB8AC3E}">
        <p14:creationId xmlns:p14="http://schemas.microsoft.com/office/powerpoint/2010/main" val="11198949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1069EE5-8433-7B45-BA11-9B9042331B60}"/>
              </a:ext>
            </a:extLst>
          </p:cNvPr>
          <p:cNvSpPr>
            <a:spLocks noGrp="1"/>
          </p:cNvSpPr>
          <p:nvPr>
            <p:ph type="pic" sz="quarter" idx="14"/>
          </p:nvPr>
        </p:nvSpPr>
        <p:spPr/>
        <p:txBody>
          <a:bodyPr/>
          <a:lstStyle/>
          <a:p>
            <a:endParaRPr lang="en-US"/>
          </a:p>
        </p:txBody>
      </p:sp>
      <p:sp>
        <p:nvSpPr>
          <p:cNvPr id="18" name="Picture Placeholder 17">
            <a:extLst>
              <a:ext uri="{FF2B5EF4-FFF2-40B4-BE49-F238E27FC236}">
                <a16:creationId xmlns:a16="http://schemas.microsoft.com/office/drawing/2014/main" id="{0EC7C084-D5C5-2341-BFD4-3C97DC7455D9}"/>
              </a:ext>
            </a:extLst>
          </p:cNvPr>
          <p:cNvSpPr>
            <a:spLocks noGrp="1"/>
          </p:cNvSpPr>
          <p:nvPr>
            <p:ph type="pic" sz="quarter" idx="15"/>
          </p:nvPr>
        </p:nvSpPr>
        <p:spPr/>
        <p:txBody>
          <a:bodyPr/>
          <a:lstStyle/>
          <a:p>
            <a:endParaRPr lang="en-US"/>
          </a:p>
        </p:txBody>
      </p:sp>
      <p:sp>
        <p:nvSpPr>
          <p:cNvPr id="19" name="Picture Placeholder 18">
            <a:extLst>
              <a:ext uri="{FF2B5EF4-FFF2-40B4-BE49-F238E27FC236}">
                <a16:creationId xmlns:a16="http://schemas.microsoft.com/office/drawing/2014/main" id="{2AA2DB64-BB09-D941-B539-E427195C7F2A}"/>
              </a:ext>
            </a:extLst>
          </p:cNvPr>
          <p:cNvSpPr>
            <a:spLocks noGrp="1"/>
          </p:cNvSpPr>
          <p:nvPr>
            <p:ph type="pic" sz="quarter" idx="16"/>
          </p:nvPr>
        </p:nvSpPr>
        <p:spPr/>
        <p:txBody>
          <a:bodyPr/>
          <a:lstStyle/>
          <a:p>
            <a:endParaRPr lang="en-US"/>
          </a:p>
        </p:txBody>
      </p:sp>
      <p:sp>
        <p:nvSpPr>
          <p:cNvPr id="3" name="Title 2"/>
          <p:cNvSpPr>
            <a:spLocks noGrp="1"/>
          </p:cNvSpPr>
          <p:nvPr>
            <p:ph type="title"/>
          </p:nvPr>
        </p:nvSpPr>
        <p:spPr>
          <a:xfrm>
            <a:off x="491384" y="2330279"/>
            <a:ext cx="3667110" cy="1783443"/>
          </a:xfrm>
        </p:spPr>
        <p:txBody>
          <a:bodyPr/>
          <a:lstStyle/>
          <a:p>
            <a:r>
              <a:rPr lang="en-US" dirty="0"/>
              <a:t>Phone</a:t>
            </a:r>
            <a:br>
              <a:rPr lang="en-US" dirty="0"/>
            </a:br>
            <a:r>
              <a:rPr lang="en-US" dirty="0"/>
              <a:t>Device</a:t>
            </a:r>
            <a:br>
              <a:rPr lang="en-US" dirty="0"/>
            </a:br>
            <a:r>
              <a:rPr lang="en-US" dirty="0"/>
              <a:t>Slide</a:t>
            </a:r>
          </a:p>
        </p:txBody>
      </p:sp>
      <p:pic>
        <p:nvPicPr>
          <p:cNvPr id="20" name="Picture 19" descr="A picture containing text&#10;&#10;Description automatically generated">
            <a:extLst>
              <a:ext uri="{FF2B5EF4-FFF2-40B4-BE49-F238E27FC236}">
                <a16:creationId xmlns:a16="http://schemas.microsoft.com/office/drawing/2014/main" id="{F3E894AC-ABE1-5A4D-8162-35771ADFDB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0282" y="830374"/>
            <a:ext cx="2936992" cy="5301048"/>
          </a:xfrm>
          <a:prstGeom prst="rect">
            <a:avLst/>
          </a:prstGeom>
        </p:spPr>
      </p:pic>
      <p:pic>
        <p:nvPicPr>
          <p:cNvPr id="21" name="Picture 20" descr="A picture containing text&#10;&#10;Description automatically generated">
            <a:extLst>
              <a:ext uri="{FF2B5EF4-FFF2-40B4-BE49-F238E27FC236}">
                <a16:creationId xmlns:a16="http://schemas.microsoft.com/office/drawing/2014/main" id="{84183A4A-7F19-854A-9FDE-CDA445434D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6071" y="830374"/>
            <a:ext cx="2936992" cy="5301048"/>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6C8DB468-7C44-1040-AB0D-DA4C950961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1860" y="830374"/>
            <a:ext cx="2936992" cy="5301048"/>
          </a:xfrm>
          <a:prstGeom prst="rect">
            <a:avLst/>
          </a:prstGeom>
        </p:spPr>
      </p:pic>
      <p:sp>
        <p:nvSpPr>
          <p:cNvPr id="5" name="Footer Placeholder 4">
            <a:extLst>
              <a:ext uri="{FF2B5EF4-FFF2-40B4-BE49-F238E27FC236}">
                <a16:creationId xmlns:a16="http://schemas.microsoft.com/office/drawing/2014/main" id="{5CA1A704-3078-D24A-AC84-F3EAE82CAE08}"/>
              </a:ext>
            </a:extLst>
          </p:cNvPr>
          <p:cNvSpPr>
            <a:spLocks noGrp="1"/>
          </p:cNvSpPr>
          <p:nvPr>
            <p:ph type="ftr" sz="quarter" idx="17"/>
          </p:nvPr>
        </p:nvSpPr>
        <p:spPr/>
        <p:txBody>
          <a:bodyPr/>
          <a:lstStyle/>
          <a:p>
            <a:r>
              <a:rPr lang="en-US"/>
              <a:t>PRESENTATION TITLE (To customize: Insert &gt; Header Footer &gt; Edit Footer Text &gt; Apply to All)</a:t>
            </a:r>
            <a:endParaRPr lang="en-US" dirty="0"/>
          </a:p>
        </p:txBody>
      </p:sp>
      <p:sp>
        <p:nvSpPr>
          <p:cNvPr id="6" name="TextBox 5">
            <a:extLst>
              <a:ext uri="{FF2B5EF4-FFF2-40B4-BE49-F238E27FC236}">
                <a16:creationId xmlns:a16="http://schemas.microsoft.com/office/drawing/2014/main" id="{A11EE6E1-1210-03EA-3BA5-9566E419CFE4}"/>
              </a:ext>
            </a:extLst>
          </p:cNvPr>
          <p:cNvSpPr txBox="1"/>
          <p:nvPr/>
        </p:nvSpPr>
        <p:spPr>
          <a:xfrm>
            <a:off x="505631" y="4671996"/>
            <a:ext cx="3180273" cy="997774"/>
          </a:xfrm>
          <a:prstGeom prst="rect">
            <a:avLst/>
          </a:prstGeom>
          <a:noFill/>
        </p:spPr>
        <p:txBody>
          <a:bodyPr wrap="square" lIns="0" rIns="0" rtlCol="0">
            <a:spAutoFit/>
          </a:bodyPr>
          <a:lstStyle/>
          <a:p>
            <a:pPr>
              <a:lnSpc>
                <a:spcPts val="1800"/>
              </a:lnSpc>
            </a:pPr>
            <a:r>
              <a:rPr lang="en-US" sz="1400" dirty="0">
                <a:latin typeface="Century Gothic" panose="020B0502020202020204" pitchFamily="34" charset="0"/>
              </a:rPr>
              <a:t>Lorem ipsum dolor sit amet, consectetur adipiscing elit. Sed et tellus dapibus, venenatis purus eget, dignissim metus.</a:t>
            </a:r>
          </a:p>
        </p:txBody>
      </p:sp>
      <p:sp>
        <p:nvSpPr>
          <p:cNvPr id="7" name="TextBox 6">
            <a:extLst>
              <a:ext uri="{FF2B5EF4-FFF2-40B4-BE49-F238E27FC236}">
                <a16:creationId xmlns:a16="http://schemas.microsoft.com/office/drawing/2014/main" id="{B22303E7-1B16-36C4-38F0-630DE9A72D8A}"/>
              </a:ext>
            </a:extLst>
          </p:cNvPr>
          <p:cNvSpPr txBox="1"/>
          <p:nvPr/>
        </p:nvSpPr>
        <p:spPr>
          <a:xfrm>
            <a:off x="505632" y="4183142"/>
            <a:ext cx="900888" cy="338554"/>
          </a:xfrm>
          <a:prstGeom prst="rect">
            <a:avLst/>
          </a:prstGeom>
          <a:noFill/>
        </p:spPr>
        <p:txBody>
          <a:bodyPr wrap="none" lIns="0" rIns="0" rtlCol="0">
            <a:spAutoFit/>
          </a:bodyPr>
          <a:lstStyle/>
          <a:p>
            <a:r>
              <a:rPr lang="en-US" sz="1600" b="1" dirty="0">
                <a:solidFill>
                  <a:schemeClr val="accent4"/>
                </a:solidFill>
                <a:latin typeface="Century Gothic" panose="020B0502020202020204" pitchFamily="34" charset="0"/>
              </a:rPr>
              <a:t>SUBHEAD</a:t>
            </a:r>
          </a:p>
        </p:txBody>
      </p:sp>
      <p:sp>
        <p:nvSpPr>
          <p:cNvPr id="4" name="Slide Number Placeholder 1">
            <a:extLst>
              <a:ext uri="{FF2B5EF4-FFF2-40B4-BE49-F238E27FC236}">
                <a16:creationId xmlns:a16="http://schemas.microsoft.com/office/drawing/2014/main" id="{C7861CAB-CD95-4AD8-C914-93A234FBC8A0}"/>
              </a:ext>
            </a:extLst>
          </p:cNvPr>
          <p:cNvSpPr>
            <a:spLocks noGrp="1"/>
          </p:cNvSpPr>
          <p:nvPr>
            <p:ph type="sldNum" sz="quarter" idx="4"/>
          </p:nvPr>
        </p:nvSpPr>
        <p:spPr>
          <a:xfrm>
            <a:off x="8723601" y="6373546"/>
            <a:ext cx="2727326" cy="219075"/>
          </a:xfrm>
          <a:prstGeom prst="rect">
            <a:avLst/>
          </a:prstGeom>
        </p:spPr>
        <p:txBody>
          <a:bodyPr/>
          <a:lstStyle/>
          <a:p>
            <a:fld id="{2F8AF2E6-64A8-0F46-AF27-0A96D82A033B}" type="slidenum">
              <a:rPr lang="en-US" smtClean="0"/>
              <a:pPr/>
              <a:t>67</a:t>
            </a:fld>
            <a:endParaRPr lang="en-US" dirty="0"/>
          </a:p>
        </p:txBody>
      </p:sp>
    </p:spTree>
    <p:extLst>
      <p:ext uri="{BB962C8B-B14F-4D97-AF65-F5344CB8AC3E}">
        <p14:creationId xmlns:p14="http://schemas.microsoft.com/office/powerpoint/2010/main" val="38406663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E5ED51B-2D30-BF46-AB24-802F3FF27B20}"/>
              </a:ext>
            </a:extLst>
          </p:cNvPr>
          <p:cNvSpPr>
            <a:spLocks noGrp="1"/>
          </p:cNvSpPr>
          <p:nvPr>
            <p:ph type="pic" sz="quarter" idx="15"/>
          </p:nvPr>
        </p:nvSpPr>
        <p:spPr/>
        <p:txBody>
          <a:bodyPr/>
          <a:lstStyle/>
          <a:p>
            <a:endParaRPr lang="en-US"/>
          </a:p>
        </p:txBody>
      </p:sp>
      <p:sp>
        <p:nvSpPr>
          <p:cNvPr id="4" name="Picture Placeholder 3">
            <a:extLst>
              <a:ext uri="{FF2B5EF4-FFF2-40B4-BE49-F238E27FC236}">
                <a16:creationId xmlns:a16="http://schemas.microsoft.com/office/drawing/2014/main" id="{7CC30A9E-9E72-3F41-9B7A-9043F703662F}"/>
              </a:ext>
            </a:extLst>
          </p:cNvPr>
          <p:cNvSpPr>
            <a:spLocks noGrp="1"/>
          </p:cNvSpPr>
          <p:nvPr>
            <p:ph type="pic" sz="quarter" idx="16"/>
          </p:nvPr>
        </p:nvSpPr>
        <p:spPr/>
        <p:txBody>
          <a:bodyPr/>
          <a:lstStyle/>
          <a:p>
            <a:endParaRPr lang="en-US"/>
          </a:p>
        </p:txBody>
      </p:sp>
      <p:sp>
        <p:nvSpPr>
          <p:cNvPr id="5" name="Title 4">
            <a:extLst>
              <a:ext uri="{FF2B5EF4-FFF2-40B4-BE49-F238E27FC236}">
                <a16:creationId xmlns:a16="http://schemas.microsoft.com/office/drawing/2014/main" id="{91A7D71F-61BC-A245-9CAD-8F4001F7EB37}"/>
              </a:ext>
            </a:extLst>
          </p:cNvPr>
          <p:cNvSpPr>
            <a:spLocks noGrp="1"/>
          </p:cNvSpPr>
          <p:nvPr>
            <p:ph type="title"/>
          </p:nvPr>
        </p:nvSpPr>
        <p:spPr/>
        <p:txBody>
          <a:bodyPr/>
          <a:lstStyle/>
          <a:p>
            <a:endParaRPr lang="en-US" dirty="0"/>
          </a:p>
        </p:txBody>
      </p:sp>
      <p:sp>
        <p:nvSpPr>
          <p:cNvPr id="6" name="Content Placeholder 5">
            <a:extLst>
              <a:ext uri="{FF2B5EF4-FFF2-40B4-BE49-F238E27FC236}">
                <a16:creationId xmlns:a16="http://schemas.microsoft.com/office/drawing/2014/main" id="{3F73A95A-5F20-DB40-A2CA-F50C107F59EF}"/>
              </a:ext>
            </a:extLst>
          </p:cNvPr>
          <p:cNvSpPr>
            <a:spLocks noGrp="1"/>
          </p:cNvSpPr>
          <p:nvPr>
            <p:ph sz="quarter" idx="17"/>
          </p:nvPr>
        </p:nvSpPr>
        <p:spPr/>
        <p:txBody>
          <a:bodyPr/>
          <a:lstStyle/>
          <a:p>
            <a:endParaRPr lang="en-US"/>
          </a:p>
        </p:txBody>
      </p:sp>
      <p:sp>
        <p:nvSpPr>
          <p:cNvPr id="7" name="Footer Placeholder 6">
            <a:extLst>
              <a:ext uri="{FF2B5EF4-FFF2-40B4-BE49-F238E27FC236}">
                <a16:creationId xmlns:a16="http://schemas.microsoft.com/office/drawing/2014/main" id="{87EAAD64-D0B7-F645-AE52-CDCC96A8FCCF}"/>
              </a:ext>
            </a:extLst>
          </p:cNvPr>
          <p:cNvSpPr>
            <a:spLocks noGrp="1"/>
          </p:cNvSpPr>
          <p:nvPr>
            <p:ph type="ftr" sz="quarter" idx="18"/>
          </p:nvPr>
        </p:nvSpPr>
        <p:spPr/>
        <p:txBody>
          <a:bodyPr/>
          <a:lstStyle/>
          <a:p>
            <a:r>
              <a:rPr lang="en-US" dirty="0"/>
              <a:t>PRESENTATION TITLE (To customize: Insert &gt; Header Footer &gt; Edit Footer Text &gt; Apply to All)</a:t>
            </a:r>
          </a:p>
        </p:txBody>
      </p:sp>
      <p:sp>
        <p:nvSpPr>
          <p:cNvPr id="2" name="Slide Number Placeholder 1">
            <a:extLst>
              <a:ext uri="{FF2B5EF4-FFF2-40B4-BE49-F238E27FC236}">
                <a16:creationId xmlns:a16="http://schemas.microsoft.com/office/drawing/2014/main" id="{00A320AF-1D4E-BB38-8876-1F1BB7CFCDE9}"/>
              </a:ext>
            </a:extLst>
          </p:cNvPr>
          <p:cNvSpPr>
            <a:spLocks noGrp="1"/>
          </p:cNvSpPr>
          <p:nvPr>
            <p:ph type="sldNum" sz="quarter" idx="4"/>
          </p:nvPr>
        </p:nvSpPr>
        <p:spPr>
          <a:xfrm>
            <a:off x="8723601" y="6373546"/>
            <a:ext cx="2727326" cy="219075"/>
          </a:xfrm>
          <a:prstGeom prst="rect">
            <a:avLst/>
          </a:prstGeom>
        </p:spPr>
        <p:txBody>
          <a:bodyPr/>
          <a:lstStyle/>
          <a:p>
            <a:fld id="{2F8AF2E6-64A8-0F46-AF27-0A96D82A033B}" type="slidenum">
              <a:rPr lang="en-US" smtClean="0"/>
              <a:pPr/>
              <a:t>68</a:t>
            </a:fld>
            <a:endParaRPr lang="en-US" dirty="0"/>
          </a:p>
        </p:txBody>
      </p:sp>
    </p:spTree>
    <p:extLst>
      <p:ext uri="{BB962C8B-B14F-4D97-AF65-F5344CB8AC3E}">
        <p14:creationId xmlns:p14="http://schemas.microsoft.com/office/powerpoint/2010/main" val="17435783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2621" y="3054641"/>
            <a:ext cx="2318263" cy="1169551"/>
          </a:xfrm>
          <a:prstGeom prst="rect">
            <a:avLst/>
          </a:prstGeom>
          <a:noFill/>
        </p:spPr>
        <p:txBody>
          <a:bodyPr wrap="none" rtlCol="0">
            <a:spAutoFit/>
          </a:bodyPr>
          <a:lstStyle/>
          <a:p>
            <a:r>
              <a:rPr lang="en-US" sz="4200" i="1" dirty="0" err="1">
                <a:latin typeface="Prometo Medium" panose="020B0604030203060203" pitchFamily="34" charset="77"/>
              </a:rPr>
              <a:t>Prometo</a:t>
            </a:r>
            <a:br>
              <a:rPr lang="en-US" sz="3200" i="1" dirty="0">
                <a:latin typeface="Prometo Medium" panose="020B0604030203060203" pitchFamily="34" charset="77"/>
              </a:rPr>
            </a:br>
            <a:r>
              <a:rPr lang="en-US" sz="2700" i="1" dirty="0">
                <a:latin typeface="Prometo Medium" panose="020B0604030203060203" pitchFamily="34" charset="77"/>
              </a:rPr>
              <a:t>Medium Italic</a:t>
            </a:r>
          </a:p>
        </p:txBody>
      </p:sp>
      <p:sp>
        <p:nvSpPr>
          <p:cNvPr id="4" name="TextBox 3"/>
          <p:cNvSpPr txBox="1"/>
          <p:nvPr/>
        </p:nvSpPr>
        <p:spPr>
          <a:xfrm>
            <a:off x="523842" y="1228829"/>
            <a:ext cx="10717937" cy="1415772"/>
          </a:xfrm>
          <a:prstGeom prst="rect">
            <a:avLst/>
          </a:prstGeom>
          <a:noFill/>
        </p:spPr>
        <p:txBody>
          <a:bodyPr wrap="square" lIns="0" rIns="0" rtlCol="0">
            <a:spAutoFit/>
          </a:bodyPr>
          <a:lstStyle/>
          <a:p>
            <a:r>
              <a:rPr lang="en-US" sz="1400" dirty="0">
                <a:solidFill>
                  <a:schemeClr val="accent3"/>
                </a:solidFill>
                <a:latin typeface="+mj-lt"/>
                <a:cs typeface="Arial" panose="020B0604020202020204" pitchFamily="34" charset="0"/>
              </a:rPr>
              <a:t>FONT CHECK</a:t>
            </a:r>
          </a:p>
          <a:p>
            <a:r>
              <a:rPr lang="en-US" sz="2400" dirty="0">
                <a:latin typeface="+mj-lt"/>
                <a:cs typeface="Arial" panose="020B0604020202020204" pitchFamily="34" charset="0"/>
              </a:rPr>
              <a:t>The samples below should appear identical, with the font on the left matching the image on the right. If they do not match, you will need to download and install the indicated font. </a:t>
            </a:r>
            <a:r>
              <a:rPr lang="en-US" sz="1400" dirty="0">
                <a:solidFill>
                  <a:schemeClr val="accent1"/>
                </a:solidFill>
                <a:latin typeface="+mj-lt"/>
                <a:cs typeface="Arial" panose="020B0604020202020204" pitchFamily="34" charset="0"/>
                <a:hlinkClick r:id="rId2">
                  <a:extLst>
                    <a:ext uri="{A12FA001-AC4F-418D-AE19-62706E023703}">
                      <ahyp:hlinkClr xmlns:ahyp="http://schemas.microsoft.com/office/drawing/2018/hyperlinkcolor" val="tx"/>
                    </a:ext>
                  </a:extLst>
                </a:hlinkClick>
              </a:rPr>
              <a:t>PROMETO CAN BE INSTANTLY DOWNLOADED HERE.</a:t>
            </a:r>
            <a:endParaRPr lang="en-US" sz="1400" dirty="0">
              <a:solidFill>
                <a:schemeClr val="accent1"/>
              </a:solidFill>
              <a:latin typeface="+mj-lt"/>
              <a:cs typeface="Arial" panose="020B0604020202020204" pitchFamily="34" charset="0"/>
            </a:endParaRPr>
          </a:p>
        </p:txBody>
      </p:sp>
      <p:sp>
        <p:nvSpPr>
          <p:cNvPr id="8" name="TextBox 7">
            <a:extLst>
              <a:ext uri="{FF2B5EF4-FFF2-40B4-BE49-F238E27FC236}">
                <a16:creationId xmlns:a16="http://schemas.microsoft.com/office/drawing/2014/main" id="{A414AF20-7E64-C144-B86D-CC89EDF1DFBB}"/>
              </a:ext>
            </a:extLst>
          </p:cNvPr>
          <p:cNvSpPr txBox="1"/>
          <p:nvPr/>
        </p:nvSpPr>
        <p:spPr>
          <a:xfrm>
            <a:off x="1742621" y="4475009"/>
            <a:ext cx="4198585" cy="1154162"/>
          </a:xfrm>
          <a:prstGeom prst="rect">
            <a:avLst/>
          </a:prstGeom>
          <a:noFill/>
        </p:spPr>
        <p:txBody>
          <a:bodyPr wrap="none" rtlCol="0">
            <a:spAutoFit/>
          </a:bodyPr>
          <a:lstStyle/>
          <a:p>
            <a:r>
              <a:rPr lang="en-US" sz="4200" dirty="0">
                <a:latin typeface="Century Gothic" panose="020B0502020202020204" pitchFamily="34" charset="0"/>
              </a:rPr>
              <a:t>Century Gothic</a:t>
            </a:r>
            <a:br>
              <a:rPr lang="en-US" sz="3200" dirty="0">
                <a:latin typeface="Century Gothic" panose="020B0502020202020204" pitchFamily="34" charset="0"/>
              </a:rPr>
            </a:br>
            <a:r>
              <a:rPr lang="en-US" sz="2700" dirty="0">
                <a:latin typeface="Century Gothic" panose="020B0502020202020204" pitchFamily="34" charset="0"/>
              </a:rPr>
              <a:t>Regular</a:t>
            </a:r>
          </a:p>
        </p:txBody>
      </p:sp>
      <p:pic>
        <p:nvPicPr>
          <p:cNvPr id="5" name="Picture 4" descr="Graphical user interface, application&#10;&#10;Description automatically generated with medium confidence">
            <a:extLst>
              <a:ext uri="{FF2B5EF4-FFF2-40B4-BE49-F238E27FC236}">
                <a16:creationId xmlns:a16="http://schemas.microsoft.com/office/drawing/2014/main" id="{727BBBA5-F48B-4A41-87B3-F74E5B77301D}"/>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6789975" y="2951459"/>
            <a:ext cx="4451804" cy="3027228"/>
          </a:xfrm>
          <a:prstGeom prst="rect">
            <a:avLst/>
          </a:prstGeom>
        </p:spPr>
      </p:pic>
      <p:cxnSp>
        <p:nvCxnSpPr>
          <p:cNvPr id="10" name="Straight Connector 9">
            <a:extLst>
              <a:ext uri="{FF2B5EF4-FFF2-40B4-BE49-F238E27FC236}">
                <a16:creationId xmlns:a16="http://schemas.microsoft.com/office/drawing/2014/main" id="{36118D93-0D76-3E45-8714-FA42E5D017E5}"/>
              </a:ext>
            </a:extLst>
          </p:cNvPr>
          <p:cNvCxnSpPr>
            <a:cxnSpLocks/>
          </p:cNvCxnSpPr>
          <p:nvPr/>
        </p:nvCxnSpPr>
        <p:spPr>
          <a:xfrm flipV="1">
            <a:off x="1769129" y="3759596"/>
            <a:ext cx="7443796" cy="0"/>
          </a:xfrm>
          <a:prstGeom prst="line">
            <a:avLst/>
          </a:prstGeom>
          <a:ln>
            <a:solidFill>
              <a:schemeClr val="accent3"/>
            </a:solidFill>
            <a:prstDash val="lg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60EA58-9246-CC49-947B-03058E7F22BF}"/>
              </a:ext>
            </a:extLst>
          </p:cNvPr>
          <p:cNvCxnSpPr>
            <a:cxnSpLocks/>
          </p:cNvCxnSpPr>
          <p:nvPr/>
        </p:nvCxnSpPr>
        <p:spPr>
          <a:xfrm flipV="1">
            <a:off x="1769129" y="3361663"/>
            <a:ext cx="7443796" cy="0"/>
          </a:xfrm>
          <a:prstGeom prst="line">
            <a:avLst/>
          </a:prstGeom>
          <a:ln>
            <a:solidFill>
              <a:schemeClr val="accent3"/>
            </a:solidFill>
            <a:prstDash val="lgDash"/>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B541B5AD-6385-074D-8BC8-31CA6E970DA2}"/>
              </a:ext>
            </a:extLst>
          </p:cNvPr>
          <p:cNvGrpSpPr/>
          <p:nvPr/>
        </p:nvGrpSpPr>
        <p:grpSpPr>
          <a:xfrm>
            <a:off x="1769129" y="4626759"/>
            <a:ext cx="9334832" cy="423333"/>
            <a:chOff x="1595438" y="4584533"/>
            <a:chExt cx="7443796" cy="423333"/>
          </a:xfrm>
        </p:grpSpPr>
        <p:cxnSp>
          <p:nvCxnSpPr>
            <p:cNvPr id="12" name="Straight Connector 11">
              <a:extLst>
                <a:ext uri="{FF2B5EF4-FFF2-40B4-BE49-F238E27FC236}">
                  <a16:creationId xmlns:a16="http://schemas.microsoft.com/office/drawing/2014/main" id="{E32DD89B-23D8-244D-9B7B-C768F4687AC2}"/>
                </a:ext>
              </a:extLst>
            </p:cNvPr>
            <p:cNvCxnSpPr>
              <a:cxnSpLocks/>
            </p:cNvCxnSpPr>
            <p:nvPr/>
          </p:nvCxnSpPr>
          <p:spPr>
            <a:xfrm flipV="1">
              <a:off x="1595438" y="5007866"/>
              <a:ext cx="7443796" cy="0"/>
            </a:xfrm>
            <a:prstGeom prst="line">
              <a:avLst/>
            </a:prstGeom>
            <a:ln>
              <a:solidFill>
                <a:schemeClr val="accent3"/>
              </a:solidFill>
              <a:prstDash val="lg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8DE0441-7B7A-444F-BED5-D9A478C99EE6}"/>
                </a:ext>
              </a:extLst>
            </p:cNvPr>
            <p:cNvCxnSpPr>
              <a:cxnSpLocks/>
            </p:cNvCxnSpPr>
            <p:nvPr/>
          </p:nvCxnSpPr>
          <p:spPr>
            <a:xfrm flipV="1">
              <a:off x="1595438" y="4584533"/>
              <a:ext cx="7443796" cy="0"/>
            </a:xfrm>
            <a:prstGeom prst="line">
              <a:avLst/>
            </a:prstGeom>
            <a:ln>
              <a:solidFill>
                <a:schemeClr val="accent3"/>
              </a:solidFill>
              <a:prstDash val="lgDash"/>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1746016" y="2807717"/>
            <a:ext cx="3363310" cy="276999"/>
          </a:xfrm>
          <a:prstGeom prst="rect">
            <a:avLst/>
          </a:prstGeom>
          <a:noFill/>
        </p:spPr>
        <p:txBody>
          <a:bodyPr wrap="square" rtlCol="0">
            <a:spAutoFit/>
          </a:bodyPr>
          <a:lstStyle/>
          <a:p>
            <a:r>
              <a:rPr lang="en-US" sz="1200" b="1" dirty="0">
                <a:solidFill>
                  <a:schemeClr val="accent3"/>
                </a:solidFill>
              </a:rPr>
              <a:t>FONT</a:t>
            </a:r>
          </a:p>
        </p:txBody>
      </p:sp>
      <p:sp>
        <p:nvSpPr>
          <p:cNvPr id="16" name="TextBox 15"/>
          <p:cNvSpPr txBox="1"/>
          <p:nvPr/>
        </p:nvSpPr>
        <p:spPr>
          <a:xfrm>
            <a:off x="6976466" y="2831002"/>
            <a:ext cx="3363310" cy="276999"/>
          </a:xfrm>
          <a:prstGeom prst="rect">
            <a:avLst/>
          </a:prstGeom>
          <a:noFill/>
        </p:spPr>
        <p:txBody>
          <a:bodyPr wrap="square" rtlCol="0">
            <a:spAutoFit/>
          </a:bodyPr>
          <a:lstStyle/>
          <a:p>
            <a:r>
              <a:rPr lang="en-US" sz="1200" b="1" dirty="0">
                <a:solidFill>
                  <a:schemeClr val="accent3"/>
                </a:solidFill>
              </a:rPr>
              <a:t>IMAGE</a:t>
            </a:r>
          </a:p>
        </p:txBody>
      </p:sp>
      <p:sp>
        <p:nvSpPr>
          <p:cNvPr id="17" name="Title 1">
            <a:extLst>
              <a:ext uri="{FF2B5EF4-FFF2-40B4-BE49-F238E27FC236}">
                <a16:creationId xmlns:a16="http://schemas.microsoft.com/office/drawing/2014/main" id="{780DCD6C-D7CE-E34D-9269-901BC11A618D}"/>
              </a:ext>
            </a:extLst>
          </p:cNvPr>
          <p:cNvSpPr txBox="1">
            <a:spLocks/>
          </p:cNvSpPr>
          <p:nvPr/>
        </p:nvSpPr>
        <p:spPr>
          <a:xfrm>
            <a:off x="528767" y="589281"/>
            <a:ext cx="4187371" cy="361695"/>
          </a:xfrm>
          <a:prstGeom prst="rect">
            <a:avLst/>
          </a:prstGeom>
        </p:spPr>
        <p:txBody>
          <a:bodyPr lIns="0" tIns="0" rIns="0" bIns="0"/>
          <a:lstStyle>
            <a:lvl1pPr algn="l" defTabSz="914318" rtl="0" eaLnBrk="1" latinLnBrk="0" hangingPunct="1">
              <a:lnSpc>
                <a:spcPct val="75000"/>
              </a:lnSpc>
              <a:spcBef>
                <a:spcPct val="0"/>
              </a:spcBef>
              <a:buNone/>
              <a:defRPr sz="4000" b="0" i="1" kern="1200" spc="0" baseline="0">
                <a:solidFill>
                  <a:srgbClr val="1E22AA"/>
                </a:solidFill>
                <a:latin typeface="Prometo Medium" panose="020B0604030203060203" pitchFamily="34" charset="77"/>
                <a:ea typeface="+mj-ea"/>
                <a:cs typeface="+mj-cs"/>
              </a:defRPr>
            </a:lvl1pPr>
          </a:lstStyle>
          <a:p>
            <a:r>
              <a:rPr lang="en-US" sz="1200" b="1" i="0" dirty="0">
                <a:solidFill>
                  <a:schemeClr val="accent3"/>
                </a:solidFill>
                <a:latin typeface="Century Gothic" panose="020B0502020202020204" pitchFamily="34" charset="0"/>
              </a:rPr>
              <a:t>FOR REFERENCE ONLY</a:t>
            </a:r>
          </a:p>
        </p:txBody>
      </p:sp>
      <p:sp>
        <p:nvSpPr>
          <p:cNvPr id="6" name="Slide Number Placeholder 1">
            <a:extLst>
              <a:ext uri="{FF2B5EF4-FFF2-40B4-BE49-F238E27FC236}">
                <a16:creationId xmlns:a16="http://schemas.microsoft.com/office/drawing/2014/main" id="{79091CD3-159E-4B00-D45E-2441F9416167}"/>
              </a:ext>
            </a:extLst>
          </p:cNvPr>
          <p:cNvSpPr>
            <a:spLocks noGrp="1"/>
          </p:cNvSpPr>
          <p:nvPr>
            <p:ph type="sldNum" sz="quarter" idx="4"/>
          </p:nvPr>
        </p:nvSpPr>
        <p:spPr>
          <a:xfrm>
            <a:off x="8723601" y="6373546"/>
            <a:ext cx="2727326" cy="219075"/>
          </a:xfrm>
          <a:prstGeom prst="rect">
            <a:avLst/>
          </a:prstGeom>
        </p:spPr>
        <p:txBody>
          <a:bodyPr/>
          <a:lstStyle/>
          <a:p>
            <a:fld id="{2F8AF2E6-64A8-0F46-AF27-0A96D82A033B}" type="slidenum">
              <a:rPr lang="en-US" smtClean="0"/>
              <a:pPr/>
              <a:t>69</a:t>
            </a:fld>
            <a:endParaRPr lang="en-US" dirty="0"/>
          </a:p>
        </p:txBody>
      </p:sp>
    </p:spTree>
    <p:extLst>
      <p:ext uri="{BB962C8B-B14F-4D97-AF65-F5344CB8AC3E}">
        <p14:creationId xmlns:p14="http://schemas.microsoft.com/office/powerpoint/2010/main" val="3657812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BDDE0-8193-E940-B99D-4893C4BC8F84}"/>
              </a:ext>
            </a:extLst>
          </p:cNvPr>
          <p:cNvSpPr>
            <a:spLocks noGrp="1"/>
          </p:cNvSpPr>
          <p:nvPr>
            <p:ph type="title"/>
          </p:nvPr>
        </p:nvSpPr>
        <p:spPr/>
        <p:txBody>
          <a:bodyPr/>
          <a:lstStyle/>
          <a:p>
            <a:r>
              <a:rPr lang="en-US" dirty="0"/>
              <a:t>Standard Bullet Slides With Subhead</a:t>
            </a:r>
          </a:p>
        </p:txBody>
      </p:sp>
      <p:sp>
        <p:nvSpPr>
          <p:cNvPr id="4" name="Content Placeholder 3">
            <a:extLst>
              <a:ext uri="{FF2B5EF4-FFF2-40B4-BE49-F238E27FC236}">
                <a16:creationId xmlns:a16="http://schemas.microsoft.com/office/drawing/2014/main" id="{A2ED7C91-B0AF-B049-8405-5759C0F5D40F}"/>
              </a:ext>
            </a:extLst>
          </p:cNvPr>
          <p:cNvSpPr>
            <a:spLocks noGrp="1"/>
          </p:cNvSpPr>
          <p:nvPr>
            <p:ph sz="quarter" idx="11"/>
          </p:nvPr>
        </p:nvSpPr>
        <p:spPr>
          <a:xfrm>
            <a:off x="486973" y="2278265"/>
            <a:ext cx="10579608" cy="3686175"/>
          </a:xfrm>
        </p:spPr>
        <p:txBody>
          <a:bodyPr/>
          <a:lstStyle/>
          <a:p>
            <a:pPr marL="0" indent="0">
              <a:buNone/>
            </a:pPr>
            <a:r>
              <a:rPr lang="en-US" dirty="0"/>
              <a:t>Lorem ipsum dolor sit </a:t>
            </a:r>
            <a:r>
              <a:rPr lang="en-US" dirty="0" err="1"/>
              <a:t>amet</a:t>
            </a:r>
            <a:endParaRPr lang="en-US" dirty="0"/>
          </a:p>
          <a:p>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br>
              <a:rPr lang="en-US" dirty="0"/>
            </a:br>
            <a:r>
              <a:rPr lang="en-US" dirty="0" err="1"/>
              <a:t>ut</a:t>
            </a:r>
            <a:r>
              <a:rPr lang="en-US" dirty="0"/>
              <a:t> </a:t>
            </a:r>
            <a:r>
              <a:rPr lang="en-US" dirty="0" err="1"/>
              <a:t>labore</a:t>
            </a:r>
            <a:r>
              <a:rPr lang="en-US" dirty="0"/>
              <a:t> et dolore magna </a:t>
            </a:r>
            <a:r>
              <a:rPr lang="en-US" dirty="0" err="1"/>
              <a:t>aliqua</a:t>
            </a:r>
            <a:r>
              <a:rPr lang="en-US" dirty="0"/>
              <a:t>. </a:t>
            </a:r>
          </a:p>
          <a:p>
            <a:pPr lvl="1"/>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p>
          <a:p>
            <a:pPr lvl="2"/>
            <a:r>
              <a:rPr lang="en-US" dirty="0"/>
              <a:t>Sed do </a:t>
            </a:r>
            <a:r>
              <a:rPr lang="en-US" dirty="0" err="1"/>
              <a:t>eiusmod</a:t>
            </a:r>
            <a:r>
              <a:rPr lang="en-US" dirty="0"/>
              <a:t> </a:t>
            </a:r>
            <a:r>
              <a:rPr lang="en-US" dirty="0" err="1"/>
              <a:t>tempor</a:t>
            </a:r>
            <a:r>
              <a:rPr lang="en-US" dirty="0"/>
              <a:t> </a:t>
            </a:r>
          </a:p>
          <a:p>
            <a:r>
              <a:rPr lang="en-US" dirty="0"/>
              <a:t>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a:t>
            </a:r>
            <a:r>
              <a:rPr lang="en-US" dirty="0" err="1"/>
              <a:t>consequat</a:t>
            </a:r>
            <a:r>
              <a:rPr lang="en-US" dirty="0"/>
              <a:t>.</a:t>
            </a:r>
          </a:p>
        </p:txBody>
      </p:sp>
      <p:sp>
        <p:nvSpPr>
          <p:cNvPr id="5" name="Text Placeholder 4">
            <a:extLst>
              <a:ext uri="{FF2B5EF4-FFF2-40B4-BE49-F238E27FC236}">
                <a16:creationId xmlns:a16="http://schemas.microsoft.com/office/drawing/2014/main" id="{E4B1B88C-D763-EB4E-AD8A-F8263DCFFFA0}"/>
              </a:ext>
            </a:extLst>
          </p:cNvPr>
          <p:cNvSpPr>
            <a:spLocks noGrp="1"/>
          </p:cNvSpPr>
          <p:nvPr>
            <p:ph type="body" sz="quarter" idx="12"/>
          </p:nvPr>
        </p:nvSpPr>
        <p:spPr/>
        <p:txBody>
          <a:bodyPr/>
          <a:lstStyle/>
          <a:p>
            <a:r>
              <a:rPr lang="en-US" dirty="0">
                <a:solidFill>
                  <a:schemeClr val="accent4"/>
                </a:solidFill>
              </a:rPr>
              <a:t>SUBHEAD </a:t>
            </a:r>
          </a:p>
        </p:txBody>
      </p:sp>
      <p:sp>
        <p:nvSpPr>
          <p:cNvPr id="9" name="Footer Placeholder 8">
            <a:extLst>
              <a:ext uri="{FF2B5EF4-FFF2-40B4-BE49-F238E27FC236}">
                <a16:creationId xmlns:a16="http://schemas.microsoft.com/office/drawing/2014/main" id="{0CFBCE83-12E3-044C-94CE-59055F08440C}"/>
              </a:ext>
            </a:extLst>
          </p:cNvPr>
          <p:cNvSpPr>
            <a:spLocks noGrp="1"/>
          </p:cNvSpPr>
          <p:nvPr>
            <p:ph type="ftr" sz="quarter" idx="13"/>
          </p:nvPr>
        </p:nvSpPr>
        <p:spPr/>
        <p:txBody>
          <a:bodyPr/>
          <a:lstStyle/>
          <a:p>
            <a:r>
              <a:rPr lang="en-US"/>
              <a:t>PRESENTATION TITLE (To customize: Insert &gt; Header Footer &gt; Edit Footer Text &gt; Apply to All)</a:t>
            </a:r>
            <a:endParaRPr lang="en-US" dirty="0"/>
          </a:p>
        </p:txBody>
      </p:sp>
      <p:sp>
        <p:nvSpPr>
          <p:cNvPr id="3" name="Slide Number Placeholder 1">
            <a:extLst>
              <a:ext uri="{FF2B5EF4-FFF2-40B4-BE49-F238E27FC236}">
                <a16:creationId xmlns:a16="http://schemas.microsoft.com/office/drawing/2014/main" id="{F33E387E-3756-DC1B-B2A9-DDA7B141E57F}"/>
              </a:ext>
            </a:extLst>
          </p:cNvPr>
          <p:cNvSpPr>
            <a:spLocks noGrp="1"/>
          </p:cNvSpPr>
          <p:nvPr>
            <p:ph type="sldNum" sz="quarter" idx="4"/>
          </p:nvPr>
        </p:nvSpPr>
        <p:spPr>
          <a:xfrm>
            <a:off x="8723601" y="6373546"/>
            <a:ext cx="2727326" cy="219075"/>
          </a:xfrm>
          <a:prstGeom prst="rect">
            <a:avLst/>
          </a:prstGeom>
        </p:spPr>
        <p:txBody>
          <a:bodyPr/>
          <a:lstStyle/>
          <a:p>
            <a:fld id="{2F8AF2E6-64A8-0F46-AF27-0A96D82A033B}" type="slidenum">
              <a:rPr lang="en-US" smtClean="0"/>
              <a:pPr/>
              <a:t>7</a:t>
            </a:fld>
            <a:endParaRPr lang="en-US" dirty="0"/>
          </a:p>
        </p:txBody>
      </p:sp>
    </p:spTree>
    <p:extLst>
      <p:ext uri="{BB962C8B-B14F-4D97-AF65-F5344CB8AC3E}">
        <p14:creationId xmlns:p14="http://schemas.microsoft.com/office/powerpoint/2010/main" val="2552360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1BB2AF3-C90A-9B87-4F88-201A09137B5D}"/>
              </a:ext>
            </a:extLst>
          </p:cNvPr>
          <p:cNvSpPr>
            <a:spLocks noGrp="1"/>
          </p:cNvSpPr>
          <p:nvPr>
            <p:ph type="ftr" sz="quarter" idx="11"/>
          </p:nvPr>
        </p:nvSpPr>
        <p:spPr/>
        <p:txBody>
          <a:bodyPr/>
          <a:lstStyle/>
          <a:p>
            <a:r>
              <a:rPr lang="en-US"/>
              <a:t>PRESENTATION TITLE (To customize: Insert &gt; Header Footer &gt; Edit Footer Text &gt; Apply to All)</a:t>
            </a:r>
            <a:endParaRPr lang="en-US" dirty="0"/>
          </a:p>
        </p:txBody>
      </p:sp>
      <p:sp>
        <p:nvSpPr>
          <p:cNvPr id="5" name="Title 2">
            <a:extLst>
              <a:ext uri="{FF2B5EF4-FFF2-40B4-BE49-F238E27FC236}">
                <a16:creationId xmlns:a16="http://schemas.microsoft.com/office/drawing/2014/main" id="{0126EF52-D92F-05E2-BAAF-9F08323F63A0}"/>
              </a:ext>
            </a:extLst>
          </p:cNvPr>
          <p:cNvSpPr>
            <a:spLocks noGrp="1"/>
          </p:cNvSpPr>
          <p:nvPr>
            <p:ph type="title"/>
          </p:nvPr>
        </p:nvSpPr>
        <p:spPr>
          <a:xfrm>
            <a:off x="514110" y="824194"/>
            <a:ext cx="10591800" cy="999994"/>
          </a:xfrm>
        </p:spPr>
        <p:txBody>
          <a:bodyPr/>
          <a:lstStyle/>
          <a:p>
            <a:r>
              <a:rPr lang="en-US" i="0" dirty="0"/>
              <a:t>Standard Bullet Slides </a:t>
            </a:r>
          </a:p>
        </p:txBody>
      </p:sp>
      <p:sp>
        <p:nvSpPr>
          <p:cNvPr id="6" name="Content Placeholder 3">
            <a:extLst>
              <a:ext uri="{FF2B5EF4-FFF2-40B4-BE49-F238E27FC236}">
                <a16:creationId xmlns:a16="http://schemas.microsoft.com/office/drawing/2014/main" id="{663FDCBE-12E2-7358-F2C6-DC8A53EC1CD0}"/>
              </a:ext>
            </a:extLst>
          </p:cNvPr>
          <p:cNvSpPr txBox="1">
            <a:spLocks/>
          </p:cNvSpPr>
          <p:nvPr/>
        </p:nvSpPr>
        <p:spPr>
          <a:xfrm>
            <a:off x="486401" y="1788269"/>
            <a:ext cx="10591800" cy="4210812"/>
          </a:xfrm>
          <a:prstGeom prst="rect">
            <a:avLst/>
          </a:prstGeom>
        </p:spPr>
        <p:txBody>
          <a:bodyPr lIns="0"/>
          <a:lstStyle>
            <a:lvl1pPr marL="185738" marR="0" indent="-185738" algn="l" defTabSz="914318" rtl="0" eaLnBrk="1" fontAlgn="auto" latinLnBrk="0" hangingPunct="1">
              <a:lnSpc>
                <a:spcPct val="110000"/>
              </a:lnSpc>
              <a:spcBef>
                <a:spcPts val="1000"/>
              </a:spcBef>
              <a:spcAft>
                <a:spcPts val="500"/>
              </a:spcAft>
              <a:buClr>
                <a:schemeClr val="accent3"/>
              </a:buClr>
              <a:buSzTx/>
              <a:buFont typeface="Arial" panose="020B0604020202020204" pitchFamily="34" charset="0"/>
              <a:buChar char="•"/>
              <a:tabLst/>
              <a:defRPr sz="1800" b="0" i="0" kern="1200">
                <a:solidFill>
                  <a:schemeClr val="tx1"/>
                </a:solidFill>
                <a:latin typeface="Century Gothic" panose="020B0502020202020204" pitchFamily="34" charset="0"/>
                <a:ea typeface="+mn-ea"/>
                <a:cs typeface="+mn-cs"/>
              </a:defRPr>
            </a:lvl1pPr>
            <a:lvl2pPr marL="406400" indent="-177800" algn="l" defTabSz="914318" rtl="0" eaLnBrk="1" latinLnBrk="0" hangingPunct="1">
              <a:lnSpc>
                <a:spcPct val="110000"/>
              </a:lnSpc>
              <a:spcBef>
                <a:spcPts val="499"/>
              </a:spcBef>
              <a:spcAft>
                <a:spcPts val="500"/>
              </a:spcAft>
              <a:buClr>
                <a:schemeClr val="accent1"/>
              </a:buClr>
              <a:buFont typeface="Arial" panose="020B0604020202020204" pitchFamily="34" charset="0"/>
              <a:buChar char="•"/>
              <a:tabLst/>
              <a:defRPr sz="1800" kern="1200">
                <a:solidFill>
                  <a:schemeClr val="tx1"/>
                </a:solidFill>
                <a:latin typeface="Century Gothic" panose="020B0502020202020204" pitchFamily="34" charset="0"/>
                <a:ea typeface="+mn-ea"/>
                <a:cs typeface="+mn-cs"/>
              </a:defRPr>
            </a:lvl2pPr>
            <a:lvl3pPr marL="635000" indent="-177800" algn="l" defTabSz="914318" rtl="0" eaLnBrk="1" latinLnBrk="0" hangingPunct="1">
              <a:lnSpc>
                <a:spcPct val="110000"/>
              </a:lnSpc>
              <a:spcBef>
                <a:spcPts val="499"/>
              </a:spcBef>
              <a:spcAft>
                <a:spcPts val="500"/>
              </a:spcAft>
              <a:buClr>
                <a:schemeClr val="accent2"/>
              </a:buClr>
              <a:buFont typeface="Arial" panose="020B0604020202020204" pitchFamily="34" charset="0"/>
              <a:buChar char="•"/>
              <a:tabLst/>
              <a:defRPr sz="1800" b="0" i="0" kern="1200">
                <a:solidFill>
                  <a:schemeClr val="tx1"/>
                </a:solidFill>
                <a:latin typeface="Century Gothic" panose="020B0502020202020204" pitchFamily="34" charset="0"/>
                <a:ea typeface="+mn-ea"/>
                <a:cs typeface="+mn-cs"/>
              </a:defRPr>
            </a:lvl3pPr>
            <a:lvl4pPr marL="922338" indent="-177800" algn="l" defTabSz="914318" rtl="0" eaLnBrk="1" latinLnBrk="0" hangingPunct="1">
              <a:lnSpc>
                <a:spcPct val="110000"/>
              </a:lnSpc>
              <a:spcBef>
                <a:spcPts val="499"/>
              </a:spcBef>
              <a:spcAft>
                <a:spcPts val="500"/>
              </a:spcAft>
              <a:buClr>
                <a:schemeClr val="accent4"/>
              </a:buClr>
              <a:buFont typeface="Arial" panose="020B0604020202020204" pitchFamily="34" charset="0"/>
              <a:buChar char="•"/>
              <a:tabLst/>
              <a:defRPr sz="1800" b="0" i="0" kern="1200">
                <a:solidFill>
                  <a:schemeClr val="tx1"/>
                </a:solidFill>
                <a:latin typeface="Century Gothic" panose="020B0502020202020204" pitchFamily="34" charset="0"/>
                <a:ea typeface="+mn-ea"/>
                <a:cs typeface="+mn-cs"/>
              </a:defRPr>
            </a:lvl4pPr>
            <a:lvl5pPr marL="1150938" indent="-177800" algn="l" defTabSz="914318" rtl="0" eaLnBrk="1" latinLnBrk="0" hangingPunct="1">
              <a:lnSpc>
                <a:spcPct val="110000"/>
              </a:lnSpc>
              <a:spcBef>
                <a:spcPts val="499"/>
              </a:spcBef>
              <a:spcAft>
                <a:spcPts val="500"/>
              </a:spcAft>
              <a:buClr>
                <a:schemeClr val="accent3"/>
              </a:buClr>
              <a:buFont typeface="Arial" panose="020B0604020202020204" pitchFamily="34" charset="0"/>
              <a:buChar char="•"/>
              <a:tabLst/>
              <a:defRPr sz="1800" b="0" i="0" kern="1200" baseline="0">
                <a:solidFill>
                  <a:schemeClr val="tx1"/>
                </a:solidFill>
                <a:latin typeface="Century Gothic" panose="020B0502020202020204" pitchFamily="34" charset="0"/>
                <a:ea typeface="+mn-ea"/>
                <a:cs typeface="+mn-cs"/>
              </a:defRPr>
            </a:lvl5pPr>
            <a:lvl6pPr marL="688975" indent="-169863" algn="l" defTabSz="914318" rtl="0" eaLnBrk="1" latinLnBrk="0" hangingPunct="1">
              <a:lnSpc>
                <a:spcPct val="90000"/>
              </a:lnSpc>
              <a:spcBef>
                <a:spcPts val="499"/>
              </a:spcBef>
              <a:buClr>
                <a:schemeClr val="accent3"/>
              </a:buClr>
              <a:buFont typeface="Arial" panose="020B0604020202020204" pitchFamily="34" charset="0"/>
              <a:buChar char="•"/>
              <a:tabLst/>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Lorem ipsum dolor sit </a:t>
            </a:r>
            <a:r>
              <a:rPr lang="en-US" dirty="0" err="1"/>
              <a:t>amet</a:t>
            </a:r>
            <a:endParaRPr lang="en-US" dirty="0"/>
          </a:p>
          <a:p>
            <a:pPr>
              <a:buClr>
                <a:schemeClr val="accent4"/>
              </a:buClr>
            </a:pP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br>
              <a:rPr lang="en-US" dirty="0"/>
            </a:br>
            <a:r>
              <a:rPr lang="en-US" dirty="0" err="1"/>
              <a:t>ut</a:t>
            </a:r>
            <a:r>
              <a:rPr lang="en-US" dirty="0"/>
              <a:t> labore et dolore magna </a:t>
            </a:r>
            <a:r>
              <a:rPr lang="en-US" dirty="0" err="1"/>
              <a:t>aliqua</a:t>
            </a:r>
            <a:r>
              <a:rPr lang="en-US" dirty="0"/>
              <a:t>. </a:t>
            </a:r>
          </a:p>
          <a:p>
            <a:pPr lvl="1"/>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p>
          <a:p>
            <a:pPr>
              <a:buClr>
                <a:schemeClr val="accent4"/>
              </a:buClr>
            </a:pPr>
            <a:r>
              <a:rPr lang="en-US" dirty="0"/>
              <a:t>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a:t>
            </a:r>
            <a:r>
              <a:rPr lang="en-US" dirty="0" err="1"/>
              <a:t>consequat</a:t>
            </a:r>
            <a:r>
              <a:rPr lang="en-US" dirty="0"/>
              <a:t>.</a:t>
            </a:r>
          </a:p>
        </p:txBody>
      </p:sp>
      <p:sp>
        <p:nvSpPr>
          <p:cNvPr id="7" name="Slide Number Placeholder 1">
            <a:extLst>
              <a:ext uri="{FF2B5EF4-FFF2-40B4-BE49-F238E27FC236}">
                <a16:creationId xmlns:a16="http://schemas.microsoft.com/office/drawing/2014/main" id="{90611C2E-88E0-FC63-DF45-52A0AB5F9650}"/>
              </a:ext>
            </a:extLst>
          </p:cNvPr>
          <p:cNvSpPr>
            <a:spLocks noGrp="1"/>
          </p:cNvSpPr>
          <p:nvPr>
            <p:ph type="sldNum" sz="quarter" idx="4"/>
          </p:nvPr>
        </p:nvSpPr>
        <p:spPr>
          <a:xfrm>
            <a:off x="8723601" y="6373546"/>
            <a:ext cx="2727326" cy="219075"/>
          </a:xfrm>
          <a:prstGeom prst="rect">
            <a:avLst/>
          </a:prstGeom>
        </p:spPr>
        <p:txBody>
          <a:bodyPr/>
          <a:lstStyle/>
          <a:p>
            <a:fld id="{2F8AF2E6-64A8-0F46-AF27-0A96D82A033B}" type="slidenum">
              <a:rPr lang="en-US" smtClean="0"/>
              <a:pPr/>
              <a:t>8</a:t>
            </a:fld>
            <a:endParaRPr lang="en-US" dirty="0"/>
          </a:p>
        </p:txBody>
      </p:sp>
    </p:spTree>
    <p:extLst>
      <p:ext uri="{BB962C8B-B14F-4D97-AF65-F5344CB8AC3E}">
        <p14:creationId xmlns:p14="http://schemas.microsoft.com/office/powerpoint/2010/main" val="2091758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F7BC07-ABB1-A041-AF7A-4F188313201A}"/>
              </a:ext>
            </a:extLst>
          </p:cNvPr>
          <p:cNvSpPr>
            <a:spLocks noGrp="1"/>
          </p:cNvSpPr>
          <p:nvPr>
            <p:ph type="title"/>
          </p:nvPr>
        </p:nvSpPr>
        <p:spPr/>
        <p:txBody>
          <a:bodyPr/>
          <a:lstStyle/>
          <a:p>
            <a:r>
              <a:rPr lang="en-US" dirty="0"/>
              <a:t>Standard Bullet Slides </a:t>
            </a:r>
          </a:p>
        </p:txBody>
      </p:sp>
      <p:sp>
        <p:nvSpPr>
          <p:cNvPr id="4" name="Content Placeholder 3">
            <a:extLst>
              <a:ext uri="{FF2B5EF4-FFF2-40B4-BE49-F238E27FC236}">
                <a16:creationId xmlns:a16="http://schemas.microsoft.com/office/drawing/2014/main" id="{82003A9B-ECDF-6640-A170-826D147C03F9}"/>
              </a:ext>
            </a:extLst>
          </p:cNvPr>
          <p:cNvSpPr>
            <a:spLocks noGrp="1"/>
          </p:cNvSpPr>
          <p:nvPr>
            <p:ph sz="quarter" idx="13"/>
          </p:nvPr>
        </p:nvSpPr>
        <p:spPr>
          <a:xfrm>
            <a:off x="495800" y="1799844"/>
            <a:ext cx="10591800" cy="4210812"/>
          </a:xfrm>
        </p:spPr>
        <p:txBody>
          <a:bodyPr/>
          <a:lstStyle/>
          <a:p>
            <a:pPr marL="0" indent="0">
              <a:buNone/>
            </a:pPr>
            <a:r>
              <a:rPr lang="en-US" dirty="0"/>
              <a:t>Lorem ipsum dolor sit </a:t>
            </a:r>
            <a:r>
              <a:rPr lang="en-US" dirty="0" err="1"/>
              <a:t>amet</a:t>
            </a:r>
            <a:endParaRPr lang="en-US" dirty="0"/>
          </a:p>
          <a:p>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br>
              <a:rPr lang="en-US" dirty="0"/>
            </a:br>
            <a:r>
              <a:rPr lang="en-US" dirty="0" err="1"/>
              <a:t>ut</a:t>
            </a:r>
            <a:r>
              <a:rPr lang="en-US" dirty="0"/>
              <a:t> </a:t>
            </a:r>
            <a:r>
              <a:rPr lang="en-US" dirty="0" err="1"/>
              <a:t>labore</a:t>
            </a:r>
            <a:r>
              <a:rPr lang="en-US" dirty="0"/>
              <a:t> et dolore magna </a:t>
            </a:r>
            <a:r>
              <a:rPr lang="en-US" dirty="0" err="1"/>
              <a:t>aliqua</a:t>
            </a:r>
            <a:r>
              <a:rPr lang="en-US" dirty="0"/>
              <a:t>. </a:t>
            </a:r>
          </a:p>
          <a:p>
            <a:pPr lvl="1"/>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p>
          <a:p>
            <a:r>
              <a:rPr lang="en-US" dirty="0"/>
              <a:t>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a:t>
            </a:r>
            <a:r>
              <a:rPr lang="en-US" dirty="0" err="1"/>
              <a:t>consequat</a:t>
            </a:r>
            <a:r>
              <a:rPr lang="en-US" dirty="0"/>
              <a:t>.</a:t>
            </a:r>
          </a:p>
        </p:txBody>
      </p:sp>
      <p:sp>
        <p:nvSpPr>
          <p:cNvPr id="5" name="Footer Placeholder 4">
            <a:extLst>
              <a:ext uri="{FF2B5EF4-FFF2-40B4-BE49-F238E27FC236}">
                <a16:creationId xmlns:a16="http://schemas.microsoft.com/office/drawing/2014/main" id="{0128539D-20E1-FD4E-87EB-C0ADEB07EF3F}"/>
              </a:ext>
            </a:extLst>
          </p:cNvPr>
          <p:cNvSpPr>
            <a:spLocks noGrp="1"/>
          </p:cNvSpPr>
          <p:nvPr>
            <p:ph type="ftr" sz="quarter" idx="14"/>
          </p:nvPr>
        </p:nvSpPr>
        <p:spPr/>
        <p:txBody>
          <a:bodyPr/>
          <a:lstStyle/>
          <a:p>
            <a:r>
              <a:rPr lang="en-US"/>
              <a:t>PRESENTATION TITLE (To customize: Insert &gt; Header Footer &gt; Edit Footer Text &gt; Apply to All)</a:t>
            </a:r>
            <a:endParaRPr lang="en-US" dirty="0"/>
          </a:p>
        </p:txBody>
      </p:sp>
      <p:sp>
        <p:nvSpPr>
          <p:cNvPr id="6" name="Slide Number Placeholder 1">
            <a:extLst>
              <a:ext uri="{FF2B5EF4-FFF2-40B4-BE49-F238E27FC236}">
                <a16:creationId xmlns:a16="http://schemas.microsoft.com/office/drawing/2014/main" id="{D3EB50CE-6DE6-E8C0-C616-6A17990EEE12}"/>
              </a:ext>
            </a:extLst>
          </p:cNvPr>
          <p:cNvSpPr>
            <a:spLocks noGrp="1"/>
          </p:cNvSpPr>
          <p:nvPr>
            <p:ph type="sldNum" sz="quarter" idx="4"/>
          </p:nvPr>
        </p:nvSpPr>
        <p:spPr>
          <a:xfrm>
            <a:off x="8723601" y="6373546"/>
            <a:ext cx="2727326" cy="219075"/>
          </a:xfrm>
          <a:prstGeom prst="rect">
            <a:avLst/>
          </a:prstGeom>
        </p:spPr>
        <p:txBody>
          <a:bodyPr/>
          <a:lstStyle/>
          <a:p>
            <a:fld id="{2F8AF2E6-64A8-0F46-AF27-0A96D82A033B}" type="slidenum">
              <a:rPr lang="en-US" smtClean="0"/>
              <a:pPr/>
              <a:t>9</a:t>
            </a:fld>
            <a:endParaRPr lang="en-US" dirty="0"/>
          </a:p>
        </p:txBody>
      </p:sp>
    </p:spTree>
    <p:extLst>
      <p:ext uri="{BB962C8B-B14F-4D97-AF65-F5344CB8AC3E}">
        <p14:creationId xmlns:p14="http://schemas.microsoft.com/office/powerpoint/2010/main" val="2937574973"/>
      </p:ext>
    </p:extLst>
  </p:cSld>
  <p:clrMapOvr>
    <a:masterClrMapping/>
  </p:clrMapOvr>
</p:sld>
</file>

<file path=ppt/theme/theme1.xml><?xml version="1.0" encoding="utf-8"?>
<a:theme xmlns:a="http://schemas.openxmlformats.org/drawingml/2006/main" name="HIMSS Main Template">
  <a:themeElements>
    <a:clrScheme name="HIMSS22">
      <a:dk1>
        <a:srgbClr val="333333"/>
      </a:dk1>
      <a:lt1>
        <a:srgbClr val="FFFFFF"/>
      </a:lt1>
      <a:dk2>
        <a:srgbClr val="20145E"/>
      </a:dk2>
      <a:lt2>
        <a:srgbClr val="777777"/>
      </a:lt2>
      <a:accent1>
        <a:srgbClr val="1E22AA"/>
      </a:accent1>
      <a:accent2>
        <a:srgbClr val="55C1E9"/>
      </a:accent2>
      <a:accent3>
        <a:srgbClr val="FF5959"/>
      </a:accent3>
      <a:accent4>
        <a:srgbClr val="3CD5AF"/>
      </a:accent4>
      <a:accent5>
        <a:srgbClr val="FFC72C"/>
      </a:accent5>
      <a:accent6>
        <a:srgbClr val="D064CE"/>
      </a:accent6>
      <a:hlink>
        <a:srgbClr val="20145F"/>
      </a:hlink>
      <a:folHlink>
        <a:srgbClr val="BFBFB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IMSS_Powerpoint" id="{02F49452-A24F-E947-B927-5A8A0C6DACE2}" vid="{22F9A577-ABF8-6944-901B-C9DA339A83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a6263fe-81fc-4fcb-85be-89ec3fd9e9f9" xsi:nil="true"/>
    <lcf76f155ced4ddcb4097134ff3c332f xmlns="365c6203-8321-42df-b734-729f8418f4b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49EE0787A77644AA0D11A6C114A91C" ma:contentTypeVersion="15" ma:contentTypeDescription="Create a new document." ma:contentTypeScope="" ma:versionID="27e3758576ced6b1e72f691dc8918402">
  <xsd:schema xmlns:xsd="http://www.w3.org/2001/XMLSchema" xmlns:xs="http://www.w3.org/2001/XMLSchema" xmlns:p="http://schemas.microsoft.com/office/2006/metadata/properties" xmlns:ns2="365c6203-8321-42df-b734-729f8418f4bb" xmlns:ns3="7a6263fe-81fc-4fcb-85be-89ec3fd9e9f9" targetNamespace="http://schemas.microsoft.com/office/2006/metadata/properties" ma:root="true" ma:fieldsID="22ccad93b0367430a54f3967d3581d9a" ns2:_="" ns3:_="">
    <xsd:import namespace="365c6203-8321-42df-b734-729f8418f4bb"/>
    <xsd:import namespace="7a6263fe-81fc-4fcb-85be-89ec3fd9e9f9"/>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5c6203-8321-42df-b734-729f8418f4bb"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bdc0606b-8e5a-4aee-a68c-f4efcab0e830"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6263fe-81fc-4fcb-85be-89ec3fd9e9f9"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ffbde290-61d9-4888-92f6-4abd941b5e33}" ma:internalName="TaxCatchAll" ma:showField="CatchAllData" ma:web="7a6263fe-81fc-4fcb-85be-89ec3fd9e9f9">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B6ACE0-ECAA-4A34-B506-646ED0C65554}">
  <ds:schemaRefs>
    <ds:schemaRef ds:uri="http://purl.org/dc/terms/"/>
    <ds:schemaRef ds:uri="365c6203-8321-42df-b734-729f8418f4bb"/>
    <ds:schemaRef ds:uri="http://purl.org/dc/elements/1.1/"/>
    <ds:schemaRef ds:uri="http://schemas.microsoft.com/office/2006/documentManagement/types"/>
    <ds:schemaRef ds:uri="http://www.w3.org/XML/1998/namespace"/>
    <ds:schemaRef ds:uri="http://schemas.microsoft.com/office/infopath/2007/PartnerControls"/>
    <ds:schemaRef ds:uri="7a6263fe-81fc-4fcb-85be-89ec3fd9e9f9"/>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FEDF091C-DBA6-419D-BEAD-13AA501465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5c6203-8321-42df-b734-729f8418f4bb"/>
    <ds:schemaRef ds:uri="7a6263fe-81fc-4fcb-85be-89ec3fd9e9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914AC0F-A686-4265-A836-5AC8737B67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15875</TotalTime>
  <Words>4503</Words>
  <Application>Microsoft Macintosh PowerPoint</Application>
  <PresentationFormat>Widescreen</PresentationFormat>
  <Paragraphs>596</Paragraphs>
  <Slides>69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69</vt:i4>
      </vt:variant>
    </vt:vector>
  </HeadingPairs>
  <TitlesOfParts>
    <vt:vector size="75" baseType="lpstr">
      <vt:lpstr>Century Gothic</vt:lpstr>
      <vt:lpstr>Calibri</vt:lpstr>
      <vt:lpstr>Prometo Medium</vt:lpstr>
      <vt:lpstr>Prometo</vt:lpstr>
      <vt:lpstr>Arial</vt:lpstr>
      <vt:lpstr>HIMSS Main Template</vt:lpstr>
      <vt:lpstr>PowerPoint Presentation</vt:lpstr>
      <vt:lpstr>Dark Background Title</vt:lpstr>
      <vt:lpstr>PowerPoint Presentation</vt:lpstr>
      <vt:lpstr>Welcome</vt:lpstr>
      <vt:lpstr>Thank You Sponsors</vt:lpstr>
      <vt:lpstr>PowerPoint Presentation</vt:lpstr>
      <vt:lpstr>Standard Bullet Slides With Subhead</vt:lpstr>
      <vt:lpstr>Standard Bullet Slides </vt:lpstr>
      <vt:lpstr>Standard Bullet Slides </vt:lpstr>
      <vt:lpstr>Standard Bullet Slides </vt:lpstr>
      <vt:lpstr>Standard  Bullet Slides</vt:lpstr>
      <vt:lpstr>PowerPoint Presentation</vt:lpstr>
      <vt:lpstr>Two Columns Text</vt:lpstr>
      <vt:lpstr>Three Columns Text</vt:lpstr>
      <vt:lpstr>One Column  With Picture</vt:lpstr>
      <vt:lpstr>Bulleted List Sample</vt:lpstr>
      <vt:lpstr>Bulleted List Sample</vt:lpstr>
      <vt:lpstr>PowerPoint Presentation</vt:lpstr>
      <vt:lpstr>The  Speakers</vt:lpstr>
      <vt:lpstr>Meet Our Speakers</vt:lpstr>
      <vt:lpstr>PowerPoint Presentation</vt:lpstr>
      <vt:lpstr>PowerPoint Presentation</vt:lpstr>
      <vt:lpstr>PowerPoint Presentation</vt:lpstr>
      <vt:lpstr>PowerPoint Presentation</vt:lpstr>
      <vt:lpstr>PowerPoint Presentation</vt:lpstr>
      <vt:lpstr>Our Organization</vt:lpstr>
      <vt:lpstr>Two Presenters Slide</vt:lpstr>
      <vt:lpstr>PowerPoint Presentation</vt:lpstr>
      <vt:lpstr>PowerPoint Presentation</vt:lpstr>
      <vt:lpstr>Circle List</vt:lpstr>
      <vt:lpstr>Interesting Metrics</vt:lpstr>
      <vt:lpstr>Process Services</vt:lpstr>
      <vt:lpstr>PowerPoint Presentation</vt:lpstr>
      <vt:lpstr>PowerPoint Presentation</vt:lpstr>
      <vt:lpstr>Our Services List</vt:lpstr>
      <vt:lpstr>Our Services List</vt:lpstr>
      <vt:lpstr>Small Bubble Services</vt:lpstr>
      <vt:lpstr>Title</vt:lpstr>
      <vt:lpstr>Circle Graphic  Slides</vt:lpstr>
      <vt:lpstr>Bubble Services</vt:lpstr>
      <vt:lpstr>PowerPoint Presentation</vt:lpstr>
      <vt:lpstr>PowerPoint Presentation</vt:lpstr>
      <vt:lpstr>Smart Art Slides</vt:lpstr>
      <vt:lpstr>Smart  Art Slides</vt:lpstr>
      <vt:lpstr>PowerPoint Presentation</vt:lpstr>
      <vt:lpstr>Line Chart</vt:lpstr>
      <vt:lpstr>Clustered Chart Style</vt:lpstr>
      <vt:lpstr>Clustered Chart Style</vt:lpstr>
      <vt:lpstr>Bar Chart Style</vt:lpstr>
      <vt:lpstr>Clustered Bar  Chart</vt:lpstr>
      <vt:lpstr>Stacked Chart Style</vt:lpstr>
      <vt:lpstr>Pie Chart Style</vt:lpstr>
      <vt:lpstr>Area Chart Style</vt:lpstr>
      <vt:lpstr>Stacked Chart With Callout</vt:lpstr>
      <vt:lpstr>Stacked Bar Chart</vt:lpstr>
      <vt:lpstr>Vertical Bar Chart With X in X Callout</vt:lpstr>
      <vt:lpstr>Donut Charts</vt:lpstr>
      <vt:lpstr>Donut Charts With Categories and Data Callout</vt:lpstr>
      <vt:lpstr>Donut Chart With Callouts and Text</vt:lpstr>
      <vt:lpstr>Sample Table Style</vt:lpstr>
      <vt:lpstr>Icons</vt:lpstr>
      <vt:lpstr>Phone Device Slide</vt:lpstr>
      <vt:lpstr>Watch Device Slide</vt:lpstr>
      <vt:lpstr>Monitor Device Slide</vt:lpstr>
      <vt:lpstr>Laptop Device Slide</vt:lpstr>
      <vt:lpstr>Tablet Device Slide</vt:lpstr>
      <vt:lpstr>Phone Device Slide</vt:lpstr>
      <vt:lpstr>PowerPoint Presentation</vt:lpstr>
      <vt:lpstr>PowerPoint Presentation</vt:lpstr>
    </vt:vector>
  </TitlesOfParts>
  <Manager/>
  <Company>HIMSS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Lesser, Erin</cp:lastModifiedBy>
  <cp:revision>215</cp:revision>
  <dcterms:created xsi:type="dcterms:W3CDTF">2019-10-16T19:16:43Z</dcterms:created>
  <dcterms:modified xsi:type="dcterms:W3CDTF">2024-12-05T22:49:04Z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0x0101000D49EE0787A77644AA0D11A6C114A91C</vt:lpwstr>
  </property>
  <property fmtid="{D5CDD505-2E9C-101B-9397-08002B2CF9AE}" pid="3" name="MSIP_Label_2bbab825-a111-45e4-86a1-18cee0005896_Enabled">
    <vt:lpwstr>true</vt:lpwstr>
  </property>
  <property fmtid="{D5CDD505-2E9C-101B-9397-08002B2CF9AE}" pid="4" name="MSIP_Label_2bbab825-a111-45e4-86a1-18cee0005896_SetDate">
    <vt:lpwstr>2024-01-31T22:07:04Z</vt:lpwstr>
  </property>
  <property fmtid="{D5CDD505-2E9C-101B-9397-08002B2CF9AE}" pid="5" name="MSIP_Label_2bbab825-a111-45e4-86a1-18cee0005896_Method">
    <vt:lpwstr>Standard</vt:lpwstr>
  </property>
  <property fmtid="{D5CDD505-2E9C-101B-9397-08002B2CF9AE}" pid="6" name="MSIP_Label_2bbab825-a111-45e4-86a1-18cee0005896_Name">
    <vt:lpwstr>2bbab825-a111-45e4-86a1-18cee0005896</vt:lpwstr>
  </property>
  <property fmtid="{D5CDD505-2E9C-101B-9397-08002B2CF9AE}" pid="7" name="MSIP_Label_2bbab825-a111-45e4-86a1-18cee0005896_SiteId">
    <vt:lpwstr>2567d566-604c-408a-8a60-55d0dc9d9d6b</vt:lpwstr>
  </property>
  <property fmtid="{D5CDD505-2E9C-101B-9397-08002B2CF9AE}" pid="8" name="MSIP_Label_2bbab825-a111-45e4-86a1-18cee0005896_ActionId">
    <vt:lpwstr>00383c95-0f3e-4434-98af-4cd18e673785</vt:lpwstr>
  </property>
  <property fmtid="{D5CDD505-2E9C-101B-9397-08002B2CF9AE}" pid="9" name="MSIP_Label_2bbab825-a111-45e4-86a1-18cee0005896_ContentBits">
    <vt:lpwstr>2</vt:lpwstr>
  </property>
  <property fmtid="{D5CDD505-2E9C-101B-9397-08002B2CF9AE}" pid="10" name="ClassificationContentMarkingFooterLocations">
    <vt:lpwstr>HIMSS Main Template:9</vt:lpwstr>
  </property>
  <property fmtid="{D5CDD505-2E9C-101B-9397-08002B2CF9AE}" pid="11" name="ClassificationContentMarkingFooterText">
    <vt:lpwstr>Information Classification: General</vt:lpwstr>
  </property>
  <property fmtid="{D5CDD505-2E9C-101B-9397-08002B2CF9AE}" pid="12" name="MediaServiceImageTags">
    <vt:lpwstr/>
  </property>
</Properties>
</file>