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683A81-EF0B-EC47-AACE-DC752459A0BA}" v="2" dt="2025-10-21T17:53:45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 showGuides="1">
      <p:cViewPr varScale="1">
        <p:scale>
          <a:sx n="102" d="100"/>
          <a:sy n="102" d="100"/>
        </p:scale>
        <p:origin x="192" y="480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Darla" userId="5c71d710-c729-4b2a-894f-5c263e3d17e0" providerId="ADAL" clId="{B76744BC-D39E-5FAE-BE37-2E9CA3E9F7BF}"/>
    <pc:docChg chg="custSel modSld">
      <pc:chgData name="Williams, Darla" userId="5c71d710-c729-4b2a-894f-5c263e3d17e0" providerId="ADAL" clId="{B76744BC-D39E-5FAE-BE37-2E9CA3E9F7BF}" dt="2025-10-21T17:58:49.658" v="19" actId="1076"/>
      <pc:docMkLst>
        <pc:docMk/>
      </pc:docMkLst>
      <pc:sldChg chg="addSp delSp modSp mod">
        <pc:chgData name="Williams, Darla" userId="5c71d710-c729-4b2a-894f-5c263e3d17e0" providerId="ADAL" clId="{B76744BC-D39E-5FAE-BE37-2E9CA3E9F7BF}" dt="2025-10-21T17:58:49.658" v="19" actId="1076"/>
        <pc:sldMkLst>
          <pc:docMk/>
          <pc:sldMk cId="195033724" sldId="256"/>
        </pc:sldMkLst>
        <pc:picChg chg="add mod">
          <ac:chgData name="Williams, Darla" userId="5c71d710-c729-4b2a-894f-5c263e3d17e0" providerId="ADAL" clId="{B76744BC-D39E-5FAE-BE37-2E9CA3E9F7BF}" dt="2025-10-21T17:58:49.658" v="19" actId="1076"/>
          <ac:picMkLst>
            <pc:docMk/>
            <pc:sldMk cId="195033724" sldId="256"/>
            <ac:picMk id="3" creationId="{26585879-E43A-7381-4F5E-7271527F18BF}"/>
          </ac:picMkLst>
        </pc:picChg>
        <pc:picChg chg="del">
          <ac:chgData name="Williams, Darla" userId="5c71d710-c729-4b2a-894f-5c263e3d17e0" providerId="ADAL" clId="{B76744BC-D39E-5FAE-BE37-2E9CA3E9F7BF}" dt="2025-10-21T17:52:40.263" v="0" actId="478"/>
          <ac:picMkLst>
            <pc:docMk/>
            <pc:sldMk cId="195033724" sldId="256"/>
            <ac:picMk id="5" creationId="{3A9CC034-1BE0-9A50-FE50-063493C88CA6}"/>
          </ac:picMkLst>
        </pc:picChg>
        <pc:picChg chg="mod">
          <ac:chgData name="Williams, Darla" userId="5c71d710-c729-4b2a-894f-5c263e3d17e0" providerId="ADAL" clId="{B76744BC-D39E-5FAE-BE37-2E9CA3E9F7BF}" dt="2025-10-21T17:58:45.283" v="18" actId="1037"/>
          <ac:picMkLst>
            <pc:docMk/>
            <pc:sldMk cId="195033724" sldId="256"/>
            <ac:picMk id="10" creationId="{4822B8AA-4D61-555B-FFB1-A8B4FBABBB03}"/>
          </ac:picMkLst>
        </pc:picChg>
      </pc:sldChg>
      <pc:sldChg chg="addSp delSp modSp mod">
        <pc:chgData name="Williams, Darla" userId="5c71d710-c729-4b2a-894f-5c263e3d17e0" providerId="ADAL" clId="{B76744BC-D39E-5FAE-BE37-2E9CA3E9F7BF}" dt="2025-10-21T17:53:53.384" v="10" actId="1076"/>
        <pc:sldMkLst>
          <pc:docMk/>
          <pc:sldMk cId="1125749918" sldId="257"/>
        </pc:sldMkLst>
        <pc:picChg chg="add mod">
          <ac:chgData name="Williams, Darla" userId="5c71d710-c729-4b2a-894f-5c263e3d17e0" providerId="ADAL" clId="{B76744BC-D39E-5FAE-BE37-2E9CA3E9F7BF}" dt="2025-10-21T17:53:53.384" v="10" actId="1076"/>
          <ac:picMkLst>
            <pc:docMk/>
            <pc:sldMk cId="1125749918" sldId="257"/>
            <ac:picMk id="2" creationId="{633F164A-53DA-98B7-ADA3-192454BEBAD3}"/>
          </ac:picMkLst>
        </pc:picChg>
        <pc:picChg chg="del">
          <ac:chgData name="Williams, Darla" userId="5c71d710-c729-4b2a-894f-5c263e3d17e0" providerId="ADAL" clId="{B76744BC-D39E-5FAE-BE37-2E9CA3E9F7BF}" dt="2025-10-21T17:53:44.758" v="8" actId="478"/>
          <ac:picMkLst>
            <pc:docMk/>
            <pc:sldMk cId="1125749918" sldId="257"/>
            <ac:picMk id="5" creationId="{0C2A030D-6A46-EB25-49DF-27E78935488E}"/>
          </ac:picMkLst>
        </pc:picChg>
        <pc:picChg chg="mod">
          <ac:chgData name="Williams, Darla" userId="5c71d710-c729-4b2a-894f-5c263e3d17e0" providerId="ADAL" clId="{B76744BC-D39E-5FAE-BE37-2E9CA3E9F7BF}" dt="2025-10-21T17:53:53.384" v="10" actId="1076"/>
          <ac:picMkLst>
            <pc:docMk/>
            <pc:sldMk cId="1125749918" sldId="257"/>
            <ac:picMk id="6" creationId="{02959792-C58A-DC88-0E1D-242276D083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Fixed Pic">
    <p:bg>
      <p:bgPr>
        <a:gradFill rotWithShape="1">
          <a:gsLst>
            <a:gs pos="0">
              <a:schemeClr val="accent4"/>
            </a:gs>
            <a:gs pos="25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53B353A-2051-3A4B-6346-13EA4195E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274387" y="-1366198"/>
            <a:ext cx="4778368" cy="4548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2169570"/>
            <a:ext cx="4114798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98CDBE2-C943-C154-7F64-8506BF03E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7771" y="4734551"/>
            <a:ext cx="1371600" cy="1371600"/>
          </a:xfrm>
          <a:prstGeom prst="rect">
            <a:avLst/>
          </a:prstGeom>
        </p:spPr>
      </p:pic>
      <p:pic>
        <p:nvPicPr>
          <p:cNvPr id="10" name="Picture 9" descr="A large crowd of people&#10;&#10;AI-generated content may be incorrect.">
            <a:extLst>
              <a:ext uri="{FF2B5EF4-FFF2-40B4-BE49-F238E27FC236}">
                <a16:creationId xmlns:a16="http://schemas.microsoft.com/office/drawing/2014/main" id="{680585D9-565E-BAD5-CC3A-3A6FE160C4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3686" y="-92597"/>
            <a:ext cx="6958314" cy="69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14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 Al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02B94CB-892F-717E-5CD6-4D9E3A283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494574" y="-272593"/>
            <a:ext cx="3385873" cy="322309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830DADA-5F47-4D44-7B2B-163681908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4417" y="329539"/>
            <a:ext cx="1371600" cy="13716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0FDBD5-5D23-1522-DBAE-0BE0E7F091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5154" y="-1073441"/>
            <a:ext cx="9001692" cy="9004882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50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AB1D962-741E-8BA5-BF35-2807D83063B1}"/>
              </a:ext>
            </a:extLst>
          </p:cNvPr>
          <p:cNvSpPr/>
          <p:nvPr/>
        </p:nvSpPr>
        <p:spPr>
          <a:xfrm>
            <a:off x="-370703" y="985696"/>
            <a:ext cx="4795509" cy="4795509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w Cen MT" panose="020B06020201040206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1122363"/>
            <a:ext cx="4114798" cy="4456634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D5EFBE9E-65EF-D19B-93FE-A7D6A15E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765" y="-46680"/>
            <a:ext cx="2219266" cy="196802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7DB036-9E08-4810-0A37-BE98F4BD16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8200" y="1967265"/>
            <a:ext cx="7010400" cy="4209698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8444075-BF5A-736A-A3C3-146D89AED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9703" y="223644"/>
            <a:ext cx="946124" cy="9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8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490C2-7F2B-FA8E-6218-93F687E4B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35AEB-058C-6D12-73CF-52C6591817F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9841-F41E-B802-8C98-50445F1CA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4A0D0-D7CA-9947-8792-4AD43E3F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C3F0E54-F06A-1729-5C08-07A33D04F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494574" y="-272593"/>
            <a:ext cx="3385873" cy="322309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21AD12C-CBB1-B19A-00B7-AEB256775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4417" y="32953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15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30F4-1AED-D092-62AA-BC42F4C54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709738"/>
            <a:ext cx="111252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310C1-EB00-A89D-AE6F-8BEAB0E03E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" y="4589463"/>
            <a:ext cx="111252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280D2-F01C-97D0-5D38-8A0F3BB6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00E52-531C-E112-AA67-713D880E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0C1B3C-38E5-19F8-9BB2-715B38B6C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6596" y="575328"/>
            <a:ext cx="1449810" cy="144981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2270793-D183-3F62-7531-2B8107BAB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3922" y="642388"/>
            <a:ext cx="2996814" cy="28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14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Alt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2108240"/>
            <a:ext cx="11125199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circle with white lines&#10;&#10;Description automatically generated">
            <a:extLst>
              <a:ext uri="{FF2B5EF4-FFF2-40B4-BE49-F238E27FC236}">
                <a16:creationId xmlns:a16="http://schemas.microsoft.com/office/drawing/2014/main" id="{605BEC45-A1CB-72A4-87F4-C6EB39B67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933" y="5381629"/>
            <a:ext cx="2029336" cy="1949441"/>
          </a:xfrm>
          <a:prstGeom prst="rect">
            <a:avLst/>
          </a:prstGeom>
        </p:spPr>
      </p:pic>
      <p:pic>
        <p:nvPicPr>
          <p:cNvPr id="10" name="Picture 9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B90F1500-123C-ABCC-27DC-69FA7F4F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13" y="5603756"/>
            <a:ext cx="1337044" cy="9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00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763A-9CB3-E70C-8C67-AE9C9D924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3166A-8871-227F-8265-EFEF20E6990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3400" y="1825625"/>
            <a:ext cx="54864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EF1C8-161B-12EC-9BBF-0CF45934E9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4864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94AA6-536B-4105-DF37-204F32AC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8F617-0986-B2C9-05FC-7F522A19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black cross&#10;&#10;Description automatically generated">
            <a:extLst>
              <a:ext uri="{FF2B5EF4-FFF2-40B4-BE49-F238E27FC236}">
                <a16:creationId xmlns:a16="http://schemas.microsoft.com/office/drawing/2014/main" id="{B121CE92-6FDF-8BFB-6CEF-746C060F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88900"/>
            <a:ext cx="1827733" cy="17557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EF4E137-A23B-552E-6A6A-8DDFFEE5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005" y="176232"/>
            <a:ext cx="998317" cy="9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1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FE44-D875-7550-820E-8C3995928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65125"/>
            <a:ext cx="11125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95290-25CC-2B0E-06AD-A94F2518A9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3400" y="1681163"/>
            <a:ext cx="54641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38613-6C4A-C2AB-B08E-08AF2E87D0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3400" y="2505075"/>
            <a:ext cx="54641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7AC54-43A2-ECE1-2AA8-1D4A357784A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94B1F0-EEA8-42F5-0D6C-91B294BF977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199" y="2505075"/>
            <a:ext cx="548639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1C2F8-6447-72D7-4F45-39430E02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DEFDE-B6CD-D51D-FD69-6AF5519E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C6DB21C-27B8-7BB2-C713-F14DB26F1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3252" y="470874"/>
            <a:ext cx="1114064" cy="111406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0535269-7FD6-5F6B-32B4-1E447E01B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6498" y="403438"/>
            <a:ext cx="1874306" cy="178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3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763A-9CB3-E70C-8C67-AE9C9D924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3166A-8871-227F-8265-EFEF20E6990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3400" y="1825625"/>
            <a:ext cx="11125200" cy="4351338"/>
          </a:xfrm>
        </p:spPr>
        <p:txBody>
          <a:bodyPr numCol="3" spcCol="2743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94AA6-536B-4105-DF37-204F32AC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8F617-0986-B2C9-05FC-7F522A19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black cross&#10;&#10;Description automatically generated">
            <a:extLst>
              <a:ext uri="{FF2B5EF4-FFF2-40B4-BE49-F238E27FC236}">
                <a16:creationId xmlns:a16="http://schemas.microsoft.com/office/drawing/2014/main" id="{B121CE92-6FDF-8BFB-6CEF-746C060F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88900"/>
            <a:ext cx="1827733" cy="17557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EF4E137-A23B-552E-6A6A-8DDFFEE5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005" y="176232"/>
            <a:ext cx="998317" cy="9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36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7D33-7FF1-92D1-ED69-2836BDB99A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B0F1A0-CCC1-C9EB-4DC8-F983AB89B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8735" y="5297561"/>
            <a:ext cx="2224526" cy="21175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64E0C0-3AA2-DAD3-D596-25C4F7138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524618">
            <a:off x="8238363" y="5250792"/>
            <a:ext cx="1122785" cy="11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0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Four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7D33-7FF1-92D1-ED69-2836BDB99A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8A242EB-CF43-377F-2C24-DD06A5EB83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" y="2268538"/>
            <a:ext cx="2157714" cy="2157712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CD4D052-E422-55F9-097E-86A260295B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2562" y="2268538"/>
            <a:ext cx="2157714" cy="2157712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BE6FE78-7B25-1CEB-3EF3-5D237D7431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724" y="2268538"/>
            <a:ext cx="2157714" cy="2157712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C27E084-FAC4-EFF7-E50D-85209CDDBA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00886" y="2268538"/>
            <a:ext cx="2157714" cy="2157712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061D-7F98-9769-869B-3EE0BDC91A70}"/>
              </a:ext>
            </a:extLst>
          </p:cNvPr>
          <p:cNvSpPr txBox="1"/>
          <p:nvPr/>
        </p:nvSpPr>
        <p:spPr>
          <a:xfrm>
            <a:off x="533400" y="4708715"/>
            <a:ext cx="215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2972D-9E12-48BF-AF5F-2CCE691B1786}"/>
              </a:ext>
            </a:extLst>
          </p:cNvPr>
          <p:cNvSpPr txBox="1"/>
          <p:nvPr/>
        </p:nvSpPr>
        <p:spPr>
          <a:xfrm>
            <a:off x="3522562" y="4708715"/>
            <a:ext cx="215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A3E05-B450-2CB7-EBAA-FE6B46243FF7}"/>
              </a:ext>
            </a:extLst>
          </p:cNvPr>
          <p:cNvSpPr txBox="1"/>
          <p:nvPr/>
        </p:nvSpPr>
        <p:spPr>
          <a:xfrm>
            <a:off x="6511724" y="4708715"/>
            <a:ext cx="215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39F10-8661-6D66-56DC-D68940817FAA}"/>
              </a:ext>
            </a:extLst>
          </p:cNvPr>
          <p:cNvSpPr txBox="1"/>
          <p:nvPr/>
        </p:nvSpPr>
        <p:spPr>
          <a:xfrm>
            <a:off x="9500886" y="4708715"/>
            <a:ext cx="215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pic>
        <p:nvPicPr>
          <p:cNvPr id="15" name="Picture 14" descr="A blue and black cross&#10;&#10;Description automatically generated">
            <a:extLst>
              <a:ext uri="{FF2B5EF4-FFF2-40B4-BE49-F238E27FC236}">
                <a16:creationId xmlns:a16="http://schemas.microsoft.com/office/drawing/2014/main" id="{C11A77F2-3321-DE13-B985-8AB6A3125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88900"/>
            <a:ext cx="1827733" cy="17557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90D4A7-05A3-2E88-DD03-FD3E66566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005" y="176232"/>
            <a:ext cx="998317" cy="9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0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1122363"/>
            <a:ext cx="111251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D441-6D1A-C2E1-ABC8-968D17A491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1" y="3602037"/>
            <a:ext cx="11125199" cy="23875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colored crosses&#10;&#10;Description automatically generated">
            <a:extLst>
              <a:ext uri="{FF2B5EF4-FFF2-40B4-BE49-F238E27FC236}">
                <a16:creationId xmlns:a16="http://schemas.microsoft.com/office/drawing/2014/main" id="{BBD9FC34-0AFE-BC67-4D06-F2748D135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5"/>
          <a:stretch/>
        </p:blipFill>
        <p:spPr>
          <a:xfrm rot="5400000">
            <a:off x="10411647" y="1255992"/>
            <a:ext cx="2915718" cy="7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9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aption Four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A4E34134-7A38-9CE9-4316-8BC73BD34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72" y="-144696"/>
            <a:ext cx="2657093" cy="2657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1122363"/>
            <a:ext cx="4114798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D441-6D1A-C2E1-ABC8-968D17A491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2" y="3602037"/>
            <a:ext cx="4114798" cy="238759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EFD4F8-73C1-BC0D-92C9-70D0C3050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7473" y="1183852"/>
            <a:ext cx="2090923" cy="2090921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844C455-EF5F-1C1D-3F2C-A60C2FD052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7473" y="3384971"/>
            <a:ext cx="2090923" cy="2090921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2605982-355F-8C78-4C51-287F0DB502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82841" y="1183851"/>
            <a:ext cx="2090923" cy="2090921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C5E002D-18A3-BD06-4512-65C0C4643C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82841" y="3384970"/>
            <a:ext cx="2090923" cy="2090921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55E99E5-0A9E-3E13-D689-5BA78D29A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4484" y="49805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63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 Pics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1122363"/>
            <a:ext cx="4114798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D441-6D1A-C2E1-ABC8-968D17A491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2" y="3602037"/>
            <a:ext cx="4114798" cy="238759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EFD4F8-73C1-BC0D-92C9-70D0C3050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4942" y="2136990"/>
            <a:ext cx="2745949" cy="2745946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492E72C-D2A8-CB52-8651-D1A608B34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494574" y="-272593"/>
            <a:ext cx="3385873" cy="3223091"/>
          </a:xfrm>
          <a:prstGeom prst="rect">
            <a:avLst/>
          </a:prstGeom>
        </p:spPr>
      </p:pic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2605982-355F-8C78-4C51-287F0DB502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5659" y="2136990"/>
            <a:ext cx="2745949" cy="2745946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BCF7E81-4C42-CA3B-71A0-A817EC7EC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4484" y="49805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5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 Pics Dark Alt">
    <p:bg>
      <p:bgPr>
        <a:gradFill rotWithShape="1">
          <a:gsLst>
            <a:gs pos="0">
              <a:schemeClr val="accent4"/>
            </a:gs>
            <a:gs pos="47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2F7EDB2-DF2F-35E1-809B-9A2F44BDA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8632" y="1183851"/>
            <a:ext cx="3215367" cy="3060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1122363"/>
            <a:ext cx="4114798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D441-6D1A-C2E1-ABC8-968D17A491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2" y="3602037"/>
            <a:ext cx="4114798" cy="238759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EFD4F8-73C1-BC0D-92C9-70D0C3050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4942" y="2136990"/>
            <a:ext cx="2745949" cy="2745946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2605982-355F-8C78-4C51-287F0DB502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5659" y="2136990"/>
            <a:ext cx="2745949" cy="2745946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BCF7E81-4C42-CA3B-71A0-A817EC7EC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4184" y="720864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0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hree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36AA7A1-DDCF-A800-3F96-C41A4B658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8632" y="1183851"/>
            <a:ext cx="3215367" cy="3060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37D33-7FF1-92D1-ED69-2836BDB99A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8A242EB-CF43-377F-2C24-DD06A5EB83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399" y="1690688"/>
            <a:ext cx="3494773" cy="349477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CD4D052-E422-55F9-097E-86A260295B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8613" y="1690688"/>
            <a:ext cx="3494773" cy="349477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BE6FE78-7B25-1CEB-3EF3-5D237D7431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3827" y="1690688"/>
            <a:ext cx="3494773" cy="3494770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3B649A3-332F-6191-73BA-2D0335722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700000">
            <a:off x="10473642" y="55126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58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hree Pic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43641F81-7CFE-8A0E-944B-68EF699A4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72" y="-144696"/>
            <a:ext cx="2657093" cy="2657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37D33-7FF1-92D1-ED69-2836BDB99A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8A242EB-CF43-377F-2C24-DD06A5EB83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595" y="1718464"/>
            <a:ext cx="2128778" cy="2128776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CD4D052-E422-55F9-097E-86A260295B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82465" y="1690688"/>
            <a:ext cx="4313108" cy="4313104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6E0A69F-6613-41E6-A7A3-A853DEFC19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0664" y="3875016"/>
            <a:ext cx="2128778" cy="2128776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F1FED82-DCCF-05DF-54C3-4501CC822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4484" y="49805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70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hree Pics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7D33-7FF1-92D1-ED69-2836BDB99A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8A242EB-CF43-377F-2C24-DD06A5EB83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595" y="2782852"/>
            <a:ext cx="2128778" cy="2128776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CD4D052-E422-55F9-097E-86A260295B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82465" y="1690688"/>
            <a:ext cx="4313108" cy="4313104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6E0A69F-6613-41E6-A7A3-A853DEFC19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0664" y="2782852"/>
            <a:ext cx="2128778" cy="2128776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 descr="A blue and black cross&#10;&#10;Description automatically generated">
            <a:extLst>
              <a:ext uri="{FF2B5EF4-FFF2-40B4-BE49-F238E27FC236}">
                <a16:creationId xmlns:a16="http://schemas.microsoft.com/office/drawing/2014/main" id="{11F1832F-5F64-177B-A5B2-F011DE598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517" y="88900"/>
            <a:ext cx="1827733" cy="17557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FB3CE0-9048-7842-2B95-61B37F863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4265" y="88900"/>
            <a:ext cx="946124" cy="9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35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8A242EB-CF43-377F-2C24-DD06A5EB83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" y="859320"/>
            <a:ext cx="1875201" cy="1875199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CD4D052-E422-55F9-097E-86A260295B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6733" y="859320"/>
            <a:ext cx="1875201" cy="1875199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BE6FE78-7B25-1CEB-3EF3-5D237D7431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0066" y="859320"/>
            <a:ext cx="1875201" cy="1875199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CC27E084-FAC4-EFF7-E50D-85209CDDBA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3399" y="859320"/>
            <a:ext cx="1875201" cy="1875199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061D-7F98-9769-869B-3EE0BDC91A70}"/>
              </a:ext>
            </a:extLst>
          </p:cNvPr>
          <p:cNvSpPr txBox="1"/>
          <p:nvPr/>
        </p:nvSpPr>
        <p:spPr>
          <a:xfrm>
            <a:off x="533400" y="2694931"/>
            <a:ext cx="1875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2972D-9E12-48BF-AF5F-2CCE691B1786}"/>
              </a:ext>
            </a:extLst>
          </p:cNvPr>
          <p:cNvSpPr txBox="1"/>
          <p:nvPr/>
        </p:nvSpPr>
        <p:spPr>
          <a:xfrm>
            <a:off x="3616732" y="2694931"/>
            <a:ext cx="196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A3E05-B450-2CB7-EBAA-FE6B46243FF7}"/>
              </a:ext>
            </a:extLst>
          </p:cNvPr>
          <p:cNvSpPr txBox="1"/>
          <p:nvPr/>
        </p:nvSpPr>
        <p:spPr>
          <a:xfrm>
            <a:off x="6700064" y="2694931"/>
            <a:ext cx="1875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39F10-8661-6D66-56DC-D68940817FAA}"/>
              </a:ext>
            </a:extLst>
          </p:cNvPr>
          <p:cNvSpPr txBox="1"/>
          <p:nvPr/>
        </p:nvSpPr>
        <p:spPr>
          <a:xfrm>
            <a:off x="9783396" y="2694931"/>
            <a:ext cx="1875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225B2FD-14DB-4FD7-6C7B-D6F462B565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3400" y="3725611"/>
            <a:ext cx="1875201" cy="1875199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C7FEE4F5-9DBD-50E8-9E20-CA6E39EA8F3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16733" y="3725611"/>
            <a:ext cx="1875201" cy="1875199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9290D48-0DA4-1CB6-F4F9-0C4676304A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00066" y="3725611"/>
            <a:ext cx="1875201" cy="1875199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41FAFDB-497B-31C4-18D5-13E468F2AE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783399" y="3725611"/>
            <a:ext cx="1875201" cy="1875199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C8D8E5-9DA5-4CCA-288A-3661707FF745}"/>
              </a:ext>
            </a:extLst>
          </p:cNvPr>
          <p:cNvSpPr txBox="1"/>
          <p:nvPr/>
        </p:nvSpPr>
        <p:spPr>
          <a:xfrm>
            <a:off x="533400" y="5561222"/>
            <a:ext cx="1875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81856-1C41-CE71-0724-4C1ED8B6B77E}"/>
              </a:ext>
            </a:extLst>
          </p:cNvPr>
          <p:cNvSpPr txBox="1"/>
          <p:nvPr/>
        </p:nvSpPr>
        <p:spPr>
          <a:xfrm>
            <a:off x="3616732" y="5561222"/>
            <a:ext cx="196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5E6CB5-BA57-7963-0F30-84F7A1AAF6DE}"/>
              </a:ext>
            </a:extLst>
          </p:cNvPr>
          <p:cNvSpPr txBox="1"/>
          <p:nvPr/>
        </p:nvSpPr>
        <p:spPr>
          <a:xfrm>
            <a:off x="6700064" y="5561222"/>
            <a:ext cx="1875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605889-74C5-CF5C-4FA8-58406DD0D628}"/>
              </a:ext>
            </a:extLst>
          </p:cNvPr>
          <p:cNvSpPr txBox="1"/>
          <p:nvPr/>
        </p:nvSpPr>
        <p:spPr>
          <a:xfrm>
            <a:off x="9783396" y="5561222"/>
            <a:ext cx="1875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Name</a:t>
            </a:r>
          </a:p>
          <a:p>
            <a:pPr algn="ctr"/>
            <a:r>
              <a:rPr lang="en-US" sz="1400" dirty="0"/>
              <a:t>Title</a:t>
            </a:r>
          </a:p>
        </p:txBody>
      </p:sp>
      <p:pic>
        <p:nvPicPr>
          <p:cNvPr id="28" name="Picture 27" descr="A group of colored crosses&#10;&#10;Description automatically generated">
            <a:extLst>
              <a:ext uri="{FF2B5EF4-FFF2-40B4-BE49-F238E27FC236}">
                <a16:creationId xmlns:a16="http://schemas.microsoft.com/office/drawing/2014/main" id="{A55C338F-8B38-B408-6B81-FE622E0A3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5"/>
          <a:stretch/>
        </p:blipFill>
        <p:spPr>
          <a:xfrm rot="5400000">
            <a:off x="10411647" y="1255992"/>
            <a:ext cx="2915718" cy="7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94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ull Quote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1122363"/>
            <a:ext cx="111251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D441-6D1A-C2E1-ABC8-968D17A491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1" y="3602037"/>
            <a:ext cx="11125199" cy="23875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colored crosses&#10;&#10;Description automatically generated">
            <a:extLst>
              <a:ext uri="{FF2B5EF4-FFF2-40B4-BE49-F238E27FC236}">
                <a16:creationId xmlns:a16="http://schemas.microsoft.com/office/drawing/2014/main" id="{BBD9FC34-0AFE-BC67-4D06-F2748D135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5"/>
          <a:stretch/>
        </p:blipFill>
        <p:spPr>
          <a:xfrm rot="5400000">
            <a:off x="10411647" y="1255992"/>
            <a:ext cx="2915718" cy="75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575AE-7E3B-DBC6-1FA4-86E47B6A5100}"/>
              </a:ext>
            </a:extLst>
          </p:cNvPr>
          <p:cNvSpPr txBox="1"/>
          <p:nvPr/>
        </p:nvSpPr>
        <p:spPr>
          <a:xfrm>
            <a:off x="367146" y="462464"/>
            <a:ext cx="2763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37809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imonials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colored crosses&#10;&#10;Description automatically generated">
            <a:extLst>
              <a:ext uri="{FF2B5EF4-FFF2-40B4-BE49-F238E27FC236}">
                <a16:creationId xmlns:a16="http://schemas.microsoft.com/office/drawing/2014/main" id="{BBD9FC34-0AFE-BC67-4D06-F2748D135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5"/>
          <a:stretch/>
        </p:blipFill>
        <p:spPr>
          <a:xfrm rot="5400000">
            <a:off x="10411647" y="1255992"/>
            <a:ext cx="2915718" cy="75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575AE-7E3B-DBC6-1FA4-86E47B6A5100}"/>
              </a:ext>
            </a:extLst>
          </p:cNvPr>
          <p:cNvSpPr txBox="1"/>
          <p:nvPr/>
        </p:nvSpPr>
        <p:spPr>
          <a:xfrm>
            <a:off x="367146" y="462464"/>
            <a:ext cx="75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D441-6D1A-C2E1-ABC8-968D17A491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0162" y="1080627"/>
            <a:ext cx="10538438" cy="7972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CAD075-C8EC-F227-88EB-E25FE2D3E211}"/>
              </a:ext>
            </a:extLst>
          </p:cNvPr>
          <p:cNvSpPr txBox="1"/>
          <p:nvPr/>
        </p:nvSpPr>
        <p:spPr>
          <a:xfrm>
            <a:off x="367146" y="2340791"/>
            <a:ext cx="75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59AB69E-8128-003E-5EAD-EE097D8E1FEE}"/>
              </a:ext>
            </a:extLst>
          </p:cNvPr>
          <p:cNvSpPr txBox="1">
            <a:spLocks/>
          </p:cNvSpPr>
          <p:nvPr/>
        </p:nvSpPr>
        <p:spPr>
          <a:xfrm>
            <a:off x="1120162" y="2958954"/>
            <a:ext cx="10538438" cy="79728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None/>
              <a:tabLst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None/>
              <a:tabLst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31D35-2B1A-AE0F-CE72-27D891476321}"/>
              </a:ext>
            </a:extLst>
          </p:cNvPr>
          <p:cNvSpPr txBox="1"/>
          <p:nvPr/>
        </p:nvSpPr>
        <p:spPr>
          <a:xfrm>
            <a:off x="367146" y="4064905"/>
            <a:ext cx="75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B3F56B-651F-B533-883A-15B11B38B55A}"/>
              </a:ext>
            </a:extLst>
          </p:cNvPr>
          <p:cNvSpPr txBox="1">
            <a:spLocks/>
          </p:cNvSpPr>
          <p:nvPr/>
        </p:nvSpPr>
        <p:spPr>
          <a:xfrm>
            <a:off x="1120162" y="4683068"/>
            <a:ext cx="10538438" cy="79728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None/>
              <a:tabLst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None/>
              <a:tabLst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39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514DA-BDBE-ED06-FAB7-508A533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B8032-C509-2138-BDF4-17D50809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aption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1122363"/>
            <a:ext cx="4114798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D441-6D1A-C2E1-ABC8-968D17A491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2" y="3602037"/>
            <a:ext cx="4114798" cy="238759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black cross&#10;&#10;Description automatically generated">
            <a:extLst>
              <a:ext uri="{FF2B5EF4-FFF2-40B4-BE49-F238E27FC236}">
                <a16:creationId xmlns:a16="http://schemas.microsoft.com/office/drawing/2014/main" id="{BC7F615D-52A6-5151-1A23-7A3DC407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84" y="88900"/>
            <a:ext cx="1827733" cy="17557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E3D7020-4638-C106-3B27-ED8418873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9005" y="176232"/>
            <a:ext cx="998317" cy="9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96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VS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053A31-C531-B25C-0ABC-DB6D31152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1736"/>
            <a:ext cx="6096000" cy="6502400"/>
          </a:xfr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D7E5C0D-0D5F-EF55-E7B5-5862157FA4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1736"/>
            <a:ext cx="6096000" cy="6502400"/>
          </a:xfr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514DA-BDBE-ED06-FAB7-508A533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B8032-C509-2138-BDF4-17D50809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D935B1-74EC-CC2F-F7F0-E97617AD5ABA}"/>
              </a:ext>
            </a:extLst>
          </p:cNvPr>
          <p:cNvSpPr/>
          <p:nvPr/>
        </p:nvSpPr>
        <p:spPr>
          <a:xfrm>
            <a:off x="5181600" y="2514600"/>
            <a:ext cx="18288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008D3-AEAD-6A65-1DFA-353BCD508FBD}"/>
              </a:ext>
            </a:extLst>
          </p:cNvPr>
          <p:cNvSpPr txBox="1"/>
          <p:nvPr/>
        </p:nvSpPr>
        <p:spPr>
          <a:xfrm>
            <a:off x="5181600" y="29845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474732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053A31-C531-B25C-0ABC-DB6D31152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5600"/>
            <a:ext cx="12192000" cy="6502400"/>
          </a:xfr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514DA-BDBE-ED06-FAB7-508A533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B8032-C509-2138-BDF4-17D50809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5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aption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6972-AE5E-560A-B55A-94CD5E3A7E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987424"/>
            <a:ext cx="4238625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AA25-F30D-407F-E957-12A62F3D9D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2210764"/>
            <a:ext cx="4238625" cy="36582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5773-760A-6023-20CC-F0D4AE78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3349A-2502-2818-A95D-3F52CEC1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9487EAF-4F5E-695E-FA01-3AA23B775E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2861" y="987425"/>
            <a:ext cx="6565739" cy="4881563"/>
          </a:xfr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3" name="Picture 12" descr="A group of colored crosses&#10;&#10;Description automatically generated">
            <a:extLst>
              <a:ext uri="{FF2B5EF4-FFF2-40B4-BE49-F238E27FC236}">
                <a16:creationId xmlns:a16="http://schemas.microsoft.com/office/drawing/2014/main" id="{718F9131-52E1-6695-92D7-61E639A86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5"/>
          <a:stretch/>
        </p:blipFill>
        <p:spPr>
          <a:xfrm rot="5400000">
            <a:off x="10411647" y="1255992"/>
            <a:ext cx="2915718" cy="7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89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Pictur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0A588-920F-44D9-EF65-29B53B0B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E7DA0-9C1A-090B-E1F8-F02F94DE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DAFBD6-9020-D629-191E-06F4DD13AF7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33400" y="2314937"/>
            <a:ext cx="4238625" cy="38620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A63782-CC59-CBE7-EBE9-46BB6FD10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987425"/>
            <a:ext cx="4238625" cy="101917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BA69CB8-4370-923C-47CB-A4FE4433F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494574" y="-718642"/>
            <a:ext cx="3385873" cy="322309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765BC3E-12FE-5CB1-B26B-BB5019D67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35299" y="43288"/>
            <a:ext cx="944137" cy="944137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7F5A23-8784-E472-6216-7FDE4D1D7A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92861" y="987425"/>
            <a:ext cx="6565739" cy="4881563"/>
          </a:xfr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8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C2E27F-8EAB-ABBE-DB76-39C290A170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2169570"/>
            <a:ext cx="4114798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hand holding a black cell phone&#10;&#10;AI-generated content may be incorrect.">
            <a:extLst>
              <a:ext uri="{FF2B5EF4-FFF2-40B4-BE49-F238E27FC236}">
                <a16:creationId xmlns:a16="http://schemas.microsoft.com/office/drawing/2014/main" id="{83B659D6-47CA-81CA-9D30-6F9341D7D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216" y="419100"/>
            <a:ext cx="4317068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B83130-C9A1-8B2F-018D-05590887E3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7774" y="629322"/>
            <a:ext cx="2474259" cy="5149178"/>
          </a:xfrm>
          <a:prstGeom prst="round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Picture 1" descr="A blue and black cross&#10;&#10;Description automatically generated">
            <a:extLst>
              <a:ext uri="{FF2B5EF4-FFF2-40B4-BE49-F238E27FC236}">
                <a16:creationId xmlns:a16="http://schemas.microsoft.com/office/drawing/2014/main" id="{B59FD43F-105C-BA12-758F-D5C6A68CC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517" y="88900"/>
            <a:ext cx="1827733" cy="17557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1B7AC0-2702-38EA-D254-1DD4C3ED7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4265" y="88900"/>
            <a:ext cx="946124" cy="9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25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C2E27F-8EAB-ABBE-DB76-39C290A170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2169570"/>
            <a:ext cx="2679698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B83130-C9A1-8B2F-018D-05590887E3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63039" y="629322"/>
            <a:ext cx="2474259" cy="5149178"/>
          </a:xfrm>
          <a:prstGeom prst="round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4444795-2964-1DEB-C65A-7392BD66D5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23689" y="629322"/>
            <a:ext cx="2474259" cy="5149178"/>
          </a:xfrm>
          <a:prstGeom prst="round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FA0D0C4-C608-186F-8D55-A38BC01BFF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84339" y="629322"/>
            <a:ext cx="2474259" cy="5149178"/>
          </a:xfrm>
          <a:prstGeom prst="round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84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C2E27F-8EAB-ABBE-DB76-39C290A170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2169570"/>
            <a:ext cx="4114798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4E585-325F-C8F5-592B-30A754E7F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23" y="1277828"/>
            <a:ext cx="7470157" cy="4386036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373C1AB-6461-B09C-7B16-A1FBEF1EAF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8855" y="1565330"/>
            <a:ext cx="5641445" cy="3573802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Picture 1" descr="A blue and black cross&#10;&#10;Description automatically generated">
            <a:extLst>
              <a:ext uri="{FF2B5EF4-FFF2-40B4-BE49-F238E27FC236}">
                <a16:creationId xmlns:a16="http://schemas.microsoft.com/office/drawing/2014/main" id="{19CF34E3-AB25-0C92-B8AD-00422F41B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166" y="88901"/>
            <a:ext cx="1637084" cy="15726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0432256-FB8E-7873-8291-83F79A5B3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7238" y="112280"/>
            <a:ext cx="946124" cy="9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98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C2E27F-8EAB-ABBE-DB76-39C290A170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2169570"/>
            <a:ext cx="3492498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00A28AD-CD00-D303-3F2C-3566C34A0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494574" y="-718642"/>
            <a:ext cx="3385873" cy="322309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70B68A6-5635-A8C2-7742-AB6D405DD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35299" y="43288"/>
            <a:ext cx="944137" cy="944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AA2B8-B49D-96D5-422D-62258A957D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7678" y="-61920"/>
            <a:ext cx="5141687" cy="7224951"/>
          </a:xfrm>
          <a:prstGeom prst="rect">
            <a:avLst/>
          </a:prstGeom>
        </p:spPr>
      </p:pic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FC4AD42-58EB-B1E7-FA8B-2FAA1E6FC2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83200" y="1387530"/>
            <a:ext cx="5706043" cy="431477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62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484E-1FE6-8E1D-0694-F1B12FF8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E930-8A34-B824-D063-FC5998B6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C2E27F-8EAB-ABBE-DB76-39C290A170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2169570"/>
            <a:ext cx="4114798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2AD86-7207-DE55-F314-ECE973ED2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78" y="-7716539"/>
            <a:ext cx="2935516" cy="22532368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65DE2D29-2DCA-31D1-9694-84BE0DA67E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82586" y="2389412"/>
            <a:ext cx="1829708" cy="2286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0866CB1B-F136-B98D-A7F2-E90896845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72" y="-144696"/>
            <a:ext cx="2657093" cy="26570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123424B-BF0D-2D67-DB61-752C115AA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4484" y="49805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29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ne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65FBB-D38D-2599-A362-B258EF243CCA}"/>
              </a:ext>
            </a:extLst>
          </p:cNvPr>
          <p:cNvSpPr/>
          <p:nvPr/>
        </p:nvSpPr>
        <p:spPr>
          <a:xfrm>
            <a:off x="0" y="355600"/>
            <a:ext cx="5270500" cy="648853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514DA-BDBE-ED06-FAB7-508A533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B8032-C509-2138-BDF4-17D50809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D7350-5F16-DDAC-BA90-06857DCE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16648"/>
            <a:ext cx="2660829" cy="5424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20F0F-1C2F-7576-AB8A-3DC2EDF4B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06" y="716648"/>
            <a:ext cx="2660829" cy="5424704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5E4D848-7B1C-ECBE-961B-2CF2D608B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26" y="1380449"/>
            <a:ext cx="2365641" cy="4111850"/>
          </a:xfr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AF2678-A8D4-C3E7-55B5-B4062995C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95399" y="1380449"/>
            <a:ext cx="2365641" cy="4111850"/>
          </a:xfr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F88DFA-A59F-D67D-4DED-B65338E573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802" y="1122363"/>
            <a:ext cx="5046798" cy="1696134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19BABAD-D0F4-BA30-EF31-E214A33B048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611802" y="2616986"/>
            <a:ext cx="5046798" cy="328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group of colored crosses&#10;&#10;Description automatically generated">
            <a:extLst>
              <a:ext uri="{FF2B5EF4-FFF2-40B4-BE49-F238E27FC236}">
                <a16:creationId xmlns:a16="http://schemas.microsoft.com/office/drawing/2014/main" id="{CF3F76F4-0253-E24B-C50A-26A759519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5"/>
          <a:stretch/>
        </p:blipFill>
        <p:spPr>
          <a:xfrm rot="5400000">
            <a:off x="10411647" y="1255992"/>
            <a:ext cx="2915718" cy="7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Pic">
    <p:bg>
      <p:bgPr>
        <a:gradFill rotWithShape="1">
          <a:gsLst>
            <a:gs pos="0">
              <a:schemeClr val="accent4"/>
            </a:gs>
            <a:gs pos="25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53B353A-2051-3A4B-6346-13EA4195E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905105" y="-811608"/>
            <a:ext cx="4778368" cy="454863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6CE9A73-FBF6-F824-A2C1-B5E2FB1DB4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3571" y="-1073441"/>
            <a:ext cx="9001692" cy="9004882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2169570"/>
            <a:ext cx="4114798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98CDBE2-C943-C154-7F64-8506BF03E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7771" y="473455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61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ull Quote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900546"/>
            <a:ext cx="11156008" cy="5042982"/>
          </a:xfrm>
        </p:spPr>
        <p:txBody>
          <a:bodyPr anchor="ctr">
            <a:normAutofit/>
          </a:bodyPr>
          <a:lstStyle>
            <a:lvl1pPr algn="ctr">
              <a:defRPr sz="9600"/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8B694A2-55B5-0DFC-5529-253196BBA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494574" y="-272593"/>
            <a:ext cx="3385873" cy="322309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D66E4CE-8B01-F6E0-4B24-9065CFD4A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4484" y="49805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50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ull Quote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colored crosses&#10;&#10;Description automatically generated">
            <a:extLst>
              <a:ext uri="{FF2B5EF4-FFF2-40B4-BE49-F238E27FC236}">
                <a16:creationId xmlns:a16="http://schemas.microsoft.com/office/drawing/2014/main" id="{BBD9FC34-0AFE-BC67-4D06-F2748D135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5"/>
          <a:stretch/>
        </p:blipFill>
        <p:spPr>
          <a:xfrm rot="5400000">
            <a:off x="10411647" y="1255992"/>
            <a:ext cx="2915718" cy="7530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1D6814-F938-E944-F857-3051B6A85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9582" y="2190461"/>
            <a:ext cx="8492835" cy="24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6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ull Quote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F10EC66-5561-F969-C50D-D7ECF9F5C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0327" y="615774"/>
            <a:ext cx="5772727" cy="549519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3935B5-1E37-9567-F944-A49A7F2B6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4920" y="-228600"/>
            <a:ext cx="3842327" cy="36576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3A0FFB3-016B-69A4-AE41-F0C0AED40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4484" y="2003198"/>
            <a:ext cx="1684116" cy="16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27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ull Quote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914472"/>
            <a:ext cx="11125199" cy="5029055"/>
          </a:xfrm>
        </p:spPr>
        <p:txBody>
          <a:bodyPr anchor="ctr">
            <a:normAutofit/>
          </a:bodyPr>
          <a:lstStyle>
            <a:lvl1pPr algn="ctr">
              <a:defRPr sz="9600"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C777CF-3F49-DEE0-5993-D7E540D5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8632" y="1183851"/>
            <a:ext cx="3215367" cy="306078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F310454-1BA8-B556-6415-CEE181E11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4184" y="720864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53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Do not delete from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EDA5-FC6C-0628-341F-44994B07C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404E0-0D79-FCE5-6512-36CC9DC6E97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825625"/>
            <a:ext cx="11125200" cy="43513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6AB4E-034C-FDF9-EDC0-2B9A6DBC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34392-1FED-2555-D171-DB240051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83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o not delete from mast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35DA20-720F-B4E2-B56D-6073E87EB1A2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0307"/>
            <a:ext cx="2933700" cy="558665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CBDD9-F187-33D4-833C-F561432A3F5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0309"/>
            <a:ext cx="7734300" cy="558665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58F8-ABCA-C82A-703A-215D76C86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E8270-7402-8B60-124D-EC9F2E40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 2">
    <p:bg>
      <p:bgPr>
        <a:gradFill rotWithShape="1">
          <a:gsLst>
            <a:gs pos="0">
              <a:schemeClr val="accent4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2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02B94CB-892F-717E-5CD6-4D9E3A283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494574" y="-272593"/>
            <a:ext cx="3385873" cy="322309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830DADA-5F47-4D44-7B2B-163681908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4417" y="329539"/>
            <a:ext cx="1371600" cy="13716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0FDBD5-5D23-1522-DBAE-0BE0E7F091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68" y="1894675"/>
            <a:ext cx="7637746" cy="7561051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DA44EA-A966-C271-4727-6C7AC285E6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2169570"/>
            <a:ext cx="4114798" cy="2387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9013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91932" y="1122363"/>
            <a:ext cx="4114798" cy="16961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0FDBD5-5D23-1522-DBAE-0BE0E7F091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" y="1122363"/>
            <a:ext cx="4478338" cy="4479925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11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3355A786-645F-BECC-357C-64B9FB8A3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765" y="-202659"/>
            <a:ext cx="2219266" cy="1968028"/>
          </a:xfrm>
          <a:prstGeom prst="rect">
            <a:avLst/>
          </a:prstGeo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FE2422-AE01-834E-5A35-3305E651B09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91932" y="2818497"/>
            <a:ext cx="6166668" cy="335846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0F3777B-AF74-014F-B7F4-91643EA45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9703" y="223644"/>
            <a:ext cx="946124" cy="9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8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aption Side Circl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7141208-5E2C-0B5B-D9E3-246B74B1A3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4639" y="0"/>
            <a:ext cx="5117361" cy="6844136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1122363"/>
            <a:ext cx="4114798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D441-6D1A-C2E1-ABC8-968D17A491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2" y="3602037"/>
            <a:ext cx="4114798" cy="238759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black cross&#10;&#10;Description automatically generated">
            <a:extLst>
              <a:ext uri="{FF2B5EF4-FFF2-40B4-BE49-F238E27FC236}">
                <a16:creationId xmlns:a16="http://schemas.microsoft.com/office/drawing/2014/main" id="{BC7F615D-52A6-5151-1A23-7A3DC407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02" y="472108"/>
            <a:ext cx="1827733" cy="17557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7BB4050-B5C6-6C9F-7185-8414E4C6E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6924" y="558505"/>
            <a:ext cx="1127715" cy="11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9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id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DC66-649A-CF25-C046-A98F1112C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2" y="1122363"/>
            <a:ext cx="4114798" cy="1574568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7CCEC0-6847-6F75-52FF-749C8874A21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49792" y="1967265"/>
            <a:ext cx="6808808" cy="4209698"/>
          </a:xfr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9E320E-7554-33E2-CAAE-781D9FDE17B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586" y="2696932"/>
            <a:ext cx="4092614" cy="3480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2684E5D-8241-7ADB-9E72-6104FD0A6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1913" y="565331"/>
            <a:ext cx="1114064" cy="111406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5B48645-23D9-C3CB-47F7-01E76B1EA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366" y="0"/>
            <a:ext cx="2611369" cy="24858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0FDBD5-5D23-1522-DBAE-0BE0E7F091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5154" y="-1073441"/>
            <a:ext cx="9001692" cy="9004882"/>
          </a:xfrm>
          <a:prstGeom prst="ellipse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83B1-CCAC-1457-08E9-4AB7F649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6CAB8-6042-7B4C-A773-B7EF1292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FA25D-2DE3-25B5-6F66-0722873B0AE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urple and black cross&#10;&#10;Description automatically generated">
            <a:extLst>
              <a:ext uri="{FF2B5EF4-FFF2-40B4-BE49-F238E27FC236}">
                <a16:creationId xmlns:a16="http://schemas.microsoft.com/office/drawing/2014/main" id="{C0918A0C-68DA-56E2-A652-98A087BF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865" y="138896"/>
            <a:ext cx="2027411" cy="194759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F7D27C5-47B0-C399-E4B1-78A3CC9DE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8456" y="282315"/>
            <a:ext cx="946124" cy="9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6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E2A3B-888A-D096-B35A-4E67EF3C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E994F-0524-18D0-16AB-4DD9A4EC5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111252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06DF1-95CA-3685-9C75-45B91BAB0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5659" y="6501314"/>
            <a:ext cx="702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5CF00A2D-B459-DD4F-B125-4845B8F8DCEC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F2F0F-322B-30C8-FF00-FA39191FB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56350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43DDE-3C9A-59DE-164F-AD9BDAB04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0284" y="6479011"/>
            <a:ext cx="998316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345A8F85-8E14-744F-A5CC-54633EF261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CCC12-7AD8-6483-491C-CB72BB4728E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30340"/>
            <a:ext cx="185737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>
                    <a:alpha val="50000"/>
                  </a:srgbClr>
                </a:solidFill>
                <a:latin typeface="Rockwell" panose="02060603020205020403" pitchFamily="18" charset="77"/>
              </a:rPr>
              <a:t>Information Classification: General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BD6E4C-EB87-E595-7946-6712CA2F1CBE}"/>
              </a:ext>
            </a:extLst>
          </p:cNvPr>
          <p:cNvSpPr/>
          <p:nvPr/>
        </p:nvSpPr>
        <p:spPr>
          <a:xfrm>
            <a:off x="0" y="-92597"/>
            <a:ext cx="12292314" cy="46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D0C001-3253-A245-6A59-97509FEC5627}"/>
              </a:ext>
            </a:extLst>
          </p:cNvPr>
          <p:cNvGrpSpPr/>
          <p:nvPr/>
        </p:nvGrpSpPr>
        <p:grpSpPr>
          <a:xfrm>
            <a:off x="5593711" y="6465603"/>
            <a:ext cx="1036282" cy="294099"/>
            <a:chOff x="5593711" y="6133924"/>
            <a:chExt cx="1036282" cy="294099"/>
          </a:xfrm>
        </p:grpSpPr>
        <p:grpSp>
          <p:nvGrpSpPr>
            <p:cNvPr id="18" name="Graphic 15">
              <a:extLst>
                <a:ext uri="{FF2B5EF4-FFF2-40B4-BE49-F238E27FC236}">
                  <a16:creationId xmlns:a16="http://schemas.microsoft.com/office/drawing/2014/main" id="{E2208462-024D-D7EF-6657-07214ACF88A1}"/>
                </a:ext>
              </a:extLst>
            </p:cNvPr>
            <p:cNvGrpSpPr/>
            <p:nvPr/>
          </p:nvGrpSpPr>
          <p:grpSpPr>
            <a:xfrm>
              <a:off x="6333358" y="6133924"/>
              <a:ext cx="296635" cy="294099"/>
              <a:chOff x="6333358" y="6133924"/>
              <a:chExt cx="296635" cy="294099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55CEF3E-2904-A2D5-B3BF-27734487AFF1}"/>
                  </a:ext>
                </a:extLst>
              </p:cNvPr>
              <p:cNvSpPr/>
              <p:nvPr/>
            </p:nvSpPr>
            <p:spPr>
              <a:xfrm rot="-714000">
                <a:off x="6356483" y="6156851"/>
                <a:ext cx="250385" cy="248245"/>
              </a:xfrm>
              <a:custGeom>
                <a:avLst/>
                <a:gdLst>
                  <a:gd name="connsiteX0" fmla="*/ 250386 w 250385"/>
                  <a:gd name="connsiteY0" fmla="*/ 124123 h 248245"/>
                  <a:gd name="connsiteX1" fmla="*/ 125193 w 250385"/>
                  <a:gd name="connsiteY1" fmla="*/ 248246 h 248245"/>
                  <a:gd name="connsiteX2" fmla="*/ 0 w 250385"/>
                  <a:gd name="connsiteY2" fmla="*/ 124123 h 248245"/>
                  <a:gd name="connsiteX3" fmla="*/ 125193 w 250385"/>
                  <a:gd name="connsiteY3" fmla="*/ 0 h 248245"/>
                  <a:gd name="connsiteX4" fmla="*/ 250386 w 250385"/>
                  <a:gd name="connsiteY4" fmla="*/ 124123 h 24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385" h="248245">
                    <a:moveTo>
                      <a:pt x="250386" y="124123"/>
                    </a:moveTo>
                    <a:cubicBezTo>
                      <a:pt x="250386" y="192674"/>
                      <a:pt x="194335" y="248246"/>
                      <a:pt x="125193" y="248246"/>
                    </a:cubicBezTo>
                    <a:cubicBezTo>
                      <a:pt x="56051" y="248246"/>
                      <a:pt x="0" y="192674"/>
                      <a:pt x="0" y="124123"/>
                    </a:cubicBezTo>
                    <a:cubicBezTo>
                      <a:pt x="0" y="55572"/>
                      <a:pt x="56051" y="0"/>
                      <a:pt x="125193" y="0"/>
                    </a:cubicBezTo>
                    <a:cubicBezTo>
                      <a:pt x="194335" y="0"/>
                      <a:pt x="250386" y="55572"/>
                      <a:pt x="250386" y="124123"/>
                    </a:cubicBezTo>
                    <a:close/>
                  </a:path>
                </a:pathLst>
              </a:custGeom>
              <a:solidFill>
                <a:srgbClr val="56C1E9"/>
              </a:solidFill>
              <a:ln w="72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" name="Graphic 15">
                <a:extLst>
                  <a:ext uri="{FF2B5EF4-FFF2-40B4-BE49-F238E27FC236}">
                    <a16:creationId xmlns:a16="http://schemas.microsoft.com/office/drawing/2014/main" id="{E7843AD7-1ED8-D61B-1801-2F3D86D586E9}"/>
                  </a:ext>
                </a:extLst>
              </p:cNvPr>
              <p:cNvGrpSpPr/>
              <p:nvPr/>
            </p:nvGrpSpPr>
            <p:grpSpPr>
              <a:xfrm>
                <a:off x="6410173" y="6228810"/>
                <a:ext cx="146214" cy="100988"/>
                <a:chOff x="6410173" y="6228810"/>
                <a:chExt cx="146214" cy="100988"/>
              </a:xfrm>
              <a:solidFill>
                <a:srgbClr val="FFFFFF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02A6F9DE-F1B0-91CC-7DE1-C56255B1490D}"/>
                    </a:ext>
                  </a:extLst>
                </p:cNvPr>
                <p:cNvSpPr/>
                <p:nvPr/>
              </p:nvSpPr>
              <p:spPr>
                <a:xfrm>
                  <a:off x="6410173" y="6231675"/>
                  <a:ext cx="63932" cy="96476"/>
                </a:xfrm>
                <a:custGeom>
                  <a:avLst/>
                  <a:gdLst>
                    <a:gd name="connsiteX0" fmla="*/ 361 w 63932"/>
                    <a:gd name="connsiteY0" fmla="*/ 96476 h 96476"/>
                    <a:gd name="connsiteX1" fmla="*/ 0 w 63932"/>
                    <a:gd name="connsiteY1" fmla="*/ 88813 h 96476"/>
                    <a:gd name="connsiteX2" fmla="*/ 31641 w 63932"/>
                    <a:gd name="connsiteY2" fmla="*/ 55938 h 96476"/>
                    <a:gd name="connsiteX3" fmla="*/ 43417 w 63932"/>
                    <a:gd name="connsiteY3" fmla="*/ 31872 h 96476"/>
                    <a:gd name="connsiteX4" fmla="*/ 27162 w 63932"/>
                    <a:gd name="connsiteY4" fmla="*/ 16617 h 96476"/>
                    <a:gd name="connsiteX5" fmla="*/ 8308 w 63932"/>
                    <a:gd name="connsiteY5" fmla="*/ 22776 h 96476"/>
                    <a:gd name="connsiteX6" fmla="*/ 2095 w 63932"/>
                    <a:gd name="connsiteY6" fmla="*/ 8452 h 96476"/>
                    <a:gd name="connsiteX7" fmla="*/ 29185 w 63932"/>
                    <a:gd name="connsiteY7" fmla="*/ 0 h 96476"/>
                    <a:gd name="connsiteX8" fmla="*/ 62127 w 63932"/>
                    <a:gd name="connsiteY8" fmla="*/ 28792 h 96476"/>
                    <a:gd name="connsiteX9" fmla="*/ 49340 w 63932"/>
                    <a:gd name="connsiteY9" fmla="*/ 58874 h 96476"/>
                    <a:gd name="connsiteX10" fmla="*/ 29185 w 63932"/>
                    <a:gd name="connsiteY10" fmla="*/ 80504 h 96476"/>
                    <a:gd name="connsiteX11" fmla="*/ 63933 w 63932"/>
                    <a:gd name="connsiteY11" fmla="*/ 80504 h 96476"/>
                    <a:gd name="connsiteX12" fmla="*/ 63933 w 63932"/>
                    <a:gd name="connsiteY12" fmla="*/ 96476 h 96476"/>
                    <a:gd name="connsiteX13" fmla="*/ 289 w 63932"/>
                    <a:gd name="connsiteY13" fmla="*/ 96476 h 96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3932" h="96476">
                      <a:moveTo>
                        <a:pt x="361" y="96476"/>
                      </a:moveTo>
                      <a:lnTo>
                        <a:pt x="0" y="88813"/>
                      </a:lnTo>
                      <a:cubicBezTo>
                        <a:pt x="14954" y="74631"/>
                        <a:pt x="25067" y="64103"/>
                        <a:pt x="31641" y="55938"/>
                      </a:cubicBezTo>
                      <a:cubicBezTo>
                        <a:pt x="39516" y="46483"/>
                        <a:pt x="43417" y="39536"/>
                        <a:pt x="43417" y="31872"/>
                      </a:cubicBezTo>
                      <a:cubicBezTo>
                        <a:pt x="43417" y="22633"/>
                        <a:pt x="37710" y="16617"/>
                        <a:pt x="27162" y="16617"/>
                      </a:cubicBezTo>
                      <a:cubicBezTo>
                        <a:pt x="20950" y="16617"/>
                        <a:pt x="14665" y="18550"/>
                        <a:pt x="8308" y="22776"/>
                      </a:cubicBezTo>
                      <a:lnTo>
                        <a:pt x="2095" y="8452"/>
                      </a:lnTo>
                      <a:cubicBezTo>
                        <a:pt x="10114" y="3080"/>
                        <a:pt x="18638" y="0"/>
                        <a:pt x="29185" y="0"/>
                      </a:cubicBezTo>
                      <a:cubicBezTo>
                        <a:pt x="49701" y="0"/>
                        <a:pt x="62127" y="12677"/>
                        <a:pt x="62127" y="28792"/>
                      </a:cubicBezTo>
                      <a:cubicBezTo>
                        <a:pt x="62127" y="38533"/>
                        <a:pt x="58009" y="47629"/>
                        <a:pt x="49340" y="58874"/>
                      </a:cubicBezTo>
                      <a:cubicBezTo>
                        <a:pt x="44067" y="65392"/>
                        <a:pt x="37348" y="72697"/>
                        <a:pt x="29185" y="80504"/>
                      </a:cubicBezTo>
                      <a:lnTo>
                        <a:pt x="63933" y="80504"/>
                      </a:lnTo>
                      <a:lnTo>
                        <a:pt x="63933" y="96476"/>
                      </a:lnTo>
                      <a:lnTo>
                        <a:pt x="289" y="9647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2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8492A00-E4D2-1CC3-499D-DACB0ED7840E}"/>
                    </a:ext>
                  </a:extLst>
                </p:cNvPr>
                <p:cNvSpPr/>
                <p:nvPr/>
              </p:nvSpPr>
              <p:spPr>
                <a:xfrm>
                  <a:off x="6488409" y="6228810"/>
                  <a:ext cx="67978" cy="100988"/>
                </a:xfrm>
                <a:custGeom>
                  <a:avLst/>
                  <a:gdLst>
                    <a:gd name="connsiteX0" fmla="*/ 34097 w 67978"/>
                    <a:gd name="connsiteY0" fmla="*/ 100989 h 100988"/>
                    <a:gd name="connsiteX1" fmla="*/ 0 w 67978"/>
                    <a:gd name="connsiteY1" fmla="*/ 66681 h 100988"/>
                    <a:gd name="connsiteX2" fmla="*/ 53819 w 67978"/>
                    <a:gd name="connsiteY2" fmla="*/ 0 h 100988"/>
                    <a:gd name="connsiteX3" fmla="*/ 61549 w 67978"/>
                    <a:gd name="connsiteY3" fmla="*/ 14325 h 100988"/>
                    <a:gd name="connsiteX4" fmla="*/ 22684 w 67978"/>
                    <a:gd name="connsiteY4" fmla="*/ 43762 h 100988"/>
                    <a:gd name="connsiteX5" fmla="*/ 38938 w 67978"/>
                    <a:gd name="connsiteY5" fmla="*/ 38390 h 100988"/>
                    <a:gd name="connsiteX6" fmla="*/ 67978 w 67978"/>
                    <a:gd name="connsiteY6" fmla="*/ 67970 h 100988"/>
                    <a:gd name="connsiteX7" fmla="*/ 34170 w 67978"/>
                    <a:gd name="connsiteY7" fmla="*/ 100989 h 100988"/>
                    <a:gd name="connsiteX8" fmla="*/ 34603 w 67978"/>
                    <a:gd name="connsiteY8" fmla="*/ 51569 h 100988"/>
                    <a:gd name="connsiteX9" fmla="*/ 18205 w 67978"/>
                    <a:gd name="connsiteY9" fmla="*/ 68830 h 100988"/>
                    <a:gd name="connsiteX10" fmla="*/ 34097 w 67978"/>
                    <a:gd name="connsiteY10" fmla="*/ 86377 h 100988"/>
                    <a:gd name="connsiteX11" fmla="*/ 49846 w 67978"/>
                    <a:gd name="connsiteY11" fmla="*/ 68973 h 100988"/>
                    <a:gd name="connsiteX12" fmla="*/ 34603 w 67978"/>
                    <a:gd name="connsiteY12" fmla="*/ 51569 h 100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7978" h="100988">
                      <a:moveTo>
                        <a:pt x="34097" y="100989"/>
                      </a:moveTo>
                      <a:cubicBezTo>
                        <a:pt x="13437" y="100989"/>
                        <a:pt x="0" y="86163"/>
                        <a:pt x="0" y="66681"/>
                      </a:cubicBezTo>
                      <a:cubicBezTo>
                        <a:pt x="0" y="43117"/>
                        <a:pt x="14087" y="19481"/>
                        <a:pt x="53819" y="0"/>
                      </a:cubicBezTo>
                      <a:lnTo>
                        <a:pt x="61549" y="14325"/>
                      </a:lnTo>
                      <a:cubicBezTo>
                        <a:pt x="43994" y="22490"/>
                        <a:pt x="29691" y="32230"/>
                        <a:pt x="22684" y="43762"/>
                      </a:cubicBezTo>
                      <a:cubicBezTo>
                        <a:pt x="27090" y="40181"/>
                        <a:pt x="32364" y="38390"/>
                        <a:pt x="38938" y="38390"/>
                      </a:cubicBezTo>
                      <a:cubicBezTo>
                        <a:pt x="57287" y="38390"/>
                        <a:pt x="67978" y="51855"/>
                        <a:pt x="67978" y="67970"/>
                      </a:cubicBezTo>
                      <a:cubicBezTo>
                        <a:pt x="67978" y="84085"/>
                        <a:pt x="55842" y="100989"/>
                        <a:pt x="34170" y="100989"/>
                      </a:cubicBezTo>
                      <a:close/>
                      <a:moveTo>
                        <a:pt x="34603" y="51569"/>
                      </a:moveTo>
                      <a:cubicBezTo>
                        <a:pt x="24273" y="51569"/>
                        <a:pt x="18205" y="57943"/>
                        <a:pt x="18205" y="68830"/>
                      </a:cubicBezTo>
                      <a:cubicBezTo>
                        <a:pt x="18205" y="78785"/>
                        <a:pt x="24778" y="86377"/>
                        <a:pt x="34097" y="86377"/>
                      </a:cubicBezTo>
                      <a:cubicBezTo>
                        <a:pt x="44283" y="86377"/>
                        <a:pt x="49846" y="78212"/>
                        <a:pt x="49846" y="68973"/>
                      </a:cubicBezTo>
                      <a:cubicBezTo>
                        <a:pt x="49846" y="58731"/>
                        <a:pt x="43922" y="51569"/>
                        <a:pt x="34603" y="515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2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15">
              <a:extLst>
                <a:ext uri="{FF2B5EF4-FFF2-40B4-BE49-F238E27FC236}">
                  <a16:creationId xmlns:a16="http://schemas.microsoft.com/office/drawing/2014/main" id="{41F3DB69-EEB0-0719-687A-528FBB2AE029}"/>
                </a:ext>
              </a:extLst>
            </p:cNvPr>
            <p:cNvGrpSpPr/>
            <p:nvPr/>
          </p:nvGrpSpPr>
          <p:grpSpPr>
            <a:xfrm>
              <a:off x="5593711" y="6204723"/>
              <a:ext cx="742343" cy="164038"/>
              <a:chOff x="5593711" y="6204723"/>
              <a:chExt cx="742343" cy="164038"/>
            </a:xfrm>
            <a:solidFill>
              <a:schemeClr val="tx2"/>
            </a:solidFill>
          </p:grpSpPr>
          <p:grpSp>
            <p:nvGrpSpPr>
              <p:cNvPr id="24" name="Graphic 15">
                <a:extLst>
                  <a:ext uri="{FF2B5EF4-FFF2-40B4-BE49-F238E27FC236}">
                    <a16:creationId xmlns:a16="http://schemas.microsoft.com/office/drawing/2014/main" id="{12668552-CBF6-1538-3BE4-3445D2D9B3F4}"/>
                  </a:ext>
                </a:extLst>
              </p:cNvPr>
              <p:cNvGrpSpPr/>
              <p:nvPr/>
            </p:nvGrpSpPr>
            <p:grpSpPr>
              <a:xfrm>
                <a:off x="5593711" y="6204723"/>
                <a:ext cx="707378" cy="164038"/>
                <a:chOff x="5593711" y="6204723"/>
                <a:chExt cx="707378" cy="164038"/>
              </a:xfrm>
              <a:grpFill/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F3342D47-6870-81DA-0844-3DD6624CDFBE}"/>
                    </a:ext>
                  </a:extLst>
                </p:cNvPr>
                <p:cNvSpPr/>
                <p:nvPr/>
              </p:nvSpPr>
              <p:spPr>
                <a:xfrm>
                  <a:off x="6052438" y="6204723"/>
                  <a:ext cx="111322" cy="164038"/>
                </a:xfrm>
                <a:custGeom>
                  <a:avLst/>
                  <a:gdLst>
                    <a:gd name="connsiteX0" fmla="*/ 74047 w 111322"/>
                    <a:gd name="connsiteY0" fmla="*/ 66989 h 164038"/>
                    <a:gd name="connsiteX1" fmla="*/ 63933 w 111322"/>
                    <a:gd name="connsiteY1" fmla="*/ 63837 h 164038"/>
                    <a:gd name="connsiteX2" fmla="*/ 54180 w 111322"/>
                    <a:gd name="connsiteY2" fmla="*/ 60113 h 164038"/>
                    <a:gd name="connsiteX3" fmla="*/ 46667 w 111322"/>
                    <a:gd name="connsiteY3" fmla="*/ 54670 h 164038"/>
                    <a:gd name="connsiteX4" fmla="*/ 43344 w 111322"/>
                    <a:gd name="connsiteY4" fmla="*/ 45717 h 164038"/>
                    <a:gd name="connsiteX5" fmla="*/ 49557 w 111322"/>
                    <a:gd name="connsiteY5" fmla="*/ 33469 h 164038"/>
                    <a:gd name="connsiteX6" fmla="*/ 64366 w 111322"/>
                    <a:gd name="connsiteY6" fmla="*/ 29029 h 164038"/>
                    <a:gd name="connsiteX7" fmla="*/ 78525 w 111322"/>
                    <a:gd name="connsiteY7" fmla="*/ 31894 h 164038"/>
                    <a:gd name="connsiteX8" fmla="*/ 90084 w 111322"/>
                    <a:gd name="connsiteY8" fmla="*/ 38411 h 164038"/>
                    <a:gd name="connsiteX9" fmla="*/ 103810 w 111322"/>
                    <a:gd name="connsiteY9" fmla="*/ 11338 h 164038"/>
                    <a:gd name="connsiteX10" fmla="*/ 82137 w 111322"/>
                    <a:gd name="connsiteY10" fmla="*/ 3173 h 164038"/>
                    <a:gd name="connsiteX11" fmla="*/ 36120 w 111322"/>
                    <a:gd name="connsiteY11" fmla="*/ 3602 h 164038"/>
                    <a:gd name="connsiteX12" fmla="*/ 19722 w 111322"/>
                    <a:gd name="connsiteY12" fmla="*/ 13773 h 164038"/>
                    <a:gd name="connsiteX13" fmla="*/ 9391 w 111322"/>
                    <a:gd name="connsiteY13" fmla="*/ 29458 h 164038"/>
                    <a:gd name="connsiteX14" fmla="*/ 5707 w 111322"/>
                    <a:gd name="connsiteY14" fmla="*/ 50014 h 164038"/>
                    <a:gd name="connsiteX15" fmla="*/ 9102 w 111322"/>
                    <a:gd name="connsiteY15" fmla="*/ 68565 h 164038"/>
                    <a:gd name="connsiteX16" fmla="*/ 18132 w 111322"/>
                    <a:gd name="connsiteY16" fmla="*/ 80526 h 164038"/>
                    <a:gd name="connsiteX17" fmla="*/ 31063 w 111322"/>
                    <a:gd name="connsiteY17" fmla="*/ 88261 h 164038"/>
                    <a:gd name="connsiteX18" fmla="*/ 46667 w 111322"/>
                    <a:gd name="connsiteY18" fmla="*/ 93848 h 164038"/>
                    <a:gd name="connsiteX19" fmla="*/ 58370 w 111322"/>
                    <a:gd name="connsiteY19" fmla="*/ 98145 h 164038"/>
                    <a:gd name="connsiteX20" fmla="*/ 66750 w 111322"/>
                    <a:gd name="connsiteY20" fmla="*/ 102657 h 164038"/>
                    <a:gd name="connsiteX21" fmla="*/ 71807 w 111322"/>
                    <a:gd name="connsiteY21" fmla="*/ 108602 h 164038"/>
                    <a:gd name="connsiteX22" fmla="*/ 73396 w 111322"/>
                    <a:gd name="connsiteY22" fmla="*/ 116122 h 164038"/>
                    <a:gd name="connsiteX23" fmla="*/ 67545 w 111322"/>
                    <a:gd name="connsiteY23" fmla="*/ 128871 h 164038"/>
                    <a:gd name="connsiteX24" fmla="*/ 50496 w 111322"/>
                    <a:gd name="connsiteY24" fmla="*/ 134315 h 164038"/>
                    <a:gd name="connsiteX25" fmla="*/ 31352 w 111322"/>
                    <a:gd name="connsiteY25" fmla="*/ 130017 h 164038"/>
                    <a:gd name="connsiteX26" fmla="*/ 14882 w 111322"/>
                    <a:gd name="connsiteY26" fmla="*/ 119489 h 164038"/>
                    <a:gd name="connsiteX27" fmla="*/ 0 w 111322"/>
                    <a:gd name="connsiteY27" fmla="*/ 147851 h 164038"/>
                    <a:gd name="connsiteX28" fmla="*/ 52374 w 111322"/>
                    <a:gd name="connsiteY28" fmla="*/ 164038 h 164038"/>
                    <a:gd name="connsiteX29" fmla="*/ 77586 w 111322"/>
                    <a:gd name="connsiteY29" fmla="*/ 160242 h 164038"/>
                    <a:gd name="connsiteX30" fmla="*/ 77586 w 111322"/>
                    <a:gd name="connsiteY30" fmla="*/ 160242 h 164038"/>
                    <a:gd name="connsiteX31" fmla="*/ 96080 w 111322"/>
                    <a:gd name="connsiteY31" fmla="*/ 149714 h 164038"/>
                    <a:gd name="connsiteX32" fmla="*/ 107422 w 111322"/>
                    <a:gd name="connsiteY32" fmla="*/ 133598 h 164038"/>
                    <a:gd name="connsiteX33" fmla="*/ 111323 w 111322"/>
                    <a:gd name="connsiteY33" fmla="*/ 112255 h 164038"/>
                    <a:gd name="connsiteX34" fmla="*/ 102581 w 111322"/>
                    <a:gd name="connsiteY34" fmla="*/ 84322 h 164038"/>
                    <a:gd name="connsiteX35" fmla="*/ 74119 w 111322"/>
                    <a:gd name="connsiteY35" fmla="*/ 66917 h 164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1322" h="164038">
                      <a:moveTo>
                        <a:pt x="74047" y="66989"/>
                      </a:moveTo>
                      <a:cubicBezTo>
                        <a:pt x="70723" y="65915"/>
                        <a:pt x="67328" y="64840"/>
                        <a:pt x="63933" y="63837"/>
                      </a:cubicBezTo>
                      <a:cubicBezTo>
                        <a:pt x="60393" y="62835"/>
                        <a:pt x="57070" y="61546"/>
                        <a:pt x="54180" y="60113"/>
                      </a:cubicBezTo>
                      <a:cubicBezTo>
                        <a:pt x="51146" y="58609"/>
                        <a:pt x="48618" y="56747"/>
                        <a:pt x="46667" y="54670"/>
                      </a:cubicBezTo>
                      <a:cubicBezTo>
                        <a:pt x="44500" y="52306"/>
                        <a:pt x="43344" y="49298"/>
                        <a:pt x="43344" y="45717"/>
                      </a:cubicBezTo>
                      <a:cubicBezTo>
                        <a:pt x="43344" y="40703"/>
                        <a:pt x="45439" y="36549"/>
                        <a:pt x="49557" y="33469"/>
                      </a:cubicBezTo>
                      <a:cubicBezTo>
                        <a:pt x="53458" y="30533"/>
                        <a:pt x="58443" y="29029"/>
                        <a:pt x="64366" y="29029"/>
                      </a:cubicBezTo>
                      <a:cubicBezTo>
                        <a:pt x="68917" y="29029"/>
                        <a:pt x="73685" y="29960"/>
                        <a:pt x="78525" y="31894"/>
                      </a:cubicBezTo>
                      <a:cubicBezTo>
                        <a:pt x="82354" y="33398"/>
                        <a:pt x="86255" y="35618"/>
                        <a:pt x="90084" y="38411"/>
                      </a:cubicBezTo>
                      <a:lnTo>
                        <a:pt x="103810" y="11338"/>
                      </a:lnTo>
                      <a:cubicBezTo>
                        <a:pt x="96874" y="7828"/>
                        <a:pt x="89578" y="5035"/>
                        <a:pt x="82137" y="3173"/>
                      </a:cubicBezTo>
                      <a:cubicBezTo>
                        <a:pt x="64944" y="-1196"/>
                        <a:pt x="48618" y="-1053"/>
                        <a:pt x="36120" y="3602"/>
                      </a:cubicBezTo>
                      <a:cubicBezTo>
                        <a:pt x="29691" y="6038"/>
                        <a:pt x="24128" y="9404"/>
                        <a:pt x="19722" y="13773"/>
                      </a:cubicBezTo>
                      <a:cubicBezTo>
                        <a:pt x="15315" y="18070"/>
                        <a:pt x="11847" y="23370"/>
                        <a:pt x="9391" y="29458"/>
                      </a:cubicBezTo>
                      <a:cubicBezTo>
                        <a:pt x="6935" y="35546"/>
                        <a:pt x="5707" y="42494"/>
                        <a:pt x="5707" y="50014"/>
                      </a:cubicBezTo>
                      <a:cubicBezTo>
                        <a:pt x="5707" y="57535"/>
                        <a:pt x="6863" y="63766"/>
                        <a:pt x="9102" y="68565"/>
                      </a:cubicBezTo>
                      <a:cubicBezTo>
                        <a:pt x="11414" y="73363"/>
                        <a:pt x="14448" y="77374"/>
                        <a:pt x="18132" y="80526"/>
                      </a:cubicBezTo>
                      <a:cubicBezTo>
                        <a:pt x="21961" y="83749"/>
                        <a:pt x="26296" y="86327"/>
                        <a:pt x="31063" y="88261"/>
                      </a:cubicBezTo>
                      <a:cubicBezTo>
                        <a:pt x="36193" y="90338"/>
                        <a:pt x="41466" y="92200"/>
                        <a:pt x="46667" y="93848"/>
                      </a:cubicBezTo>
                      <a:cubicBezTo>
                        <a:pt x="51074" y="95352"/>
                        <a:pt x="55047" y="96856"/>
                        <a:pt x="58370" y="98145"/>
                      </a:cubicBezTo>
                      <a:cubicBezTo>
                        <a:pt x="61766" y="99506"/>
                        <a:pt x="64583" y="101010"/>
                        <a:pt x="66750" y="102657"/>
                      </a:cubicBezTo>
                      <a:cubicBezTo>
                        <a:pt x="69062" y="104376"/>
                        <a:pt x="70796" y="106382"/>
                        <a:pt x="71807" y="108602"/>
                      </a:cubicBezTo>
                      <a:cubicBezTo>
                        <a:pt x="72818" y="110751"/>
                        <a:pt x="73396" y="113257"/>
                        <a:pt x="73396" y="116122"/>
                      </a:cubicBezTo>
                      <a:cubicBezTo>
                        <a:pt x="73396" y="120921"/>
                        <a:pt x="71446" y="125218"/>
                        <a:pt x="67545" y="128871"/>
                      </a:cubicBezTo>
                      <a:cubicBezTo>
                        <a:pt x="63716" y="132452"/>
                        <a:pt x="58009" y="134315"/>
                        <a:pt x="50496" y="134315"/>
                      </a:cubicBezTo>
                      <a:cubicBezTo>
                        <a:pt x="44211" y="134315"/>
                        <a:pt x="37782" y="132882"/>
                        <a:pt x="31352" y="130017"/>
                      </a:cubicBezTo>
                      <a:cubicBezTo>
                        <a:pt x="25934" y="127582"/>
                        <a:pt x="20444" y="124072"/>
                        <a:pt x="14882" y="119489"/>
                      </a:cubicBezTo>
                      <a:lnTo>
                        <a:pt x="0" y="147851"/>
                      </a:lnTo>
                      <a:cubicBezTo>
                        <a:pt x="16037" y="158595"/>
                        <a:pt x="33664" y="164038"/>
                        <a:pt x="52374" y="164038"/>
                      </a:cubicBezTo>
                      <a:cubicBezTo>
                        <a:pt x="61766" y="164038"/>
                        <a:pt x="70218" y="162749"/>
                        <a:pt x="77586" y="160242"/>
                      </a:cubicBezTo>
                      <a:lnTo>
                        <a:pt x="77586" y="160242"/>
                      </a:lnTo>
                      <a:cubicBezTo>
                        <a:pt x="84883" y="157735"/>
                        <a:pt x="91095" y="154226"/>
                        <a:pt x="96080" y="149714"/>
                      </a:cubicBezTo>
                      <a:cubicBezTo>
                        <a:pt x="100992" y="145273"/>
                        <a:pt x="104821" y="139830"/>
                        <a:pt x="107422" y="133598"/>
                      </a:cubicBezTo>
                      <a:cubicBezTo>
                        <a:pt x="110022" y="127296"/>
                        <a:pt x="111323" y="120062"/>
                        <a:pt x="111323" y="112255"/>
                      </a:cubicBezTo>
                      <a:cubicBezTo>
                        <a:pt x="111323" y="100795"/>
                        <a:pt x="108361" y="91341"/>
                        <a:pt x="102581" y="84322"/>
                      </a:cubicBezTo>
                      <a:cubicBezTo>
                        <a:pt x="96658" y="77159"/>
                        <a:pt x="87122" y="71286"/>
                        <a:pt x="74119" y="66917"/>
                      </a:cubicBezTo>
                      <a:close/>
                    </a:path>
                  </a:pathLst>
                </a:custGeom>
                <a:grpFill/>
                <a:ln w="72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4E80C2F0-627D-5B37-BFD3-F01D7DB18BDC}"/>
                    </a:ext>
                  </a:extLst>
                </p:cNvPr>
                <p:cNvSpPr/>
                <p:nvPr/>
              </p:nvSpPr>
              <p:spPr>
                <a:xfrm>
                  <a:off x="6189767" y="6204723"/>
                  <a:ext cx="111322" cy="164038"/>
                </a:xfrm>
                <a:custGeom>
                  <a:avLst/>
                  <a:gdLst>
                    <a:gd name="connsiteX0" fmla="*/ 102581 w 111322"/>
                    <a:gd name="connsiteY0" fmla="*/ 84393 h 164038"/>
                    <a:gd name="connsiteX1" fmla="*/ 74119 w 111322"/>
                    <a:gd name="connsiteY1" fmla="*/ 66989 h 164038"/>
                    <a:gd name="connsiteX2" fmla="*/ 64005 w 111322"/>
                    <a:gd name="connsiteY2" fmla="*/ 63837 h 164038"/>
                    <a:gd name="connsiteX3" fmla="*/ 54253 w 111322"/>
                    <a:gd name="connsiteY3" fmla="*/ 60113 h 164038"/>
                    <a:gd name="connsiteX4" fmla="*/ 46740 w 111322"/>
                    <a:gd name="connsiteY4" fmla="*/ 54670 h 164038"/>
                    <a:gd name="connsiteX5" fmla="*/ 43416 w 111322"/>
                    <a:gd name="connsiteY5" fmla="*/ 45717 h 164038"/>
                    <a:gd name="connsiteX6" fmla="*/ 49629 w 111322"/>
                    <a:gd name="connsiteY6" fmla="*/ 33469 h 164038"/>
                    <a:gd name="connsiteX7" fmla="*/ 64439 w 111322"/>
                    <a:gd name="connsiteY7" fmla="*/ 29029 h 164038"/>
                    <a:gd name="connsiteX8" fmla="*/ 78598 w 111322"/>
                    <a:gd name="connsiteY8" fmla="*/ 31894 h 164038"/>
                    <a:gd name="connsiteX9" fmla="*/ 90156 w 111322"/>
                    <a:gd name="connsiteY9" fmla="*/ 38411 h 164038"/>
                    <a:gd name="connsiteX10" fmla="*/ 103882 w 111322"/>
                    <a:gd name="connsiteY10" fmla="*/ 11338 h 164038"/>
                    <a:gd name="connsiteX11" fmla="*/ 82210 w 111322"/>
                    <a:gd name="connsiteY11" fmla="*/ 3173 h 164038"/>
                    <a:gd name="connsiteX12" fmla="*/ 36192 w 111322"/>
                    <a:gd name="connsiteY12" fmla="*/ 3602 h 164038"/>
                    <a:gd name="connsiteX13" fmla="*/ 19794 w 111322"/>
                    <a:gd name="connsiteY13" fmla="*/ 13773 h 164038"/>
                    <a:gd name="connsiteX14" fmla="*/ 9463 w 111322"/>
                    <a:gd name="connsiteY14" fmla="*/ 29458 h 164038"/>
                    <a:gd name="connsiteX15" fmla="*/ 5779 w 111322"/>
                    <a:gd name="connsiteY15" fmla="*/ 50014 h 164038"/>
                    <a:gd name="connsiteX16" fmla="*/ 9175 w 111322"/>
                    <a:gd name="connsiteY16" fmla="*/ 68565 h 164038"/>
                    <a:gd name="connsiteX17" fmla="*/ 18205 w 111322"/>
                    <a:gd name="connsiteY17" fmla="*/ 80526 h 164038"/>
                    <a:gd name="connsiteX18" fmla="*/ 31136 w 111322"/>
                    <a:gd name="connsiteY18" fmla="*/ 88261 h 164038"/>
                    <a:gd name="connsiteX19" fmla="*/ 46740 w 111322"/>
                    <a:gd name="connsiteY19" fmla="*/ 93848 h 164038"/>
                    <a:gd name="connsiteX20" fmla="*/ 58443 w 111322"/>
                    <a:gd name="connsiteY20" fmla="*/ 98145 h 164038"/>
                    <a:gd name="connsiteX21" fmla="*/ 66822 w 111322"/>
                    <a:gd name="connsiteY21" fmla="*/ 102657 h 164038"/>
                    <a:gd name="connsiteX22" fmla="*/ 71879 w 111322"/>
                    <a:gd name="connsiteY22" fmla="*/ 108602 h 164038"/>
                    <a:gd name="connsiteX23" fmla="*/ 73469 w 111322"/>
                    <a:gd name="connsiteY23" fmla="*/ 116122 h 164038"/>
                    <a:gd name="connsiteX24" fmla="*/ 67617 w 111322"/>
                    <a:gd name="connsiteY24" fmla="*/ 128871 h 164038"/>
                    <a:gd name="connsiteX25" fmla="*/ 50568 w 111322"/>
                    <a:gd name="connsiteY25" fmla="*/ 134315 h 164038"/>
                    <a:gd name="connsiteX26" fmla="*/ 31425 w 111322"/>
                    <a:gd name="connsiteY26" fmla="*/ 130017 h 164038"/>
                    <a:gd name="connsiteX27" fmla="*/ 14954 w 111322"/>
                    <a:gd name="connsiteY27" fmla="*/ 119489 h 164038"/>
                    <a:gd name="connsiteX28" fmla="*/ 0 w 111322"/>
                    <a:gd name="connsiteY28" fmla="*/ 147851 h 164038"/>
                    <a:gd name="connsiteX29" fmla="*/ 52374 w 111322"/>
                    <a:gd name="connsiteY29" fmla="*/ 164038 h 164038"/>
                    <a:gd name="connsiteX30" fmla="*/ 77586 w 111322"/>
                    <a:gd name="connsiteY30" fmla="*/ 160242 h 164038"/>
                    <a:gd name="connsiteX31" fmla="*/ 77586 w 111322"/>
                    <a:gd name="connsiteY31" fmla="*/ 160242 h 164038"/>
                    <a:gd name="connsiteX32" fmla="*/ 96080 w 111322"/>
                    <a:gd name="connsiteY32" fmla="*/ 149714 h 164038"/>
                    <a:gd name="connsiteX33" fmla="*/ 107422 w 111322"/>
                    <a:gd name="connsiteY33" fmla="*/ 133598 h 164038"/>
                    <a:gd name="connsiteX34" fmla="*/ 111323 w 111322"/>
                    <a:gd name="connsiteY34" fmla="*/ 112255 h 164038"/>
                    <a:gd name="connsiteX35" fmla="*/ 102581 w 111322"/>
                    <a:gd name="connsiteY35" fmla="*/ 84322 h 164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1322" h="164038">
                      <a:moveTo>
                        <a:pt x="102581" y="84393"/>
                      </a:moveTo>
                      <a:cubicBezTo>
                        <a:pt x="96658" y="77231"/>
                        <a:pt x="87122" y="71358"/>
                        <a:pt x="74119" y="66989"/>
                      </a:cubicBezTo>
                      <a:cubicBezTo>
                        <a:pt x="70796" y="65915"/>
                        <a:pt x="67400" y="64840"/>
                        <a:pt x="64005" y="63837"/>
                      </a:cubicBezTo>
                      <a:cubicBezTo>
                        <a:pt x="60465" y="62835"/>
                        <a:pt x="57142" y="61546"/>
                        <a:pt x="54253" y="60113"/>
                      </a:cubicBezTo>
                      <a:cubicBezTo>
                        <a:pt x="51218" y="58609"/>
                        <a:pt x="48690" y="56747"/>
                        <a:pt x="46740" y="54670"/>
                      </a:cubicBezTo>
                      <a:cubicBezTo>
                        <a:pt x="44572" y="52306"/>
                        <a:pt x="43416" y="49298"/>
                        <a:pt x="43416" y="45717"/>
                      </a:cubicBezTo>
                      <a:cubicBezTo>
                        <a:pt x="43416" y="40703"/>
                        <a:pt x="45511" y="36549"/>
                        <a:pt x="49629" y="33469"/>
                      </a:cubicBezTo>
                      <a:cubicBezTo>
                        <a:pt x="53530" y="30533"/>
                        <a:pt x="58515" y="29029"/>
                        <a:pt x="64439" y="29029"/>
                      </a:cubicBezTo>
                      <a:cubicBezTo>
                        <a:pt x="68990" y="29029"/>
                        <a:pt x="73758" y="29960"/>
                        <a:pt x="78598" y="31894"/>
                      </a:cubicBezTo>
                      <a:cubicBezTo>
                        <a:pt x="82426" y="33398"/>
                        <a:pt x="86327" y="35618"/>
                        <a:pt x="90156" y="38411"/>
                      </a:cubicBezTo>
                      <a:lnTo>
                        <a:pt x="103882" y="11338"/>
                      </a:lnTo>
                      <a:cubicBezTo>
                        <a:pt x="96947" y="7828"/>
                        <a:pt x="89650" y="5035"/>
                        <a:pt x="82210" y="3173"/>
                      </a:cubicBezTo>
                      <a:cubicBezTo>
                        <a:pt x="65016" y="-1196"/>
                        <a:pt x="48690" y="-1053"/>
                        <a:pt x="36192" y="3602"/>
                      </a:cubicBezTo>
                      <a:cubicBezTo>
                        <a:pt x="29763" y="6038"/>
                        <a:pt x="24201" y="9404"/>
                        <a:pt x="19794" y="13773"/>
                      </a:cubicBezTo>
                      <a:cubicBezTo>
                        <a:pt x="15387" y="18070"/>
                        <a:pt x="11920" y="23370"/>
                        <a:pt x="9463" y="29458"/>
                      </a:cubicBezTo>
                      <a:cubicBezTo>
                        <a:pt x="7007" y="35546"/>
                        <a:pt x="5779" y="42494"/>
                        <a:pt x="5779" y="50014"/>
                      </a:cubicBezTo>
                      <a:cubicBezTo>
                        <a:pt x="5779" y="57535"/>
                        <a:pt x="6935" y="63766"/>
                        <a:pt x="9175" y="68565"/>
                      </a:cubicBezTo>
                      <a:cubicBezTo>
                        <a:pt x="11486" y="73363"/>
                        <a:pt x="14520" y="77374"/>
                        <a:pt x="18205" y="80526"/>
                      </a:cubicBezTo>
                      <a:cubicBezTo>
                        <a:pt x="21961" y="83749"/>
                        <a:pt x="26368" y="86327"/>
                        <a:pt x="31136" y="88261"/>
                      </a:cubicBezTo>
                      <a:cubicBezTo>
                        <a:pt x="36265" y="90338"/>
                        <a:pt x="41538" y="92200"/>
                        <a:pt x="46740" y="93848"/>
                      </a:cubicBezTo>
                      <a:cubicBezTo>
                        <a:pt x="51146" y="95352"/>
                        <a:pt x="55119" y="96856"/>
                        <a:pt x="58443" y="98145"/>
                      </a:cubicBezTo>
                      <a:cubicBezTo>
                        <a:pt x="61838" y="99506"/>
                        <a:pt x="64655" y="101010"/>
                        <a:pt x="66822" y="102657"/>
                      </a:cubicBezTo>
                      <a:cubicBezTo>
                        <a:pt x="69134" y="104376"/>
                        <a:pt x="70868" y="106382"/>
                        <a:pt x="71879" y="108602"/>
                      </a:cubicBezTo>
                      <a:cubicBezTo>
                        <a:pt x="72891" y="110751"/>
                        <a:pt x="73469" y="113257"/>
                        <a:pt x="73469" y="116122"/>
                      </a:cubicBezTo>
                      <a:cubicBezTo>
                        <a:pt x="73469" y="120921"/>
                        <a:pt x="71518" y="125218"/>
                        <a:pt x="67617" y="128871"/>
                      </a:cubicBezTo>
                      <a:cubicBezTo>
                        <a:pt x="63788" y="132452"/>
                        <a:pt x="58081" y="134315"/>
                        <a:pt x="50568" y="134315"/>
                      </a:cubicBezTo>
                      <a:cubicBezTo>
                        <a:pt x="44283" y="134315"/>
                        <a:pt x="37854" y="132882"/>
                        <a:pt x="31425" y="130017"/>
                      </a:cubicBezTo>
                      <a:cubicBezTo>
                        <a:pt x="26007" y="127582"/>
                        <a:pt x="20516" y="124072"/>
                        <a:pt x="14954" y="119489"/>
                      </a:cubicBezTo>
                      <a:lnTo>
                        <a:pt x="0" y="147851"/>
                      </a:lnTo>
                      <a:cubicBezTo>
                        <a:pt x="16037" y="158595"/>
                        <a:pt x="33664" y="164038"/>
                        <a:pt x="52374" y="164038"/>
                      </a:cubicBezTo>
                      <a:cubicBezTo>
                        <a:pt x="61766" y="164038"/>
                        <a:pt x="70218" y="162749"/>
                        <a:pt x="77586" y="160242"/>
                      </a:cubicBezTo>
                      <a:lnTo>
                        <a:pt x="77586" y="160242"/>
                      </a:lnTo>
                      <a:cubicBezTo>
                        <a:pt x="84883" y="157735"/>
                        <a:pt x="91095" y="154226"/>
                        <a:pt x="96080" y="149714"/>
                      </a:cubicBezTo>
                      <a:cubicBezTo>
                        <a:pt x="100992" y="145273"/>
                        <a:pt x="104821" y="139830"/>
                        <a:pt x="107422" y="133598"/>
                      </a:cubicBezTo>
                      <a:cubicBezTo>
                        <a:pt x="110022" y="127296"/>
                        <a:pt x="111323" y="120062"/>
                        <a:pt x="111323" y="112255"/>
                      </a:cubicBezTo>
                      <a:cubicBezTo>
                        <a:pt x="111323" y="100795"/>
                        <a:pt x="108361" y="91341"/>
                        <a:pt x="102581" y="84322"/>
                      </a:cubicBezTo>
                      <a:close/>
                    </a:path>
                  </a:pathLst>
                </a:custGeom>
                <a:grpFill/>
                <a:ln w="72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94E22E1-8B14-A2B4-4E1E-950AB6592FC4}"/>
                    </a:ext>
                  </a:extLst>
                </p:cNvPr>
                <p:cNvSpPr/>
                <p:nvPr/>
              </p:nvSpPr>
              <p:spPr>
                <a:xfrm>
                  <a:off x="5870898" y="6207824"/>
                  <a:ext cx="150260" cy="158072"/>
                </a:xfrm>
                <a:custGeom>
                  <a:avLst/>
                  <a:gdLst>
                    <a:gd name="connsiteX0" fmla="*/ 0 w 150260"/>
                    <a:gd name="connsiteY0" fmla="*/ 0 h 158072"/>
                    <a:gd name="connsiteX1" fmla="*/ 0 w 150260"/>
                    <a:gd name="connsiteY1" fmla="*/ 158072 h 158072"/>
                    <a:gd name="connsiteX2" fmla="*/ 34386 w 150260"/>
                    <a:gd name="connsiteY2" fmla="*/ 158072 h 158072"/>
                    <a:gd name="connsiteX3" fmla="*/ 34386 w 150260"/>
                    <a:gd name="connsiteY3" fmla="*/ 88311 h 158072"/>
                    <a:gd name="connsiteX4" fmla="*/ 75636 w 150260"/>
                    <a:gd name="connsiteY4" fmla="*/ 132789 h 158072"/>
                    <a:gd name="connsiteX5" fmla="*/ 115801 w 150260"/>
                    <a:gd name="connsiteY5" fmla="*/ 88526 h 158072"/>
                    <a:gd name="connsiteX6" fmla="*/ 116379 w 150260"/>
                    <a:gd name="connsiteY6" fmla="*/ 158072 h 158072"/>
                    <a:gd name="connsiteX7" fmla="*/ 150260 w 150260"/>
                    <a:gd name="connsiteY7" fmla="*/ 158072 h 158072"/>
                    <a:gd name="connsiteX8" fmla="*/ 150260 w 150260"/>
                    <a:gd name="connsiteY8" fmla="*/ 0 h 158072"/>
                    <a:gd name="connsiteX9" fmla="*/ 75708 w 150260"/>
                    <a:gd name="connsiteY9" fmla="*/ 83871 h 158072"/>
                    <a:gd name="connsiteX10" fmla="*/ 0 w 150260"/>
                    <a:gd name="connsiteY10" fmla="*/ 0 h 15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0260" h="158072">
                      <a:moveTo>
                        <a:pt x="0" y="0"/>
                      </a:moveTo>
                      <a:lnTo>
                        <a:pt x="0" y="158072"/>
                      </a:lnTo>
                      <a:lnTo>
                        <a:pt x="34386" y="158072"/>
                      </a:lnTo>
                      <a:lnTo>
                        <a:pt x="34386" y="88311"/>
                      </a:lnTo>
                      <a:lnTo>
                        <a:pt x="75636" y="132789"/>
                      </a:lnTo>
                      <a:lnTo>
                        <a:pt x="115801" y="88526"/>
                      </a:lnTo>
                      <a:lnTo>
                        <a:pt x="116379" y="158072"/>
                      </a:lnTo>
                      <a:lnTo>
                        <a:pt x="150260" y="158072"/>
                      </a:lnTo>
                      <a:lnTo>
                        <a:pt x="150260" y="0"/>
                      </a:lnTo>
                      <a:lnTo>
                        <a:pt x="75708" y="8387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2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22182DF8-8809-68A3-1477-8FA198EED32C}"/>
                    </a:ext>
                  </a:extLst>
                </p:cNvPr>
                <p:cNvSpPr/>
                <p:nvPr/>
              </p:nvSpPr>
              <p:spPr>
                <a:xfrm>
                  <a:off x="5593711" y="6208540"/>
                  <a:ext cx="150187" cy="157355"/>
                </a:xfrm>
                <a:custGeom>
                  <a:avLst/>
                  <a:gdLst>
                    <a:gd name="connsiteX0" fmla="*/ 115657 w 150187"/>
                    <a:gd name="connsiteY0" fmla="*/ 61309 h 157355"/>
                    <a:gd name="connsiteX1" fmla="*/ 34386 w 150187"/>
                    <a:gd name="connsiteY1" fmla="*/ 61309 h 157355"/>
                    <a:gd name="connsiteX2" fmla="*/ 34386 w 150187"/>
                    <a:gd name="connsiteY2" fmla="*/ 0 h 157355"/>
                    <a:gd name="connsiteX3" fmla="*/ 0 w 150187"/>
                    <a:gd name="connsiteY3" fmla="*/ 0 h 157355"/>
                    <a:gd name="connsiteX4" fmla="*/ 0 w 150187"/>
                    <a:gd name="connsiteY4" fmla="*/ 61309 h 157355"/>
                    <a:gd name="connsiteX5" fmla="*/ 0 w 150187"/>
                    <a:gd name="connsiteY5" fmla="*/ 61309 h 157355"/>
                    <a:gd name="connsiteX6" fmla="*/ 0 w 150187"/>
                    <a:gd name="connsiteY6" fmla="*/ 95975 h 157355"/>
                    <a:gd name="connsiteX7" fmla="*/ 0 w 150187"/>
                    <a:gd name="connsiteY7" fmla="*/ 95975 h 157355"/>
                    <a:gd name="connsiteX8" fmla="*/ 0 w 150187"/>
                    <a:gd name="connsiteY8" fmla="*/ 157356 h 157355"/>
                    <a:gd name="connsiteX9" fmla="*/ 34386 w 150187"/>
                    <a:gd name="connsiteY9" fmla="*/ 157356 h 157355"/>
                    <a:gd name="connsiteX10" fmla="*/ 34386 w 150187"/>
                    <a:gd name="connsiteY10" fmla="*/ 95975 h 157355"/>
                    <a:gd name="connsiteX11" fmla="*/ 115657 w 150187"/>
                    <a:gd name="connsiteY11" fmla="*/ 95975 h 157355"/>
                    <a:gd name="connsiteX12" fmla="*/ 115657 w 150187"/>
                    <a:gd name="connsiteY12" fmla="*/ 157356 h 157355"/>
                    <a:gd name="connsiteX13" fmla="*/ 150188 w 150187"/>
                    <a:gd name="connsiteY13" fmla="*/ 157356 h 157355"/>
                    <a:gd name="connsiteX14" fmla="*/ 150188 w 150187"/>
                    <a:gd name="connsiteY14" fmla="*/ 0 h 157355"/>
                    <a:gd name="connsiteX15" fmla="*/ 115657 w 150187"/>
                    <a:gd name="connsiteY15" fmla="*/ 0 h 157355"/>
                    <a:gd name="connsiteX16" fmla="*/ 115657 w 150187"/>
                    <a:gd name="connsiteY16" fmla="*/ 61309 h 157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50187" h="157355">
                      <a:moveTo>
                        <a:pt x="115657" y="61309"/>
                      </a:moveTo>
                      <a:lnTo>
                        <a:pt x="34386" y="61309"/>
                      </a:lnTo>
                      <a:lnTo>
                        <a:pt x="34386" y="0"/>
                      </a:lnTo>
                      <a:lnTo>
                        <a:pt x="0" y="0"/>
                      </a:lnTo>
                      <a:lnTo>
                        <a:pt x="0" y="61309"/>
                      </a:lnTo>
                      <a:lnTo>
                        <a:pt x="0" y="61309"/>
                      </a:lnTo>
                      <a:lnTo>
                        <a:pt x="0" y="95975"/>
                      </a:lnTo>
                      <a:lnTo>
                        <a:pt x="0" y="95975"/>
                      </a:lnTo>
                      <a:lnTo>
                        <a:pt x="0" y="157356"/>
                      </a:lnTo>
                      <a:lnTo>
                        <a:pt x="34386" y="157356"/>
                      </a:lnTo>
                      <a:lnTo>
                        <a:pt x="34386" y="95975"/>
                      </a:lnTo>
                      <a:lnTo>
                        <a:pt x="115657" y="95975"/>
                      </a:lnTo>
                      <a:lnTo>
                        <a:pt x="115657" y="157356"/>
                      </a:lnTo>
                      <a:lnTo>
                        <a:pt x="150188" y="157356"/>
                      </a:lnTo>
                      <a:lnTo>
                        <a:pt x="150188" y="0"/>
                      </a:lnTo>
                      <a:lnTo>
                        <a:pt x="115657" y="0"/>
                      </a:lnTo>
                      <a:lnTo>
                        <a:pt x="115657" y="61309"/>
                      </a:lnTo>
                      <a:close/>
                    </a:path>
                  </a:pathLst>
                </a:custGeom>
                <a:grpFill/>
                <a:ln w="72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B6F5A3F8-5A6B-8AC0-1D97-2DAF414C3231}"/>
                    </a:ext>
                  </a:extLst>
                </p:cNvPr>
                <p:cNvSpPr/>
                <p:nvPr/>
              </p:nvSpPr>
              <p:spPr>
                <a:xfrm>
                  <a:off x="5790133" y="6208540"/>
                  <a:ext cx="34603" cy="157355"/>
                </a:xfrm>
                <a:custGeom>
                  <a:avLst/>
                  <a:gdLst>
                    <a:gd name="connsiteX0" fmla="*/ 0 w 34603"/>
                    <a:gd name="connsiteY0" fmla="*/ 0 h 157355"/>
                    <a:gd name="connsiteX1" fmla="*/ 34603 w 34603"/>
                    <a:gd name="connsiteY1" fmla="*/ 0 h 157355"/>
                    <a:gd name="connsiteX2" fmla="*/ 34603 w 34603"/>
                    <a:gd name="connsiteY2" fmla="*/ 157356 h 157355"/>
                    <a:gd name="connsiteX3" fmla="*/ 0 w 34603"/>
                    <a:gd name="connsiteY3" fmla="*/ 157356 h 157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603" h="157355">
                      <a:moveTo>
                        <a:pt x="0" y="0"/>
                      </a:moveTo>
                      <a:lnTo>
                        <a:pt x="34603" y="0"/>
                      </a:lnTo>
                      <a:lnTo>
                        <a:pt x="34603" y="157356"/>
                      </a:lnTo>
                      <a:lnTo>
                        <a:pt x="0" y="157356"/>
                      </a:lnTo>
                      <a:close/>
                    </a:path>
                  </a:pathLst>
                </a:custGeom>
                <a:grpFill/>
                <a:ln w="72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3391DDB8-50F5-FA8D-0BE3-896082345830}"/>
                  </a:ext>
                </a:extLst>
              </p:cNvPr>
              <p:cNvSpPr/>
              <p:nvPr/>
            </p:nvSpPr>
            <p:spPr>
              <a:xfrm>
                <a:off x="6312070" y="6207108"/>
                <a:ext cx="23983" cy="24208"/>
              </a:xfrm>
              <a:custGeom>
                <a:avLst/>
                <a:gdLst>
                  <a:gd name="connsiteX0" fmla="*/ 0 w 23983"/>
                  <a:gd name="connsiteY0" fmla="*/ 12104 h 24208"/>
                  <a:gd name="connsiteX1" fmla="*/ 11992 w 23983"/>
                  <a:gd name="connsiteY1" fmla="*/ 0 h 24208"/>
                  <a:gd name="connsiteX2" fmla="*/ 23984 w 23983"/>
                  <a:gd name="connsiteY2" fmla="*/ 12104 h 24208"/>
                  <a:gd name="connsiteX3" fmla="*/ 11992 w 23983"/>
                  <a:gd name="connsiteY3" fmla="*/ 24209 h 24208"/>
                  <a:gd name="connsiteX4" fmla="*/ 0 w 23983"/>
                  <a:gd name="connsiteY4" fmla="*/ 12104 h 24208"/>
                  <a:gd name="connsiteX5" fmla="*/ 21817 w 23983"/>
                  <a:gd name="connsiteY5" fmla="*/ 12104 h 24208"/>
                  <a:gd name="connsiteX6" fmla="*/ 11992 w 23983"/>
                  <a:gd name="connsiteY6" fmla="*/ 1862 h 24208"/>
                  <a:gd name="connsiteX7" fmla="*/ 2167 w 23983"/>
                  <a:gd name="connsiteY7" fmla="*/ 12104 h 24208"/>
                  <a:gd name="connsiteX8" fmla="*/ 11992 w 23983"/>
                  <a:gd name="connsiteY8" fmla="*/ 22275 h 24208"/>
                  <a:gd name="connsiteX9" fmla="*/ 21817 w 23983"/>
                  <a:gd name="connsiteY9" fmla="*/ 12104 h 24208"/>
                  <a:gd name="connsiteX10" fmla="*/ 8380 w 23983"/>
                  <a:gd name="connsiteY10" fmla="*/ 6303 h 24208"/>
                  <a:gd name="connsiteX11" fmla="*/ 11486 w 23983"/>
                  <a:gd name="connsiteY11" fmla="*/ 6088 h 24208"/>
                  <a:gd name="connsiteX12" fmla="*/ 16326 w 23983"/>
                  <a:gd name="connsiteY12" fmla="*/ 9812 h 24208"/>
                  <a:gd name="connsiteX13" fmla="*/ 14015 w 23983"/>
                  <a:gd name="connsiteY13" fmla="*/ 13179 h 24208"/>
                  <a:gd name="connsiteX14" fmla="*/ 17121 w 23983"/>
                  <a:gd name="connsiteY14" fmla="*/ 17906 h 24208"/>
                  <a:gd name="connsiteX15" fmla="*/ 14737 w 23983"/>
                  <a:gd name="connsiteY15" fmla="*/ 17906 h 24208"/>
                  <a:gd name="connsiteX16" fmla="*/ 12209 w 23983"/>
                  <a:gd name="connsiteY16" fmla="*/ 13680 h 24208"/>
                  <a:gd name="connsiteX17" fmla="*/ 11558 w 23983"/>
                  <a:gd name="connsiteY17" fmla="*/ 13680 h 24208"/>
                  <a:gd name="connsiteX18" fmla="*/ 10330 w 23983"/>
                  <a:gd name="connsiteY18" fmla="*/ 13680 h 24208"/>
                  <a:gd name="connsiteX19" fmla="*/ 10330 w 23983"/>
                  <a:gd name="connsiteY19" fmla="*/ 17906 h 24208"/>
                  <a:gd name="connsiteX20" fmla="*/ 8308 w 23983"/>
                  <a:gd name="connsiteY20" fmla="*/ 17906 h 24208"/>
                  <a:gd name="connsiteX21" fmla="*/ 8308 w 23983"/>
                  <a:gd name="connsiteY21" fmla="*/ 6303 h 24208"/>
                  <a:gd name="connsiteX22" fmla="*/ 10330 w 23983"/>
                  <a:gd name="connsiteY22" fmla="*/ 11961 h 24208"/>
                  <a:gd name="connsiteX23" fmla="*/ 11486 w 23983"/>
                  <a:gd name="connsiteY23" fmla="*/ 11961 h 24208"/>
                  <a:gd name="connsiteX24" fmla="*/ 14159 w 23983"/>
                  <a:gd name="connsiteY24" fmla="*/ 9812 h 24208"/>
                  <a:gd name="connsiteX25" fmla="*/ 11703 w 23983"/>
                  <a:gd name="connsiteY25" fmla="*/ 7807 h 24208"/>
                  <a:gd name="connsiteX26" fmla="*/ 10330 w 23983"/>
                  <a:gd name="connsiteY26" fmla="*/ 7879 h 24208"/>
                  <a:gd name="connsiteX27" fmla="*/ 10330 w 23983"/>
                  <a:gd name="connsiteY27" fmla="*/ 11889 h 2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3983" h="24208">
                    <a:moveTo>
                      <a:pt x="0" y="12104"/>
                    </a:moveTo>
                    <a:cubicBezTo>
                      <a:pt x="0" y="5443"/>
                      <a:pt x="5346" y="0"/>
                      <a:pt x="11992" y="0"/>
                    </a:cubicBezTo>
                    <a:cubicBezTo>
                      <a:pt x="18638" y="0"/>
                      <a:pt x="23984" y="5443"/>
                      <a:pt x="23984" y="12104"/>
                    </a:cubicBezTo>
                    <a:cubicBezTo>
                      <a:pt x="23984" y="18765"/>
                      <a:pt x="18638" y="24209"/>
                      <a:pt x="11992" y="24209"/>
                    </a:cubicBezTo>
                    <a:cubicBezTo>
                      <a:pt x="5346" y="24209"/>
                      <a:pt x="0" y="18837"/>
                      <a:pt x="0" y="12104"/>
                    </a:cubicBezTo>
                    <a:close/>
                    <a:moveTo>
                      <a:pt x="21817" y="12104"/>
                    </a:moveTo>
                    <a:cubicBezTo>
                      <a:pt x="21817" y="6446"/>
                      <a:pt x="17410" y="1862"/>
                      <a:pt x="11992" y="1862"/>
                    </a:cubicBezTo>
                    <a:cubicBezTo>
                      <a:pt x="6574" y="1862"/>
                      <a:pt x="2167" y="6446"/>
                      <a:pt x="2167" y="12104"/>
                    </a:cubicBezTo>
                    <a:cubicBezTo>
                      <a:pt x="2167" y="17763"/>
                      <a:pt x="6574" y="22275"/>
                      <a:pt x="11992" y="22275"/>
                    </a:cubicBezTo>
                    <a:cubicBezTo>
                      <a:pt x="17410" y="22275"/>
                      <a:pt x="21817" y="17691"/>
                      <a:pt x="21817" y="12104"/>
                    </a:cubicBezTo>
                    <a:close/>
                    <a:moveTo>
                      <a:pt x="8380" y="6303"/>
                    </a:moveTo>
                    <a:cubicBezTo>
                      <a:pt x="9319" y="6160"/>
                      <a:pt x="10258" y="6088"/>
                      <a:pt x="11486" y="6088"/>
                    </a:cubicBezTo>
                    <a:cubicBezTo>
                      <a:pt x="14809" y="6088"/>
                      <a:pt x="16326" y="7735"/>
                      <a:pt x="16326" y="9812"/>
                    </a:cubicBezTo>
                    <a:cubicBezTo>
                      <a:pt x="16326" y="11316"/>
                      <a:pt x="15459" y="12534"/>
                      <a:pt x="14015" y="13179"/>
                    </a:cubicBezTo>
                    <a:lnTo>
                      <a:pt x="17121" y="17906"/>
                    </a:lnTo>
                    <a:lnTo>
                      <a:pt x="14737" y="17906"/>
                    </a:lnTo>
                    <a:lnTo>
                      <a:pt x="12209" y="13680"/>
                    </a:lnTo>
                    <a:cubicBezTo>
                      <a:pt x="12209" y="13680"/>
                      <a:pt x="11775" y="13680"/>
                      <a:pt x="11558" y="13680"/>
                    </a:cubicBezTo>
                    <a:cubicBezTo>
                      <a:pt x="11125" y="13680"/>
                      <a:pt x="10764" y="13680"/>
                      <a:pt x="10330" y="13680"/>
                    </a:cubicBezTo>
                    <a:lnTo>
                      <a:pt x="10330" y="17906"/>
                    </a:lnTo>
                    <a:lnTo>
                      <a:pt x="8308" y="17906"/>
                    </a:lnTo>
                    <a:lnTo>
                      <a:pt x="8308" y="6303"/>
                    </a:lnTo>
                    <a:close/>
                    <a:moveTo>
                      <a:pt x="10330" y="11961"/>
                    </a:moveTo>
                    <a:cubicBezTo>
                      <a:pt x="10692" y="11961"/>
                      <a:pt x="11125" y="11961"/>
                      <a:pt x="11486" y="11961"/>
                    </a:cubicBezTo>
                    <a:cubicBezTo>
                      <a:pt x="13220" y="11961"/>
                      <a:pt x="14159" y="11173"/>
                      <a:pt x="14159" y="9812"/>
                    </a:cubicBezTo>
                    <a:cubicBezTo>
                      <a:pt x="14159" y="8666"/>
                      <a:pt x="13220" y="7807"/>
                      <a:pt x="11703" y="7807"/>
                    </a:cubicBezTo>
                    <a:cubicBezTo>
                      <a:pt x="11197" y="7807"/>
                      <a:pt x="10764" y="7807"/>
                      <a:pt x="10330" y="7879"/>
                    </a:cubicBezTo>
                    <a:lnTo>
                      <a:pt x="10330" y="11889"/>
                    </a:lnTo>
                    <a:close/>
                  </a:path>
                </a:pathLst>
              </a:custGeom>
              <a:grpFill/>
              <a:ln w="72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698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34950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46355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690563" indent="-2270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91916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Courier New" panose="02070309020205020404" pitchFamily="49" charset="0"/>
        <a:buChar char="o"/>
        <a:tabLst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8">
          <p15:clr>
            <a:srgbClr val="F26B43"/>
          </p15:clr>
        </p15:guide>
        <p15:guide id="2" pos="73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4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jp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822B8AA-4D61-555B-FFB1-A8B4FBABB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349" y="933263"/>
            <a:ext cx="4141424" cy="216931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6585879-E43A-7381-4F5E-7271527F1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979" y="3102580"/>
            <a:ext cx="4141424" cy="41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E8AF771-410F-739B-13C6-6D5A69C9A0A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35803" t="8657" b="8657"/>
          <a:stretch/>
        </p:blipFill>
        <p:spPr>
          <a:xfrm>
            <a:off x="4835272" y="374572"/>
            <a:ext cx="7553155" cy="6483427"/>
          </a:xfr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2959792-C58A-DC88-0E1D-242276D08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4" y="1319123"/>
            <a:ext cx="4493913" cy="235395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33F164A-53DA-98B7-ADA3-192454BEB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188" y="2716575"/>
            <a:ext cx="4141424" cy="41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4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pink and green gradient&#10;&#10;AI-generated content may be incorrect.">
            <a:extLst>
              <a:ext uri="{FF2B5EF4-FFF2-40B4-BE49-F238E27FC236}">
                <a16:creationId xmlns:a16="http://schemas.microsoft.com/office/drawing/2014/main" id="{266A30FD-8E37-E162-E331-9F0AE7EE0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986"/>
            <a:ext cx="12300559" cy="8039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4B2CE8-5C01-B8DB-2DAB-5A51986B1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78" t="24841" r="21499" b="-19020"/>
          <a:stretch/>
        </p:blipFill>
        <p:spPr>
          <a:xfrm>
            <a:off x="-415921" y="3130744"/>
            <a:ext cx="8423164" cy="8418212"/>
          </a:xfrm>
          <a:prstGeom prst="ellipse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8FAD90F-BA91-A831-6B43-AD907B2CF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67832" y="140255"/>
            <a:ext cx="6162137" cy="3227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2FE81-54B5-8592-4A4E-FBDD4D7D10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38" r="16638"/>
          <a:stretch/>
        </p:blipFill>
        <p:spPr>
          <a:xfrm>
            <a:off x="5833134" y="-2896271"/>
            <a:ext cx="6643207" cy="663744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09863-52CE-468E-F945-4BE679FCEE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07" t="10862" r="22510"/>
          <a:stretch/>
        </p:blipFill>
        <p:spPr>
          <a:xfrm>
            <a:off x="6612308" y="2961914"/>
            <a:ext cx="4031039" cy="4027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1813921"/>
      </p:ext>
    </p:extLst>
  </p:cSld>
  <p:clrMapOvr>
    <a:masterClrMapping/>
  </p:clrMapOvr>
</p:sld>
</file>

<file path=ppt/theme/theme1.xml><?xml version="1.0" encoding="utf-8"?>
<a:theme xmlns:a="http://schemas.openxmlformats.org/drawingml/2006/main" name="HIMSS26_Theme">
  <a:themeElements>
    <a:clrScheme name="HIMSS Theme">
      <a:dk1>
        <a:srgbClr val="000000"/>
      </a:dk1>
      <a:lt1>
        <a:srgbClr val="FFFFFF"/>
      </a:lt1>
      <a:dk2>
        <a:srgbClr val="1E22AA"/>
      </a:dk2>
      <a:lt2>
        <a:srgbClr val="FFFFFF"/>
      </a:lt2>
      <a:accent1>
        <a:srgbClr val="55C1E9"/>
      </a:accent1>
      <a:accent2>
        <a:srgbClr val="D064CE"/>
      </a:accent2>
      <a:accent3>
        <a:srgbClr val="FFC72C"/>
      </a:accent3>
      <a:accent4>
        <a:srgbClr val="20145F"/>
      </a:accent4>
      <a:accent5>
        <a:srgbClr val="3CD5AF"/>
      </a:accent5>
      <a:accent6>
        <a:srgbClr val="FF5959"/>
      </a:accent6>
      <a:hlink>
        <a:srgbClr val="55C1E9"/>
      </a:hlink>
      <a:folHlink>
        <a:srgbClr val="55C1E9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MSS26_Theme" id="{A47A659D-2A85-7E46-9B66-8E42A53116B5}" vid="{3D6E4DD3-4CB8-7841-AE2D-297E7BF443F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49EE0787A77644AA0D11A6C114A91C" ma:contentTypeVersion="16" ma:contentTypeDescription="Create a new document." ma:contentTypeScope="" ma:versionID="e5a6624793f5e48b08eb292e94365f15">
  <xsd:schema xmlns:xsd="http://www.w3.org/2001/XMLSchema" xmlns:xs="http://www.w3.org/2001/XMLSchema" xmlns:p="http://schemas.microsoft.com/office/2006/metadata/properties" xmlns:ns2="365c6203-8321-42df-b734-729f8418f4bb" xmlns:ns3="7a6263fe-81fc-4fcb-85be-89ec3fd9e9f9" targetNamespace="http://schemas.microsoft.com/office/2006/metadata/properties" ma:root="true" ma:fieldsID="c87dd1e7137148a0a07827e1d7d126ed" ns2:_="" ns3:_="">
    <xsd:import namespace="365c6203-8321-42df-b734-729f8418f4bb"/>
    <xsd:import namespace="7a6263fe-81fc-4fcb-85be-89ec3fd9e9f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5c6203-8321-42df-b734-729f8418f4b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263fe-81fc-4fcb-85be-89ec3fd9e9f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fbde290-61d9-4888-92f6-4abd941b5e33}" ma:internalName="TaxCatchAll" ma:showField="CatchAllData" ma:web="7a6263fe-81fc-4fcb-85be-89ec3fd9e9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5c6203-8321-42df-b734-729f8418f4bb">
      <Terms xmlns="http://schemas.microsoft.com/office/infopath/2007/PartnerControls"/>
    </lcf76f155ced4ddcb4097134ff3c332f>
    <TaxCatchAll xmlns="7a6263fe-81fc-4fcb-85be-89ec3fd9e9f9" xsi:nil="true"/>
  </documentManagement>
</p:properties>
</file>

<file path=customXml/itemProps1.xml><?xml version="1.0" encoding="utf-8"?>
<ds:datastoreItem xmlns:ds="http://schemas.openxmlformats.org/officeDocument/2006/customXml" ds:itemID="{D136D40F-8D18-4C84-8DF3-E8E3237496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1EFDE2-78EE-4CFC-9B57-0F69159A05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5c6203-8321-42df-b734-729f8418f4bb"/>
    <ds:schemaRef ds:uri="7a6263fe-81fc-4fcb-85be-89ec3fd9e9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EDA856-AFE1-42B0-8CC4-D4779750E3E4}">
  <ds:schemaRefs>
    <ds:schemaRef ds:uri="365c6203-8321-42df-b734-729f8418f4bb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7a6263fe-81fc-4fcb-85be-89ec3fd9e9f9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HIMSS26_Theme</Template>
  <TotalTime>5768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Courier New</vt:lpstr>
      <vt:lpstr>Rockwell</vt:lpstr>
      <vt:lpstr>Tw Cen MT</vt:lpstr>
      <vt:lpstr>HIMSS26_Theme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Williams, Darla</dc:creator>
  <cp:lastModifiedBy>Williams, Darla</cp:lastModifiedBy>
  <cp:revision>2</cp:revision>
  <dcterms:created xsi:type="dcterms:W3CDTF">2025-03-28T13:33:40Z</dcterms:created>
  <dcterms:modified xsi:type="dcterms:W3CDTF">2025-10-21T17:58:56Z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2025-03-28T13:41:09Z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2d58baf9-3da4-4524-ad09-8e0f696b5b02</vt:lpwstr>
  </property>
  <property fmtid="{D5CDD505-2E9C-101B-9397-08002B2CF9AE}" pid="8" name="MSIP_Label_2bbab825-a111-45e4-86a1-18cee0005896_ContentBits">
    <vt:lpwstr>2</vt:lpwstr>
  </property>
  <property fmtid="{D5CDD505-2E9C-101B-9397-08002B2CF9AE}" pid="9" name="MSIP_Label_2bbab825-a111-45e4-86a1-18cee0005896_Tag">
    <vt:lpwstr>50, 3, 0, 1</vt:lpwstr>
  </property>
  <property fmtid="{D5CDD505-2E9C-101B-9397-08002B2CF9AE}" pid="10" name="ClassificationContentMarkingFooterLocations">
    <vt:lpwstr>HIMSS26_Theme:12</vt:lpwstr>
  </property>
  <property fmtid="{D5CDD505-2E9C-101B-9397-08002B2CF9AE}" pid="11" name="ClassificationContentMarkingFooterText">
    <vt:lpwstr>Information Classification: General</vt:lpwstr>
  </property>
  <property fmtid="{D5CDD505-2E9C-101B-9397-08002B2CF9AE}" pid="12" name="ContentTypeId">
    <vt:lpwstr>0x0101000D49EE0787A77644AA0D11A6C114A91C</vt:lpwstr>
  </property>
  <property fmtid="{D5CDD505-2E9C-101B-9397-08002B2CF9AE}" pid="13" name="MediaServiceImageTags">
    <vt:lpwstr/>
  </property>
</Properties>
</file>