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2" r:id="rId4"/>
  </p:sldMasterIdLst>
  <p:notesMasterIdLst>
    <p:notesMasterId r:id="rId71"/>
  </p:notesMasterIdLst>
  <p:handoutMasterIdLst>
    <p:handoutMasterId r:id="rId72"/>
  </p:handoutMasterIdLst>
  <p:sldIdLst>
    <p:sldId id="257" r:id="rId5"/>
    <p:sldId id="390" r:id="rId6"/>
    <p:sldId id="391" r:id="rId7"/>
    <p:sldId id="300" r:id="rId8"/>
    <p:sldId id="388" r:id="rId9"/>
    <p:sldId id="389" r:id="rId10"/>
    <p:sldId id="362" r:id="rId11"/>
    <p:sldId id="386" r:id="rId12"/>
    <p:sldId id="261" r:id="rId13"/>
    <p:sldId id="382" r:id="rId14"/>
    <p:sldId id="272" r:id="rId15"/>
    <p:sldId id="273" r:id="rId16"/>
    <p:sldId id="274" r:id="rId17"/>
    <p:sldId id="275" r:id="rId18"/>
    <p:sldId id="276" r:id="rId19"/>
    <p:sldId id="282" r:id="rId20"/>
    <p:sldId id="302" r:id="rId21"/>
    <p:sldId id="283" r:id="rId22"/>
    <p:sldId id="284" r:id="rId23"/>
    <p:sldId id="285" r:id="rId24"/>
    <p:sldId id="286" r:id="rId25"/>
    <p:sldId id="287" r:id="rId26"/>
    <p:sldId id="291" r:id="rId27"/>
    <p:sldId id="337" r:id="rId28"/>
    <p:sldId id="304" r:id="rId29"/>
    <p:sldId id="384" r:id="rId30"/>
    <p:sldId id="385" r:id="rId31"/>
    <p:sldId id="292" r:id="rId32"/>
    <p:sldId id="293" r:id="rId33"/>
    <p:sldId id="294" r:id="rId34"/>
    <p:sldId id="295" r:id="rId35"/>
    <p:sldId id="296" r:id="rId36"/>
    <p:sldId id="297" r:id="rId37"/>
    <p:sldId id="305" r:id="rId38"/>
    <p:sldId id="306" r:id="rId39"/>
    <p:sldId id="307" r:id="rId40"/>
    <p:sldId id="308" r:id="rId41"/>
    <p:sldId id="309" r:id="rId42"/>
    <p:sldId id="335" r:id="rId43"/>
    <p:sldId id="312" r:id="rId44"/>
    <p:sldId id="313" r:id="rId45"/>
    <p:sldId id="332" r:id="rId46"/>
    <p:sldId id="334" r:id="rId47"/>
    <p:sldId id="315" r:id="rId48"/>
    <p:sldId id="316" r:id="rId49"/>
    <p:sldId id="317" r:id="rId50"/>
    <p:sldId id="318" r:id="rId51"/>
    <p:sldId id="319" r:id="rId52"/>
    <p:sldId id="320" r:id="rId53"/>
    <p:sldId id="321" r:id="rId54"/>
    <p:sldId id="322" r:id="rId55"/>
    <p:sldId id="340" r:id="rId56"/>
    <p:sldId id="341" r:id="rId57"/>
    <p:sldId id="342" r:id="rId58"/>
    <p:sldId id="343" r:id="rId59"/>
    <p:sldId id="345" r:id="rId60"/>
    <p:sldId id="344" r:id="rId61"/>
    <p:sldId id="365" r:id="rId62"/>
    <p:sldId id="353" r:id="rId63"/>
    <p:sldId id="324" r:id="rId64"/>
    <p:sldId id="325" r:id="rId65"/>
    <p:sldId id="326" r:id="rId66"/>
    <p:sldId id="327" r:id="rId67"/>
    <p:sldId id="329" r:id="rId68"/>
    <p:sldId id="360" r:id="rId69"/>
    <p:sldId id="355" r:id="rId70"/>
  </p:sldIdLst>
  <p:sldSz cx="12192000" cy="6858000"/>
  <p:notesSz cx="6858000" cy="9144000"/>
  <p:embeddedFontLst>
    <p:embeddedFont>
      <p:font typeface="Century Gothic" panose="020B0502020202020204" pitchFamily="34" charset="0"/>
      <p:regular r:id="rId73"/>
      <p:bold r:id="rId74"/>
      <p:italic r:id="rId75"/>
      <p:boldItalic r:id="rId76"/>
    </p:embeddedFont>
    <p:embeddedFont>
      <p:font typeface="Prometo" panose="020B0604030203060203" pitchFamily="34" charset="77"/>
      <p:regular r:id="rId77"/>
      <p:bold r:id="rId78"/>
      <p:italic r:id="rId79"/>
      <p:boldItalic r:id="rId80"/>
    </p:embeddedFont>
    <p:embeddedFont>
      <p:font typeface="Prometo Medium" panose="020B0704030203060203" pitchFamily="34" charset="77"/>
      <p:regular r:id="rId81"/>
      <p: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IMSS25 Vegas Template" id="{EC1BAD07-AE5D-4540-91E7-686AD2AF573F}">
          <p14:sldIdLst>
            <p14:sldId id="257"/>
            <p14:sldId id="390"/>
            <p14:sldId id="391"/>
            <p14:sldId id="300"/>
            <p14:sldId id="388"/>
            <p14:sldId id="389"/>
            <p14:sldId id="362"/>
            <p14:sldId id="386"/>
            <p14:sldId id="261"/>
            <p14:sldId id="382"/>
            <p14:sldId id="272"/>
            <p14:sldId id="273"/>
            <p14:sldId id="274"/>
            <p14:sldId id="275"/>
            <p14:sldId id="276"/>
            <p14:sldId id="282"/>
            <p14:sldId id="302"/>
            <p14:sldId id="283"/>
            <p14:sldId id="284"/>
            <p14:sldId id="285"/>
            <p14:sldId id="286"/>
            <p14:sldId id="287"/>
            <p14:sldId id="291"/>
            <p14:sldId id="337"/>
            <p14:sldId id="304"/>
            <p14:sldId id="384"/>
            <p14:sldId id="385"/>
            <p14:sldId id="292"/>
            <p14:sldId id="293"/>
            <p14:sldId id="294"/>
            <p14:sldId id="295"/>
            <p14:sldId id="296"/>
            <p14:sldId id="297"/>
            <p14:sldId id="305"/>
            <p14:sldId id="306"/>
            <p14:sldId id="307"/>
            <p14:sldId id="308"/>
            <p14:sldId id="309"/>
            <p14:sldId id="335"/>
            <p14:sldId id="312"/>
            <p14:sldId id="313"/>
            <p14:sldId id="332"/>
            <p14:sldId id="334"/>
            <p14:sldId id="315"/>
            <p14:sldId id="316"/>
            <p14:sldId id="317"/>
            <p14:sldId id="318"/>
            <p14:sldId id="319"/>
            <p14:sldId id="320"/>
            <p14:sldId id="321"/>
            <p14:sldId id="322"/>
            <p14:sldId id="340"/>
            <p14:sldId id="341"/>
            <p14:sldId id="342"/>
            <p14:sldId id="343"/>
            <p14:sldId id="345"/>
            <p14:sldId id="344"/>
            <p14:sldId id="365"/>
            <p14:sldId id="353"/>
            <p14:sldId id="324"/>
            <p14:sldId id="325"/>
            <p14:sldId id="326"/>
            <p14:sldId id="327"/>
            <p14:sldId id="329"/>
            <p14:sldId id="360"/>
          </p14:sldIdLst>
        </p14:section>
        <p14:section name="Additional Resources" id="{BB56753F-B854-6042-85A6-F9F76912A6FA}">
          <p14:sldIdLst>
            <p14:sldId id="355"/>
          </p14:sldIdLst>
        </p14:section>
      </p14:sectionLst>
    </p:ext>
    <p:ext uri="{EFAFB233-063F-42B5-8137-9DF3F51BA10A}">
      <p15:sldGuideLst xmlns:p15="http://schemas.microsoft.com/office/powerpoint/2012/main">
        <p15:guide id="1" pos="1536"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 id="2" name="Smith, Nicole" initials="SN" lastIdx="2" clrIdx="1">
    <p:extLst>
      <p:ext uri="{19B8F6BF-5375-455C-9EA6-DF929625EA0E}">
        <p15:presenceInfo xmlns:p15="http://schemas.microsoft.com/office/powerpoint/2012/main" userId="S-1-5-21-365749239-1257169667-72670798-32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145F"/>
    <a:srgbClr val="F1F2F2"/>
    <a:srgbClr val="3CD5AF"/>
    <a:srgbClr val="D064CE"/>
    <a:srgbClr val="1E22AA"/>
    <a:srgbClr val="FFC72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667D9-E931-6340-AB55-817F37F225FE}" v="24" dt="2025-09-19T17:39:30.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8" autoAdjust="0"/>
    <p:restoredTop sz="96218"/>
  </p:normalViewPr>
  <p:slideViewPr>
    <p:cSldViewPr snapToGrid="0">
      <p:cViewPr varScale="1">
        <p:scale>
          <a:sx n="114" d="100"/>
          <a:sy n="114" d="100"/>
        </p:scale>
        <p:origin x="208" y="200"/>
      </p:cViewPr>
      <p:guideLst>
        <p:guide pos="1536"/>
        <p:guide orient="horz" pos="21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744"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font" Target="fonts/font10.fnt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ser, Erin" userId="8dc332f5-7456-4b46-a180-62975f9896fb" providerId="ADAL" clId="{6C3424B9-E36F-5EB3-B316-08A99EB297A5}"/>
    <pc:docChg chg="undo custSel delSld modSld modMainMaster modSection">
      <pc:chgData name="Lesser, Erin" userId="8dc332f5-7456-4b46-a180-62975f9896fb" providerId="ADAL" clId="{6C3424B9-E36F-5EB3-B316-08A99EB297A5}" dt="2025-09-19T17:41:47.541" v="1989" actId="2696"/>
      <pc:docMkLst>
        <pc:docMk/>
      </pc:docMkLst>
      <pc:sldChg chg="addSp delSp modSp mod">
        <pc:chgData name="Lesser, Erin" userId="8dc332f5-7456-4b46-a180-62975f9896fb" providerId="ADAL" clId="{6C3424B9-E36F-5EB3-B316-08A99EB297A5}" dt="2025-09-04T17:00:59.185" v="265" actId="21"/>
        <pc:sldMkLst>
          <pc:docMk/>
          <pc:sldMk cId="1984147667" sldId="257"/>
        </pc:sldMkLst>
      </pc:sldChg>
      <pc:sldChg chg="modSp mod">
        <pc:chgData name="Lesser, Erin" userId="8dc332f5-7456-4b46-a180-62975f9896fb" providerId="ADAL" clId="{6C3424B9-E36F-5EB3-B316-08A99EB297A5}" dt="2025-09-04T17:53:37.655" v="806" actId="1036"/>
        <pc:sldMkLst>
          <pc:docMk/>
          <pc:sldMk cId="1523567899" sldId="282"/>
        </pc:sldMkLst>
        <pc:spChg chg="mod">
          <ac:chgData name="Lesser, Erin" userId="8dc332f5-7456-4b46-a180-62975f9896fb" providerId="ADAL" clId="{6C3424B9-E36F-5EB3-B316-08A99EB297A5}" dt="2025-09-04T17:53:37.655" v="806" actId="1036"/>
          <ac:spMkLst>
            <pc:docMk/>
            <pc:sldMk cId="1523567899" sldId="282"/>
            <ac:spMk id="4" creationId="{00000000-0000-0000-0000-000000000000}"/>
          </ac:spMkLst>
        </pc:spChg>
        <pc:spChg chg="mod">
          <ac:chgData name="Lesser, Erin" userId="8dc332f5-7456-4b46-a180-62975f9896fb" providerId="ADAL" clId="{6C3424B9-E36F-5EB3-B316-08A99EB297A5}" dt="2025-09-04T17:53:37.655" v="806" actId="1036"/>
          <ac:spMkLst>
            <pc:docMk/>
            <pc:sldMk cId="1523567899" sldId="282"/>
            <ac:spMk id="9" creationId="{00000000-0000-0000-0000-000000000000}"/>
          </ac:spMkLst>
        </pc:spChg>
        <pc:spChg chg="mod">
          <ac:chgData name="Lesser, Erin" userId="8dc332f5-7456-4b46-a180-62975f9896fb" providerId="ADAL" clId="{6C3424B9-E36F-5EB3-B316-08A99EB297A5}" dt="2025-09-04T17:53:37.655" v="806" actId="1036"/>
          <ac:spMkLst>
            <pc:docMk/>
            <pc:sldMk cId="1523567899" sldId="282"/>
            <ac:spMk id="14" creationId="{00000000-0000-0000-0000-000000000000}"/>
          </ac:spMkLst>
        </pc:spChg>
        <pc:spChg chg="mod">
          <ac:chgData name="Lesser, Erin" userId="8dc332f5-7456-4b46-a180-62975f9896fb" providerId="ADAL" clId="{6C3424B9-E36F-5EB3-B316-08A99EB297A5}" dt="2025-09-04T17:53:37.655" v="806" actId="1036"/>
          <ac:spMkLst>
            <pc:docMk/>
            <pc:sldMk cId="1523567899" sldId="282"/>
            <ac:spMk id="15" creationId="{00000000-0000-0000-0000-000000000000}"/>
          </ac:spMkLst>
        </pc:spChg>
        <pc:spChg chg="mod">
          <ac:chgData name="Lesser, Erin" userId="8dc332f5-7456-4b46-a180-62975f9896fb" providerId="ADAL" clId="{6C3424B9-E36F-5EB3-B316-08A99EB297A5}" dt="2025-09-04T17:53:37.655" v="806" actId="1036"/>
          <ac:spMkLst>
            <pc:docMk/>
            <pc:sldMk cId="1523567899" sldId="282"/>
            <ac:spMk id="16" creationId="{00000000-0000-0000-0000-000000000000}"/>
          </ac:spMkLst>
        </pc:spChg>
        <pc:spChg chg="mod">
          <ac:chgData name="Lesser, Erin" userId="8dc332f5-7456-4b46-a180-62975f9896fb" providerId="ADAL" clId="{6C3424B9-E36F-5EB3-B316-08A99EB297A5}" dt="2025-09-04T17:53:37.655" v="806" actId="1036"/>
          <ac:spMkLst>
            <pc:docMk/>
            <pc:sldMk cId="1523567899" sldId="282"/>
            <ac:spMk id="21" creationId="{BDA59D20-7FB2-E640-8785-C2F72036AEEC}"/>
          </ac:spMkLst>
        </pc:spChg>
      </pc:sldChg>
      <pc:sldChg chg="delSp modSp mod">
        <pc:chgData name="Lesser, Erin" userId="8dc332f5-7456-4b46-a180-62975f9896fb" providerId="ADAL" clId="{6C3424B9-E36F-5EB3-B316-08A99EB297A5}" dt="2025-09-19T17:40:25.839" v="1987" actId="14100"/>
        <pc:sldMkLst>
          <pc:docMk/>
          <pc:sldMk cId="450891306" sldId="291"/>
        </pc:sldMkLst>
        <pc:spChg chg="del">
          <ac:chgData name="Lesser, Erin" userId="8dc332f5-7456-4b46-a180-62975f9896fb" providerId="ADAL" clId="{6C3424B9-E36F-5EB3-B316-08A99EB297A5}" dt="2025-09-19T17:40:12.031" v="1982" actId="478"/>
          <ac:spMkLst>
            <pc:docMk/>
            <pc:sldMk cId="450891306" sldId="291"/>
            <ac:spMk id="12" creationId="{836C0445-3ECF-B240-9CF5-799392510ED8}"/>
          </ac:spMkLst>
        </pc:spChg>
        <pc:spChg chg="del">
          <ac:chgData name="Lesser, Erin" userId="8dc332f5-7456-4b46-a180-62975f9896fb" providerId="ADAL" clId="{6C3424B9-E36F-5EB3-B316-08A99EB297A5}" dt="2025-09-19T17:40:16.115" v="1986" actId="478"/>
          <ac:spMkLst>
            <pc:docMk/>
            <pc:sldMk cId="450891306" sldId="291"/>
            <ac:spMk id="13" creationId="{F77B4289-DF8B-A440-97F0-D71F914E854D}"/>
          </ac:spMkLst>
        </pc:spChg>
        <pc:spChg chg="del">
          <ac:chgData name="Lesser, Erin" userId="8dc332f5-7456-4b46-a180-62975f9896fb" providerId="ADAL" clId="{6C3424B9-E36F-5EB3-B316-08A99EB297A5}" dt="2025-09-19T17:40:15.167" v="1985" actId="478"/>
          <ac:spMkLst>
            <pc:docMk/>
            <pc:sldMk cId="450891306" sldId="291"/>
            <ac:spMk id="17" creationId="{0412F7D4-AD62-1B4D-AE32-2EBD3F7E484F}"/>
          </ac:spMkLst>
        </pc:spChg>
        <pc:spChg chg="del">
          <ac:chgData name="Lesser, Erin" userId="8dc332f5-7456-4b46-a180-62975f9896fb" providerId="ADAL" clId="{6C3424B9-E36F-5EB3-B316-08A99EB297A5}" dt="2025-09-19T17:40:13.198" v="1983" actId="478"/>
          <ac:spMkLst>
            <pc:docMk/>
            <pc:sldMk cId="450891306" sldId="291"/>
            <ac:spMk id="19" creationId="{FD69CC98-A80D-E347-BCFD-1A43DEEB2667}"/>
          </ac:spMkLst>
        </pc:spChg>
        <pc:spChg chg="del">
          <ac:chgData name="Lesser, Erin" userId="8dc332f5-7456-4b46-a180-62975f9896fb" providerId="ADAL" clId="{6C3424B9-E36F-5EB3-B316-08A99EB297A5}" dt="2025-09-19T17:40:13.919" v="1984" actId="478"/>
          <ac:spMkLst>
            <pc:docMk/>
            <pc:sldMk cId="450891306" sldId="291"/>
            <ac:spMk id="20" creationId="{F8DE122B-6D55-384B-8E2C-3AE852DA413D}"/>
          </ac:spMkLst>
        </pc:spChg>
        <pc:spChg chg="mod">
          <ac:chgData name="Lesser, Erin" userId="8dc332f5-7456-4b46-a180-62975f9896fb" providerId="ADAL" clId="{6C3424B9-E36F-5EB3-B316-08A99EB297A5}" dt="2025-09-19T17:40:25.839" v="1987" actId="14100"/>
          <ac:spMkLst>
            <pc:docMk/>
            <pc:sldMk cId="450891306" sldId="291"/>
            <ac:spMk id="24" creationId="{9B9D16D0-9862-4F45-AEAE-1AD5FB4E3897}"/>
          </ac:spMkLst>
        </pc:spChg>
      </pc:sldChg>
      <pc:sldChg chg="del">
        <pc:chgData name="Lesser, Erin" userId="8dc332f5-7456-4b46-a180-62975f9896fb" providerId="ADAL" clId="{6C3424B9-E36F-5EB3-B316-08A99EB297A5}" dt="2025-09-19T17:41:47.541" v="1989" actId="2696"/>
        <pc:sldMkLst>
          <pc:docMk/>
          <pc:sldMk cId="1119894906" sldId="328"/>
        </pc:sldMkLst>
      </pc:sldChg>
      <pc:sldChg chg="del">
        <pc:chgData name="Lesser, Erin" userId="8dc332f5-7456-4b46-a180-62975f9896fb" providerId="ADAL" clId="{6C3424B9-E36F-5EB3-B316-08A99EB297A5}" dt="2025-09-04T17:52:48.289" v="785" actId="2696"/>
        <pc:sldMkLst>
          <pc:docMk/>
          <pc:sldMk cId="2937574973" sldId="363"/>
        </pc:sldMkLst>
      </pc:sldChg>
      <pc:sldChg chg="modSp mod">
        <pc:chgData name="Lesser, Erin" userId="8dc332f5-7456-4b46-a180-62975f9896fb" providerId="ADAL" clId="{6C3424B9-E36F-5EB3-B316-08A99EB297A5}" dt="2025-09-19T17:41:03.478" v="1988" actId="1076"/>
        <pc:sldMkLst>
          <pc:docMk/>
          <pc:sldMk cId="1709632402" sldId="385"/>
        </pc:sldMkLst>
        <pc:spChg chg="mod">
          <ac:chgData name="Lesser, Erin" userId="8dc332f5-7456-4b46-a180-62975f9896fb" providerId="ADAL" clId="{6C3424B9-E36F-5EB3-B316-08A99EB297A5}" dt="2025-09-19T17:41:03.478" v="1988" actId="1076"/>
          <ac:spMkLst>
            <pc:docMk/>
            <pc:sldMk cId="1709632402" sldId="385"/>
            <ac:spMk id="2" creationId="{5EBA7A79-7331-CB6F-2421-B68FFE45AEEF}"/>
          </ac:spMkLst>
        </pc:spChg>
      </pc:sldChg>
      <pc:sldChg chg="del">
        <pc:chgData name="Lesser, Erin" userId="8dc332f5-7456-4b46-a180-62975f9896fb" providerId="ADAL" clId="{6C3424B9-E36F-5EB3-B316-08A99EB297A5}" dt="2025-09-04T17:52:59.718" v="786" actId="2696"/>
        <pc:sldMkLst>
          <pc:docMk/>
          <pc:sldMk cId="3191502872" sldId="387"/>
        </pc:sldMkLst>
      </pc:sldChg>
      <pc:sldChg chg="modSp mod">
        <pc:chgData name="Lesser, Erin" userId="8dc332f5-7456-4b46-a180-62975f9896fb" providerId="ADAL" clId="{6C3424B9-E36F-5EB3-B316-08A99EB297A5}" dt="2025-09-04T17:43:31.820" v="756" actId="1036"/>
        <pc:sldMkLst>
          <pc:docMk/>
          <pc:sldMk cId="1203103716" sldId="388"/>
        </pc:sldMkLst>
        <pc:spChg chg="mod">
          <ac:chgData name="Lesser, Erin" userId="8dc332f5-7456-4b46-a180-62975f9896fb" providerId="ADAL" clId="{6C3424B9-E36F-5EB3-B316-08A99EB297A5}" dt="2025-09-04T17:43:31.820" v="756" actId="1036"/>
          <ac:spMkLst>
            <pc:docMk/>
            <pc:sldMk cId="1203103716" sldId="388"/>
            <ac:spMk id="6" creationId="{757F33A4-3A62-3303-FEC2-50D98367FCF0}"/>
          </ac:spMkLst>
        </pc:spChg>
        <pc:spChg chg="mod">
          <ac:chgData name="Lesser, Erin" userId="8dc332f5-7456-4b46-a180-62975f9896fb" providerId="ADAL" clId="{6C3424B9-E36F-5EB3-B316-08A99EB297A5}" dt="2025-09-04T17:43:31.820" v="756" actId="1036"/>
          <ac:spMkLst>
            <pc:docMk/>
            <pc:sldMk cId="1203103716" sldId="388"/>
            <ac:spMk id="8" creationId="{7F2C378A-64C7-AFC1-801C-0CD5D49A5E70}"/>
          </ac:spMkLst>
        </pc:spChg>
        <pc:spChg chg="mod">
          <ac:chgData name="Lesser, Erin" userId="8dc332f5-7456-4b46-a180-62975f9896fb" providerId="ADAL" clId="{6C3424B9-E36F-5EB3-B316-08A99EB297A5}" dt="2025-09-04T17:43:31.820" v="756" actId="1036"/>
          <ac:spMkLst>
            <pc:docMk/>
            <pc:sldMk cId="1203103716" sldId="388"/>
            <ac:spMk id="9" creationId="{2357D746-BA4C-F5E6-FD98-9C84264AA3BA}"/>
          </ac:spMkLst>
        </pc:spChg>
        <pc:spChg chg="mod">
          <ac:chgData name="Lesser, Erin" userId="8dc332f5-7456-4b46-a180-62975f9896fb" providerId="ADAL" clId="{6C3424B9-E36F-5EB3-B316-08A99EB297A5}" dt="2025-09-04T17:43:31.820" v="756" actId="1036"/>
          <ac:spMkLst>
            <pc:docMk/>
            <pc:sldMk cId="1203103716" sldId="388"/>
            <ac:spMk id="10" creationId="{E8D307BB-8B27-C2BF-1898-98C73DE27D37}"/>
          </ac:spMkLst>
        </pc:spChg>
        <pc:spChg chg="mod">
          <ac:chgData name="Lesser, Erin" userId="8dc332f5-7456-4b46-a180-62975f9896fb" providerId="ADAL" clId="{6C3424B9-E36F-5EB3-B316-08A99EB297A5}" dt="2025-09-04T17:43:31.820" v="756" actId="1036"/>
          <ac:spMkLst>
            <pc:docMk/>
            <pc:sldMk cId="1203103716" sldId="388"/>
            <ac:spMk id="11" creationId="{CF9D9054-CCC4-DF13-86D9-DC3139B17434}"/>
          </ac:spMkLst>
        </pc:spChg>
        <pc:spChg chg="mod">
          <ac:chgData name="Lesser, Erin" userId="8dc332f5-7456-4b46-a180-62975f9896fb" providerId="ADAL" clId="{6C3424B9-E36F-5EB3-B316-08A99EB297A5}" dt="2025-09-04T17:43:31.820" v="756" actId="1036"/>
          <ac:spMkLst>
            <pc:docMk/>
            <pc:sldMk cId="1203103716" sldId="388"/>
            <ac:spMk id="12" creationId="{51B91716-B71C-3F12-9E89-D0D72A6A279B}"/>
          </ac:spMkLst>
        </pc:spChg>
        <pc:spChg chg="mod">
          <ac:chgData name="Lesser, Erin" userId="8dc332f5-7456-4b46-a180-62975f9896fb" providerId="ADAL" clId="{6C3424B9-E36F-5EB3-B316-08A99EB297A5}" dt="2025-09-04T17:43:31.820" v="756" actId="1036"/>
          <ac:spMkLst>
            <pc:docMk/>
            <pc:sldMk cId="1203103716" sldId="388"/>
            <ac:spMk id="13" creationId="{93199791-DAD3-2707-267A-3FDFC135CD43}"/>
          </ac:spMkLst>
        </pc:spChg>
        <pc:spChg chg="mod">
          <ac:chgData name="Lesser, Erin" userId="8dc332f5-7456-4b46-a180-62975f9896fb" providerId="ADAL" clId="{6C3424B9-E36F-5EB3-B316-08A99EB297A5}" dt="2025-09-04T17:43:31.820" v="756" actId="1036"/>
          <ac:spMkLst>
            <pc:docMk/>
            <pc:sldMk cId="1203103716" sldId="388"/>
            <ac:spMk id="14" creationId="{32DCDBC9-4C90-F1FA-BBB4-5B97DC5D73F5}"/>
          </ac:spMkLst>
        </pc:spChg>
        <pc:spChg chg="mod">
          <ac:chgData name="Lesser, Erin" userId="8dc332f5-7456-4b46-a180-62975f9896fb" providerId="ADAL" clId="{6C3424B9-E36F-5EB3-B316-08A99EB297A5}" dt="2025-09-04T17:43:31.820" v="756" actId="1036"/>
          <ac:spMkLst>
            <pc:docMk/>
            <pc:sldMk cId="1203103716" sldId="388"/>
            <ac:spMk id="15" creationId="{D01CB79B-7EE2-BA5A-35C9-073546548D0C}"/>
          </ac:spMkLst>
        </pc:spChg>
        <pc:spChg chg="mod">
          <ac:chgData name="Lesser, Erin" userId="8dc332f5-7456-4b46-a180-62975f9896fb" providerId="ADAL" clId="{6C3424B9-E36F-5EB3-B316-08A99EB297A5}" dt="2025-09-04T17:43:31.820" v="756" actId="1036"/>
          <ac:spMkLst>
            <pc:docMk/>
            <pc:sldMk cId="1203103716" sldId="388"/>
            <ac:spMk id="16" creationId="{A2B430EE-B058-2D1E-890F-3F3545BF90DE}"/>
          </ac:spMkLst>
        </pc:spChg>
      </pc:sldChg>
      <pc:sldChg chg="modSp mod">
        <pc:chgData name="Lesser, Erin" userId="8dc332f5-7456-4b46-a180-62975f9896fb" providerId="ADAL" clId="{6C3424B9-E36F-5EB3-B316-08A99EB297A5}" dt="2025-09-04T17:48:11.458" v="782" actId="20577"/>
        <pc:sldMkLst>
          <pc:docMk/>
          <pc:sldMk cId="2858728139" sldId="389"/>
        </pc:sldMkLst>
        <pc:spChg chg="mod">
          <ac:chgData name="Lesser, Erin" userId="8dc332f5-7456-4b46-a180-62975f9896fb" providerId="ADAL" clId="{6C3424B9-E36F-5EB3-B316-08A99EB297A5}" dt="2025-09-04T17:48:11.458" v="782" actId="20577"/>
          <ac:spMkLst>
            <pc:docMk/>
            <pc:sldMk cId="2858728139" sldId="389"/>
            <ac:spMk id="2" creationId="{0352AC34-2130-2D65-82AE-42D45FCBC47A}"/>
          </ac:spMkLst>
        </pc:spChg>
      </pc:sldChg>
      <pc:sldMasterChg chg="addSp delSp modSp mod modSldLayout">
        <pc:chgData name="Lesser, Erin" userId="8dc332f5-7456-4b46-a180-62975f9896fb" providerId="ADAL" clId="{6C3424B9-E36F-5EB3-B316-08A99EB297A5}" dt="2025-09-19T17:39:30.649" v="1981"/>
        <pc:sldMasterMkLst>
          <pc:docMk/>
          <pc:sldMasterMk cId="3047552151" sldId="2147483652"/>
        </pc:sldMasterMkLst>
        <pc:picChg chg="mod">
          <ac:chgData name="Lesser, Erin" userId="8dc332f5-7456-4b46-a180-62975f9896fb" providerId="ADAL" clId="{6C3424B9-E36F-5EB3-B316-08A99EB297A5}" dt="2025-09-19T17:37:12.279" v="1944" actId="12789"/>
          <ac:picMkLst>
            <pc:docMk/>
            <pc:sldMasterMk cId="3047552151" sldId="2147483652"/>
            <ac:picMk id="5" creationId="{4A1BA9B8-B150-EC9E-CF9D-70C18E95B990}"/>
          </ac:picMkLst>
        </pc:picChg>
        <pc:picChg chg="mod">
          <ac:chgData name="Lesser, Erin" userId="8dc332f5-7456-4b46-a180-62975f9896fb" providerId="ADAL" clId="{6C3424B9-E36F-5EB3-B316-08A99EB297A5}" dt="2025-09-19T17:37:12.279" v="1944" actId="12789"/>
          <ac:picMkLst>
            <pc:docMk/>
            <pc:sldMasterMk cId="3047552151" sldId="2147483652"/>
            <ac:picMk id="8" creationId="{D97A4B2A-38AC-6B56-F3C3-11891D70593B}"/>
          </ac:picMkLst>
        </pc:picChg>
        <pc:picChg chg="mod">
          <ac:chgData name="Lesser, Erin" userId="8dc332f5-7456-4b46-a180-62975f9896fb" providerId="ADAL" clId="{6C3424B9-E36F-5EB3-B316-08A99EB297A5}" dt="2025-09-04T17:59:11.414" v="937" actId="29295"/>
          <ac:picMkLst>
            <pc:docMk/>
            <pc:sldMasterMk cId="3047552151" sldId="2147483652"/>
            <ac:picMk id="9" creationId="{1D23CCDA-719D-2BA7-E6D5-6576B308721F}"/>
          </ac:picMkLst>
        </pc:picChg>
        <pc:sldLayoutChg chg="modSp">
          <pc:chgData name="Lesser, Erin" userId="8dc332f5-7456-4b46-a180-62975f9896fb" providerId="ADAL" clId="{6C3424B9-E36F-5EB3-B316-08A99EB297A5}" dt="2025-09-08T17:55:10.792" v="938"/>
          <pc:sldLayoutMkLst>
            <pc:docMk/>
            <pc:sldMasterMk cId="3047552151" sldId="2147483652"/>
            <pc:sldLayoutMk cId="3956790130" sldId="2147483654"/>
          </pc:sldLayoutMkLst>
          <pc:spChg chg="mod">
            <ac:chgData name="Lesser, Erin" userId="8dc332f5-7456-4b46-a180-62975f9896fb" providerId="ADAL" clId="{6C3424B9-E36F-5EB3-B316-08A99EB297A5}" dt="2025-09-08T17:55:10.792" v="938"/>
            <ac:spMkLst>
              <pc:docMk/>
              <pc:sldMasterMk cId="3047552151" sldId="2147483652"/>
              <pc:sldLayoutMk cId="3956790130" sldId="2147483654"/>
              <ac:spMk id="4" creationId="{2E51EBB1-6778-A844-B9B4-3D7DB8F9916E}"/>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517134326" sldId="2147483655"/>
          </pc:sldLayoutMkLst>
          <pc:spChg chg="mod">
            <ac:chgData name="Lesser, Erin" userId="8dc332f5-7456-4b46-a180-62975f9896fb" providerId="ADAL" clId="{6C3424B9-E36F-5EB3-B316-08A99EB297A5}" dt="2025-09-08T17:55:10.792" v="938"/>
            <ac:spMkLst>
              <pc:docMk/>
              <pc:sldMasterMk cId="3047552151" sldId="2147483652"/>
              <pc:sldLayoutMk cId="1517134326" sldId="2147483655"/>
              <ac:spMk id="4" creationId="{E2A27ABA-72B3-7344-923A-19853DC9D124}"/>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127909551" sldId="2147483656"/>
          </pc:sldLayoutMkLst>
          <pc:spChg chg="mod">
            <ac:chgData name="Lesser, Erin" userId="8dc332f5-7456-4b46-a180-62975f9896fb" providerId="ADAL" clId="{6C3424B9-E36F-5EB3-B316-08A99EB297A5}" dt="2025-09-08T17:55:10.792" v="938"/>
            <ac:spMkLst>
              <pc:docMk/>
              <pc:sldMasterMk cId="3047552151" sldId="2147483652"/>
              <pc:sldLayoutMk cId="1127909551" sldId="2147483656"/>
              <ac:spMk id="2" creationId="{FDCC12E4-38D4-BB4F-9A40-C1DD9A9562F8}"/>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2017893501" sldId="2147483658"/>
          </pc:sldLayoutMkLst>
          <pc:spChg chg="mod">
            <ac:chgData name="Lesser, Erin" userId="8dc332f5-7456-4b46-a180-62975f9896fb" providerId="ADAL" clId="{6C3424B9-E36F-5EB3-B316-08A99EB297A5}" dt="2025-09-08T17:55:10.792" v="938"/>
            <ac:spMkLst>
              <pc:docMk/>
              <pc:sldMasterMk cId="3047552151" sldId="2147483652"/>
              <pc:sldLayoutMk cId="2017893501" sldId="2147483658"/>
              <ac:spMk id="4" creationId="{C983ADE5-EFAB-EC4F-83AB-27A484D318DB}"/>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4157617585" sldId="2147483659"/>
          </pc:sldLayoutMkLst>
          <pc:spChg chg="mod">
            <ac:chgData name="Lesser, Erin" userId="8dc332f5-7456-4b46-a180-62975f9896fb" providerId="ADAL" clId="{6C3424B9-E36F-5EB3-B316-08A99EB297A5}" dt="2025-09-08T17:55:10.792" v="938"/>
            <ac:spMkLst>
              <pc:docMk/>
              <pc:sldMasterMk cId="3047552151" sldId="2147483652"/>
              <pc:sldLayoutMk cId="4157617585" sldId="2147483659"/>
              <ac:spMk id="4" creationId="{95B3C98F-8532-DC40-8CCD-50DB698E35F1}"/>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521632585" sldId="2147483660"/>
          </pc:sldLayoutMkLst>
          <pc:spChg chg="mod">
            <ac:chgData name="Lesser, Erin" userId="8dc332f5-7456-4b46-a180-62975f9896fb" providerId="ADAL" clId="{6C3424B9-E36F-5EB3-B316-08A99EB297A5}" dt="2025-09-08T17:55:10.792" v="938"/>
            <ac:spMkLst>
              <pc:docMk/>
              <pc:sldMasterMk cId="3047552151" sldId="2147483652"/>
              <pc:sldLayoutMk cId="1521632585" sldId="2147483660"/>
              <ac:spMk id="5" creationId="{70914FA4-651E-0645-9165-939E6BDC4D0D}"/>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547374053" sldId="2147483661"/>
          </pc:sldLayoutMkLst>
          <pc:spChg chg="mod">
            <ac:chgData name="Lesser, Erin" userId="8dc332f5-7456-4b46-a180-62975f9896fb" providerId="ADAL" clId="{6C3424B9-E36F-5EB3-B316-08A99EB297A5}" dt="2025-09-08T17:55:10.792" v="938"/>
            <ac:spMkLst>
              <pc:docMk/>
              <pc:sldMasterMk cId="3047552151" sldId="2147483652"/>
              <pc:sldLayoutMk cId="1547374053" sldId="2147483661"/>
              <ac:spMk id="2" creationId="{98E98540-1EE3-414A-9049-A95D31F44C52}"/>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3851500709" sldId="2147483666"/>
          </pc:sldLayoutMkLst>
          <pc:spChg chg="mod">
            <ac:chgData name="Lesser, Erin" userId="8dc332f5-7456-4b46-a180-62975f9896fb" providerId="ADAL" clId="{6C3424B9-E36F-5EB3-B316-08A99EB297A5}" dt="2025-09-08T17:55:10.792" v="938"/>
            <ac:spMkLst>
              <pc:docMk/>
              <pc:sldMasterMk cId="3047552151" sldId="2147483652"/>
              <pc:sldLayoutMk cId="3851500709" sldId="2147483666"/>
              <ac:spMk id="2" creationId="{0748C08F-41CC-6242-8AB7-D4B15AE72A11}"/>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2113747509" sldId="2147483667"/>
          </pc:sldLayoutMkLst>
          <pc:spChg chg="mod">
            <ac:chgData name="Lesser, Erin" userId="8dc332f5-7456-4b46-a180-62975f9896fb" providerId="ADAL" clId="{6C3424B9-E36F-5EB3-B316-08A99EB297A5}" dt="2025-09-08T17:55:10.792" v="938"/>
            <ac:spMkLst>
              <pc:docMk/>
              <pc:sldMasterMk cId="3047552151" sldId="2147483652"/>
              <pc:sldLayoutMk cId="2113747509" sldId="2147483667"/>
              <ac:spMk id="4" creationId="{E80BFB0C-9597-DC41-B824-36FF9F121695}"/>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3223455428" sldId="2147483668"/>
          </pc:sldLayoutMkLst>
          <pc:spChg chg="mod">
            <ac:chgData name="Lesser, Erin" userId="8dc332f5-7456-4b46-a180-62975f9896fb" providerId="ADAL" clId="{6C3424B9-E36F-5EB3-B316-08A99EB297A5}" dt="2025-09-08T17:55:10.792" v="938"/>
            <ac:spMkLst>
              <pc:docMk/>
              <pc:sldMasterMk cId="3047552151" sldId="2147483652"/>
              <pc:sldLayoutMk cId="3223455428" sldId="2147483668"/>
              <ac:spMk id="4" creationId="{877E6B43-6192-134D-A5F7-6D5348DCFF04}"/>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3792222589" sldId="2147483669"/>
          </pc:sldLayoutMkLst>
          <pc:spChg chg="mod">
            <ac:chgData name="Lesser, Erin" userId="8dc332f5-7456-4b46-a180-62975f9896fb" providerId="ADAL" clId="{6C3424B9-E36F-5EB3-B316-08A99EB297A5}" dt="2025-09-08T17:55:10.792" v="938"/>
            <ac:spMkLst>
              <pc:docMk/>
              <pc:sldMasterMk cId="3047552151" sldId="2147483652"/>
              <pc:sldLayoutMk cId="3792222589" sldId="2147483669"/>
              <ac:spMk id="2" creationId="{2CDB7DF7-299E-C64F-B0F3-05CD26BBB0E2}"/>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262519829" sldId="2147483670"/>
          </pc:sldLayoutMkLst>
          <pc:spChg chg="mod">
            <ac:chgData name="Lesser, Erin" userId="8dc332f5-7456-4b46-a180-62975f9896fb" providerId="ADAL" clId="{6C3424B9-E36F-5EB3-B316-08A99EB297A5}" dt="2025-09-08T17:55:10.792" v="938"/>
            <ac:spMkLst>
              <pc:docMk/>
              <pc:sldMasterMk cId="3047552151" sldId="2147483652"/>
              <pc:sldLayoutMk cId="1262519829" sldId="2147483670"/>
              <ac:spMk id="4" creationId="{4BB1245E-6AC4-AC4A-8FDC-CDD64337F2E4}"/>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2842248307" sldId="2147483671"/>
          </pc:sldLayoutMkLst>
          <pc:spChg chg="mod">
            <ac:chgData name="Lesser, Erin" userId="8dc332f5-7456-4b46-a180-62975f9896fb" providerId="ADAL" clId="{6C3424B9-E36F-5EB3-B316-08A99EB297A5}" dt="2025-09-08T17:55:10.792" v="938"/>
            <ac:spMkLst>
              <pc:docMk/>
              <pc:sldMasterMk cId="3047552151" sldId="2147483652"/>
              <pc:sldLayoutMk cId="2842248307" sldId="2147483671"/>
              <ac:spMk id="2" creationId="{B578804E-5FBD-7F4D-8634-437E25FA042F}"/>
            </ac:spMkLst>
          </pc:spChg>
        </pc:sldLayoutChg>
        <pc:sldLayoutChg chg="addSp delSp modSp mod">
          <pc:chgData name="Lesser, Erin" userId="8dc332f5-7456-4b46-a180-62975f9896fb" providerId="ADAL" clId="{6C3424B9-E36F-5EB3-B316-08A99EB297A5}" dt="2025-09-19T17:38:58.406" v="1971"/>
          <pc:sldLayoutMkLst>
            <pc:docMk/>
            <pc:sldMasterMk cId="3047552151" sldId="2147483652"/>
            <pc:sldLayoutMk cId="2483894831" sldId="2147483673"/>
          </pc:sldLayoutMkLst>
          <pc:spChg chg="mod">
            <ac:chgData name="Lesser, Erin" userId="8dc332f5-7456-4b46-a180-62975f9896fb" providerId="ADAL" clId="{6C3424B9-E36F-5EB3-B316-08A99EB297A5}" dt="2025-09-08T17:55:10.792" v="938"/>
            <ac:spMkLst>
              <pc:docMk/>
              <pc:sldMasterMk cId="3047552151" sldId="2147483652"/>
              <pc:sldLayoutMk cId="2483894831" sldId="2147483673"/>
              <ac:spMk id="4" creationId="{EFAE155F-7E34-DD49-8B26-19F0621382C9}"/>
            </ac:spMkLst>
          </pc:spChg>
          <pc:picChg chg="add mod">
            <ac:chgData name="Lesser, Erin" userId="8dc332f5-7456-4b46-a180-62975f9896fb" providerId="ADAL" clId="{6C3424B9-E36F-5EB3-B316-08A99EB297A5}" dt="2025-09-19T17:38:58.406" v="1971"/>
            <ac:picMkLst>
              <pc:docMk/>
              <pc:sldMasterMk cId="3047552151" sldId="2147483652"/>
              <pc:sldLayoutMk cId="2483894831" sldId="2147483673"/>
              <ac:picMk id="5" creationId="{3615347A-7093-01CD-DBC0-3E7BD8510908}"/>
            </ac:picMkLst>
          </pc:picChg>
          <pc:picChg chg="del">
            <ac:chgData name="Lesser, Erin" userId="8dc332f5-7456-4b46-a180-62975f9896fb" providerId="ADAL" clId="{6C3424B9-E36F-5EB3-B316-08A99EB297A5}" dt="2025-09-19T17:38:57.934" v="1970" actId="478"/>
            <ac:picMkLst>
              <pc:docMk/>
              <pc:sldMasterMk cId="3047552151" sldId="2147483652"/>
              <pc:sldLayoutMk cId="2483894831" sldId="2147483673"/>
              <ac:picMk id="6" creationId="{92EF34E7-95E6-092D-C88A-3C483808A85C}"/>
            </ac:picMkLst>
          </pc:picChg>
        </pc:sldLayoutChg>
        <pc:sldLayoutChg chg="modSp">
          <pc:chgData name="Lesser, Erin" userId="8dc332f5-7456-4b46-a180-62975f9896fb" providerId="ADAL" clId="{6C3424B9-E36F-5EB3-B316-08A99EB297A5}" dt="2025-09-08T17:55:10.792" v="938"/>
          <pc:sldLayoutMkLst>
            <pc:docMk/>
            <pc:sldMasterMk cId="3047552151" sldId="2147483652"/>
            <pc:sldLayoutMk cId="12556387" sldId="2147483674"/>
          </pc:sldLayoutMkLst>
          <pc:spChg chg="mod">
            <ac:chgData name="Lesser, Erin" userId="8dc332f5-7456-4b46-a180-62975f9896fb" providerId="ADAL" clId="{6C3424B9-E36F-5EB3-B316-08A99EB297A5}" dt="2025-09-08T17:55:10.792" v="938"/>
            <ac:spMkLst>
              <pc:docMk/>
              <pc:sldMasterMk cId="3047552151" sldId="2147483652"/>
              <pc:sldLayoutMk cId="12556387" sldId="2147483674"/>
              <ac:spMk id="4" creationId="{4B4E3540-9183-704E-B459-77101CB24556}"/>
            </ac:spMkLst>
          </pc:spChg>
        </pc:sldLayoutChg>
        <pc:sldLayoutChg chg="addSp delSp modSp mod">
          <pc:chgData name="Lesser, Erin" userId="8dc332f5-7456-4b46-a180-62975f9896fb" providerId="ADAL" clId="{6C3424B9-E36F-5EB3-B316-08A99EB297A5}" dt="2025-09-19T17:38:11.680" v="1953"/>
          <pc:sldLayoutMkLst>
            <pc:docMk/>
            <pc:sldMasterMk cId="3047552151" sldId="2147483652"/>
            <pc:sldLayoutMk cId="4040930919" sldId="2147483675"/>
          </pc:sldLayoutMkLst>
          <pc:spChg chg="mod">
            <ac:chgData name="Lesser, Erin" userId="8dc332f5-7456-4b46-a180-62975f9896fb" providerId="ADAL" clId="{6C3424B9-E36F-5EB3-B316-08A99EB297A5}" dt="2025-09-08T17:55:10.792" v="938"/>
            <ac:spMkLst>
              <pc:docMk/>
              <pc:sldMasterMk cId="3047552151" sldId="2147483652"/>
              <pc:sldLayoutMk cId="4040930919" sldId="2147483675"/>
              <ac:spMk id="2" creationId="{F503B501-B84F-DB4D-9CF5-2272D4FC2EB4}"/>
            </ac:spMkLst>
          </pc:spChg>
          <pc:picChg chg="mod">
            <ac:chgData name="Lesser, Erin" userId="8dc332f5-7456-4b46-a180-62975f9896fb" providerId="ADAL" clId="{6C3424B9-E36F-5EB3-B316-08A99EB297A5}" dt="2025-09-08T17:58:01.773" v="1326" actId="1037"/>
            <ac:picMkLst>
              <pc:docMk/>
              <pc:sldMasterMk cId="3047552151" sldId="2147483652"/>
              <pc:sldLayoutMk cId="4040930919" sldId="2147483675"/>
              <ac:picMk id="3" creationId="{9B1E9CB3-FE9E-380A-3CED-405323CFF32A}"/>
            </ac:picMkLst>
          </pc:picChg>
          <pc:picChg chg="del">
            <ac:chgData name="Lesser, Erin" userId="8dc332f5-7456-4b46-a180-62975f9896fb" providerId="ADAL" clId="{6C3424B9-E36F-5EB3-B316-08A99EB297A5}" dt="2025-09-19T17:38:10.779" v="1952" actId="478"/>
            <ac:picMkLst>
              <pc:docMk/>
              <pc:sldMasterMk cId="3047552151" sldId="2147483652"/>
              <pc:sldLayoutMk cId="4040930919" sldId="2147483675"/>
              <ac:picMk id="4" creationId="{21CC4B87-AEDE-34EC-C8C9-DF96A80F29DC}"/>
            </ac:picMkLst>
          </pc:picChg>
          <pc:picChg chg="add mod">
            <ac:chgData name="Lesser, Erin" userId="8dc332f5-7456-4b46-a180-62975f9896fb" providerId="ADAL" clId="{6C3424B9-E36F-5EB3-B316-08A99EB297A5}" dt="2025-09-19T17:38:11.680" v="1953"/>
            <ac:picMkLst>
              <pc:docMk/>
              <pc:sldMasterMk cId="3047552151" sldId="2147483652"/>
              <pc:sldLayoutMk cId="4040930919" sldId="2147483675"/>
              <ac:picMk id="6" creationId="{1AEFA7A3-D9CE-CBC2-0548-C18798D945D7}"/>
            </ac:picMkLst>
          </pc:picChg>
        </pc:sldLayoutChg>
        <pc:sldLayoutChg chg="modSp">
          <pc:chgData name="Lesser, Erin" userId="8dc332f5-7456-4b46-a180-62975f9896fb" providerId="ADAL" clId="{6C3424B9-E36F-5EB3-B316-08A99EB297A5}" dt="2025-09-08T17:55:10.792" v="938"/>
          <pc:sldLayoutMkLst>
            <pc:docMk/>
            <pc:sldMasterMk cId="3047552151" sldId="2147483652"/>
            <pc:sldLayoutMk cId="135979848" sldId="2147483677"/>
          </pc:sldLayoutMkLst>
          <pc:spChg chg="mod">
            <ac:chgData name="Lesser, Erin" userId="8dc332f5-7456-4b46-a180-62975f9896fb" providerId="ADAL" clId="{6C3424B9-E36F-5EB3-B316-08A99EB297A5}" dt="2025-09-08T17:55:10.792" v="938"/>
            <ac:spMkLst>
              <pc:docMk/>
              <pc:sldMasterMk cId="3047552151" sldId="2147483652"/>
              <pc:sldLayoutMk cId="135979848" sldId="2147483677"/>
              <ac:spMk id="2" creationId="{4727BEA9-BFCA-7D4C-911D-F8C6A7B517C5}"/>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51372197" sldId="2147483678"/>
          </pc:sldLayoutMkLst>
          <pc:spChg chg="mod">
            <ac:chgData name="Lesser, Erin" userId="8dc332f5-7456-4b46-a180-62975f9896fb" providerId="ADAL" clId="{6C3424B9-E36F-5EB3-B316-08A99EB297A5}" dt="2025-09-08T17:55:10.792" v="938"/>
            <ac:spMkLst>
              <pc:docMk/>
              <pc:sldMasterMk cId="3047552151" sldId="2147483652"/>
              <pc:sldLayoutMk cId="51372197" sldId="2147483678"/>
              <ac:spMk id="2" creationId="{9DA8A1D4-CDD9-4E43-9E1D-0FCCCEEB98DD}"/>
            </ac:spMkLst>
          </pc:spChg>
        </pc:sldLayoutChg>
        <pc:sldLayoutChg chg="addSp delSp modSp mod">
          <pc:chgData name="Lesser, Erin" userId="8dc332f5-7456-4b46-a180-62975f9896fb" providerId="ADAL" clId="{6C3424B9-E36F-5EB3-B316-08A99EB297A5}" dt="2025-09-19T17:39:05.659" v="1973"/>
          <pc:sldLayoutMkLst>
            <pc:docMk/>
            <pc:sldMasterMk cId="3047552151" sldId="2147483652"/>
            <pc:sldLayoutMk cId="1401012805" sldId="2147483679"/>
          </pc:sldLayoutMkLst>
          <pc:spChg chg="mod">
            <ac:chgData name="Lesser, Erin" userId="8dc332f5-7456-4b46-a180-62975f9896fb" providerId="ADAL" clId="{6C3424B9-E36F-5EB3-B316-08A99EB297A5}" dt="2025-09-08T17:55:10.792" v="938"/>
            <ac:spMkLst>
              <pc:docMk/>
              <pc:sldMasterMk cId="3047552151" sldId="2147483652"/>
              <pc:sldLayoutMk cId="1401012805" sldId="2147483679"/>
              <ac:spMk id="4" creationId="{F56AC65B-910B-BC4D-BDF5-63469AFEDBFE}"/>
            </ac:spMkLst>
          </pc:spChg>
          <pc:picChg chg="add mod">
            <ac:chgData name="Lesser, Erin" userId="8dc332f5-7456-4b46-a180-62975f9896fb" providerId="ADAL" clId="{6C3424B9-E36F-5EB3-B316-08A99EB297A5}" dt="2025-09-19T17:39:05.659" v="1973"/>
            <ac:picMkLst>
              <pc:docMk/>
              <pc:sldMasterMk cId="3047552151" sldId="2147483652"/>
              <pc:sldLayoutMk cId="1401012805" sldId="2147483679"/>
              <ac:picMk id="3" creationId="{DC9AB549-6E95-4425-BA88-0251105FFA8E}"/>
            </ac:picMkLst>
          </pc:picChg>
          <pc:picChg chg="del">
            <ac:chgData name="Lesser, Erin" userId="8dc332f5-7456-4b46-a180-62975f9896fb" providerId="ADAL" clId="{6C3424B9-E36F-5EB3-B316-08A99EB297A5}" dt="2025-09-19T17:39:05.194" v="1972" actId="478"/>
            <ac:picMkLst>
              <pc:docMk/>
              <pc:sldMasterMk cId="3047552151" sldId="2147483652"/>
              <pc:sldLayoutMk cId="1401012805" sldId="2147483679"/>
              <ac:picMk id="7" creationId="{1E459604-5A05-659C-0B09-54EDF6064EB9}"/>
            </ac:picMkLst>
          </pc:picChg>
        </pc:sldLayoutChg>
        <pc:sldLayoutChg chg="addSp delSp modSp mod">
          <pc:chgData name="Lesser, Erin" userId="8dc332f5-7456-4b46-a180-62975f9896fb" providerId="ADAL" clId="{6C3424B9-E36F-5EB3-B316-08A99EB297A5}" dt="2025-09-19T17:39:10.836" v="1975"/>
          <pc:sldLayoutMkLst>
            <pc:docMk/>
            <pc:sldMasterMk cId="3047552151" sldId="2147483652"/>
            <pc:sldLayoutMk cId="3207664644" sldId="2147483680"/>
          </pc:sldLayoutMkLst>
          <pc:spChg chg="mod">
            <ac:chgData name="Lesser, Erin" userId="8dc332f5-7456-4b46-a180-62975f9896fb" providerId="ADAL" clId="{6C3424B9-E36F-5EB3-B316-08A99EB297A5}" dt="2025-09-08T17:55:10.792" v="938"/>
            <ac:spMkLst>
              <pc:docMk/>
              <pc:sldMasterMk cId="3047552151" sldId="2147483652"/>
              <pc:sldLayoutMk cId="3207664644" sldId="2147483680"/>
              <ac:spMk id="2" creationId="{519437C4-20E4-D747-90E4-A20635A965EC}"/>
            </ac:spMkLst>
          </pc:spChg>
          <pc:picChg chg="add mod">
            <ac:chgData name="Lesser, Erin" userId="8dc332f5-7456-4b46-a180-62975f9896fb" providerId="ADAL" clId="{6C3424B9-E36F-5EB3-B316-08A99EB297A5}" dt="2025-09-19T17:39:10.836" v="1975"/>
            <ac:picMkLst>
              <pc:docMk/>
              <pc:sldMasterMk cId="3047552151" sldId="2147483652"/>
              <pc:sldLayoutMk cId="3207664644" sldId="2147483680"/>
              <ac:picMk id="4" creationId="{9D44F2B3-6E66-4CB6-F3B2-A3CE7877A010}"/>
            </ac:picMkLst>
          </pc:picChg>
          <pc:picChg chg="del">
            <ac:chgData name="Lesser, Erin" userId="8dc332f5-7456-4b46-a180-62975f9896fb" providerId="ADAL" clId="{6C3424B9-E36F-5EB3-B316-08A99EB297A5}" dt="2025-09-19T17:39:10.309" v="1974" actId="478"/>
            <ac:picMkLst>
              <pc:docMk/>
              <pc:sldMasterMk cId="3047552151" sldId="2147483652"/>
              <pc:sldLayoutMk cId="3207664644" sldId="2147483680"/>
              <ac:picMk id="5" creationId="{0240657C-4A88-98EE-3889-DA3F1D270B1B}"/>
            </ac:picMkLst>
          </pc:picChg>
        </pc:sldLayoutChg>
        <pc:sldLayoutChg chg="addSp delSp modSp mod">
          <pc:chgData name="Lesser, Erin" userId="8dc332f5-7456-4b46-a180-62975f9896fb" providerId="ADAL" clId="{6C3424B9-E36F-5EB3-B316-08A99EB297A5}" dt="2025-09-19T17:39:16.465" v="1977"/>
          <pc:sldLayoutMkLst>
            <pc:docMk/>
            <pc:sldMasterMk cId="3047552151" sldId="2147483652"/>
            <pc:sldLayoutMk cId="1064379133" sldId="2147483681"/>
          </pc:sldLayoutMkLst>
          <pc:spChg chg="mod">
            <ac:chgData name="Lesser, Erin" userId="8dc332f5-7456-4b46-a180-62975f9896fb" providerId="ADAL" clId="{6C3424B9-E36F-5EB3-B316-08A99EB297A5}" dt="2025-09-08T17:55:10.792" v="938"/>
            <ac:spMkLst>
              <pc:docMk/>
              <pc:sldMasterMk cId="3047552151" sldId="2147483652"/>
              <pc:sldLayoutMk cId="1064379133" sldId="2147483681"/>
              <ac:spMk id="4" creationId="{4D8058F0-D55B-4143-9C11-920593638A96}"/>
            </ac:spMkLst>
          </pc:spChg>
          <pc:picChg chg="del">
            <ac:chgData name="Lesser, Erin" userId="8dc332f5-7456-4b46-a180-62975f9896fb" providerId="ADAL" clId="{6C3424B9-E36F-5EB3-B316-08A99EB297A5}" dt="2025-09-19T17:39:15.985" v="1976" actId="478"/>
            <ac:picMkLst>
              <pc:docMk/>
              <pc:sldMasterMk cId="3047552151" sldId="2147483652"/>
              <pc:sldLayoutMk cId="1064379133" sldId="2147483681"/>
              <ac:picMk id="3" creationId="{D74625EA-F6C1-B074-3EAD-9D57ADBF615D}"/>
            </ac:picMkLst>
          </pc:picChg>
          <pc:picChg chg="add mod">
            <ac:chgData name="Lesser, Erin" userId="8dc332f5-7456-4b46-a180-62975f9896fb" providerId="ADAL" clId="{6C3424B9-E36F-5EB3-B316-08A99EB297A5}" dt="2025-09-19T17:39:16.465" v="1977"/>
            <ac:picMkLst>
              <pc:docMk/>
              <pc:sldMasterMk cId="3047552151" sldId="2147483652"/>
              <pc:sldLayoutMk cId="1064379133" sldId="2147483681"/>
              <ac:picMk id="5" creationId="{2B0A2E50-213D-16C8-D6CD-53FDBF3B9D31}"/>
            </ac:picMkLst>
          </pc:picChg>
        </pc:sldLayoutChg>
        <pc:sldLayoutChg chg="modSp">
          <pc:chgData name="Lesser, Erin" userId="8dc332f5-7456-4b46-a180-62975f9896fb" providerId="ADAL" clId="{6C3424B9-E36F-5EB3-B316-08A99EB297A5}" dt="2025-09-08T17:55:10.792" v="938"/>
          <pc:sldLayoutMkLst>
            <pc:docMk/>
            <pc:sldMasterMk cId="3047552151" sldId="2147483652"/>
            <pc:sldLayoutMk cId="1643524575" sldId="2147483682"/>
          </pc:sldLayoutMkLst>
          <pc:spChg chg="mod">
            <ac:chgData name="Lesser, Erin" userId="8dc332f5-7456-4b46-a180-62975f9896fb" providerId="ADAL" clId="{6C3424B9-E36F-5EB3-B316-08A99EB297A5}" dt="2025-09-08T17:55:10.792" v="938"/>
            <ac:spMkLst>
              <pc:docMk/>
              <pc:sldMasterMk cId="3047552151" sldId="2147483652"/>
              <pc:sldLayoutMk cId="1643524575" sldId="2147483682"/>
              <ac:spMk id="2" creationId="{886C9055-F6AF-BA4A-A78F-FC82C6C7CDD8}"/>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2223670638" sldId="2147483683"/>
          </pc:sldLayoutMkLst>
          <pc:spChg chg="mod">
            <ac:chgData name="Lesser, Erin" userId="8dc332f5-7456-4b46-a180-62975f9896fb" providerId="ADAL" clId="{6C3424B9-E36F-5EB3-B316-08A99EB297A5}" dt="2025-09-08T17:55:10.792" v="938"/>
            <ac:spMkLst>
              <pc:docMk/>
              <pc:sldMasterMk cId="3047552151" sldId="2147483652"/>
              <pc:sldLayoutMk cId="2223670638" sldId="2147483683"/>
              <ac:spMk id="2" creationId="{63DC7804-B0C1-B947-933A-E34E37C0AE6E}"/>
            </ac:spMkLst>
          </pc:spChg>
        </pc:sldLayoutChg>
        <pc:sldLayoutChg chg="addSp delSp modSp mod">
          <pc:chgData name="Lesser, Erin" userId="8dc332f5-7456-4b46-a180-62975f9896fb" providerId="ADAL" clId="{6C3424B9-E36F-5EB3-B316-08A99EB297A5}" dt="2025-09-19T17:39:24.577" v="1979"/>
          <pc:sldLayoutMkLst>
            <pc:docMk/>
            <pc:sldMasterMk cId="3047552151" sldId="2147483652"/>
            <pc:sldLayoutMk cId="2105272072" sldId="2147483684"/>
          </pc:sldLayoutMkLst>
          <pc:spChg chg="mod">
            <ac:chgData name="Lesser, Erin" userId="8dc332f5-7456-4b46-a180-62975f9896fb" providerId="ADAL" clId="{6C3424B9-E36F-5EB3-B316-08A99EB297A5}" dt="2025-09-08T17:55:10.792" v="938"/>
            <ac:spMkLst>
              <pc:docMk/>
              <pc:sldMasterMk cId="3047552151" sldId="2147483652"/>
              <pc:sldLayoutMk cId="2105272072" sldId="2147483684"/>
              <ac:spMk id="2" creationId="{4FC8F0EE-0EF6-D142-9738-28B17A8934CE}"/>
            </ac:spMkLst>
          </pc:spChg>
          <pc:picChg chg="add mod">
            <ac:chgData name="Lesser, Erin" userId="8dc332f5-7456-4b46-a180-62975f9896fb" providerId="ADAL" clId="{6C3424B9-E36F-5EB3-B316-08A99EB297A5}" dt="2025-09-19T17:39:24.577" v="1979"/>
            <ac:picMkLst>
              <pc:docMk/>
              <pc:sldMasterMk cId="3047552151" sldId="2147483652"/>
              <pc:sldLayoutMk cId="2105272072" sldId="2147483684"/>
              <ac:picMk id="3" creationId="{C8ECB4E4-F09A-0023-2B2A-666176321112}"/>
            </ac:picMkLst>
          </pc:picChg>
          <pc:picChg chg="del">
            <ac:chgData name="Lesser, Erin" userId="8dc332f5-7456-4b46-a180-62975f9896fb" providerId="ADAL" clId="{6C3424B9-E36F-5EB3-B316-08A99EB297A5}" dt="2025-09-19T17:39:23.936" v="1978" actId="478"/>
            <ac:picMkLst>
              <pc:docMk/>
              <pc:sldMasterMk cId="3047552151" sldId="2147483652"/>
              <pc:sldLayoutMk cId="2105272072" sldId="2147483684"/>
              <ac:picMk id="4" creationId="{E831D783-AC8E-0160-D36E-8A8B09A070D4}"/>
            </ac:picMkLst>
          </pc:picChg>
        </pc:sldLayoutChg>
        <pc:sldLayoutChg chg="modSp">
          <pc:chgData name="Lesser, Erin" userId="8dc332f5-7456-4b46-a180-62975f9896fb" providerId="ADAL" clId="{6C3424B9-E36F-5EB3-B316-08A99EB297A5}" dt="2025-09-08T17:55:10.792" v="938"/>
          <pc:sldLayoutMkLst>
            <pc:docMk/>
            <pc:sldMasterMk cId="3047552151" sldId="2147483652"/>
            <pc:sldLayoutMk cId="1137495652" sldId="2147483685"/>
          </pc:sldLayoutMkLst>
          <pc:spChg chg="mod">
            <ac:chgData name="Lesser, Erin" userId="8dc332f5-7456-4b46-a180-62975f9896fb" providerId="ADAL" clId="{6C3424B9-E36F-5EB3-B316-08A99EB297A5}" dt="2025-09-08T17:55:10.792" v="938"/>
            <ac:spMkLst>
              <pc:docMk/>
              <pc:sldMasterMk cId="3047552151" sldId="2147483652"/>
              <pc:sldLayoutMk cId="1137495652" sldId="2147483685"/>
              <ac:spMk id="2" creationId="{357C4E10-6706-1045-ACDB-435AD49DB119}"/>
            </ac:spMkLst>
          </pc:spChg>
        </pc:sldLayoutChg>
        <pc:sldLayoutChg chg="addSp delSp modSp mod">
          <pc:chgData name="Lesser, Erin" userId="8dc332f5-7456-4b46-a180-62975f9896fb" providerId="ADAL" clId="{6C3424B9-E36F-5EB3-B316-08A99EB297A5}" dt="2025-09-19T17:39:30.649" v="1981"/>
          <pc:sldLayoutMkLst>
            <pc:docMk/>
            <pc:sldMasterMk cId="3047552151" sldId="2147483652"/>
            <pc:sldLayoutMk cId="210481471" sldId="2147483686"/>
          </pc:sldLayoutMkLst>
          <pc:spChg chg="mod">
            <ac:chgData name="Lesser, Erin" userId="8dc332f5-7456-4b46-a180-62975f9896fb" providerId="ADAL" clId="{6C3424B9-E36F-5EB3-B316-08A99EB297A5}" dt="2025-09-08T17:55:10.792" v="938"/>
            <ac:spMkLst>
              <pc:docMk/>
              <pc:sldMasterMk cId="3047552151" sldId="2147483652"/>
              <pc:sldLayoutMk cId="210481471" sldId="2147483686"/>
              <ac:spMk id="5" creationId="{29B7C6C6-2D8F-0D4E-9012-8B309C3666C1}"/>
            </ac:spMkLst>
          </pc:spChg>
          <pc:picChg chg="add mod">
            <ac:chgData name="Lesser, Erin" userId="8dc332f5-7456-4b46-a180-62975f9896fb" providerId="ADAL" clId="{6C3424B9-E36F-5EB3-B316-08A99EB297A5}" dt="2025-09-19T17:39:30.649" v="1981"/>
            <ac:picMkLst>
              <pc:docMk/>
              <pc:sldMasterMk cId="3047552151" sldId="2147483652"/>
              <pc:sldLayoutMk cId="210481471" sldId="2147483686"/>
              <ac:picMk id="3" creationId="{BB3A5535-FCF7-4E2D-A0FF-89DC1C05517E}"/>
            </ac:picMkLst>
          </pc:picChg>
          <pc:picChg chg="del">
            <ac:chgData name="Lesser, Erin" userId="8dc332f5-7456-4b46-a180-62975f9896fb" providerId="ADAL" clId="{6C3424B9-E36F-5EB3-B316-08A99EB297A5}" dt="2025-09-19T17:39:30.121" v="1980" actId="478"/>
            <ac:picMkLst>
              <pc:docMk/>
              <pc:sldMasterMk cId="3047552151" sldId="2147483652"/>
              <pc:sldLayoutMk cId="210481471" sldId="2147483686"/>
              <ac:picMk id="4" creationId="{84C9C6D4-6F48-CF90-87C7-CE59C2DC4AFC}"/>
            </ac:picMkLst>
          </pc:picChg>
        </pc:sldLayoutChg>
        <pc:sldLayoutChg chg="addSp delSp modSp mod">
          <pc:chgData name="Lesser, Erin" userId="8dc332f5-7456-4b46-a180-62975f9896fb" providerId="ADAL" clId="{6C3424B9-E36F-5EB3-B316-08A99EB297A5}" dt="2025-09-19T17:38:21.057" v="1955"/>
          <pc:sldLayoutMkLst>
            <pc:docMk/>
            <pc:sldMasterMk cId="3047552151" sldId="2147483652"/>
            <pc:sldLayoutMk cId="2392630801" sldId="2147483689"/>
          </pc:sldLayoutMkLst>
          <pc:picChg chg="add mod">
            <ac:chgData name="Lesser, Erin" userId="8dc332f5-7456-4b46-a180-62975f9896fb" providerId="ADAL" clId="{6C3424B9-E36F-5EB3-B316-08A99EB297A5}" dt="2025-09-19T17:38:21.057" v="1955"/>
            <ac:picMkLst>
              <pc:docMk/>
              <pc:sldMasterMk cId="3047552151" sldId="2147483652"/>
              <pc:sldLayoutMk cId="2392630801" sldId="2147483689"/>
              <ac:picMk id="2" creationId="{757CAF9E-D686-95B3-3072-A1CFEFC71978}"/>
            </ac:picMkLst>
          </pc:picChg>
          <pc:picChg chg="del">
            <ac:chgData name="Lesser, Erin" userId="8dc332f5-7456-4b46-a180-62975f9896fb" providerId="ADAL" clId="{6C3424B9-E36F-5EB3-B316-08A99EB297A5}" dt="2025-09-19T17:38:20.460" v="1954" actId="478"/>
            <ac:picMkLst>
              <pc:docMk/>
              <pc:sldMasterMk cId="3047552151" sldId="2147483652"/>
              <pc:sldLayoutMk cId="2392630801" sldId="2147483689"/>
              <ac:picMk id="6" creationId="{771DB3BF-2945-4A11-7327-EF7C3549232F}"/>
            </ac:picMkLst>
          </pc:picChg>
          <pc:picChg chg="mod">
            <ac:chgData name="Lesser, Erin" userId="8dc332f5-7456-4b46-a180-62975f9896fb" providerId="ADAL" clId="{6C3424B9-E36F-5EB3-B316-08A99EB297A5}" dt="2025-09-08T17:58:24.501" v="1401" actId="1038"/>
            <ac:picMkLst>
              <pc:docMk/>
              <pc:sldMasterMk cId="3047552151" sldId="2147483652"/>
              <pc:sldLayoutMk cId="2392630801" sldId="2147483689"/>
              <ac:picMk id="7" creationId="{AA54594E-EFE8-F935-5B14-D73BD872A272}"/>
            </ac:picMkLst>
          </pc:picChg>
        </pc:sldLayoutChg>
        <pc:sldLayoutChg chg="addSp delSp modSp mod">
          <pc:chgData name="Lesser, Erin" userId="8dc332f5-7456-4b46-a180-62975f9896fb" providerId="ADAL" clId="{6C3424B9-E36F-5EB3-B316-08A99EB297A5}" dt="2025-09-19T16:57:39.946" v="1919" actId="1036"/>
          <pc:sldLayoutMkLst>
            <pc:docMk/>
            <pc:sldMasterMk cId="3047552151" sldId="2147483652"/>
            <pc:sldLayoutMk cId="3117060889" sldId="2147483690"/>
          </pc:sldLayoutMkLst>
          <pc:spChg chg="add mod topLvl">
            <ac:chgData name="Lesser, Erin" userId="8dc332f5-7456-4b46-a180-62975f9896fb" providerId="ADAL" clId="{6C3424B9-E36F-5EB3-B316-08A99EB297A5}" dt="2025-09-04T17:18:14.926" v="567" actId="14100"/>
            <ac:spMkLst>
              <pc:docMk/>
              <pc:sldMasterMk cId="3047552151" sldId="2147483652"/>
              <pc:sldLayoutMk cId="3117060889" sldId="2147483690"/>
              <ac:spMk id="2" creationId="{CFE2C7D3-4098-1EF3-0C2E-33F0740FEA4F}"/>
            </ac:spMkLst>
          </pc:spChg>
          <pc:spChg chg="mod">
            <ac:chgData name="Lesser, Erin" userId="8dc332f5-7456-4b46-a180-62975f9896fb" providerId="ADAL" clId="{6C3424B9-E36F-5EB3-B316-08A99EB297A5}" dt="2025-09-04T17:18:47.506" v="571" actId="14100"/>
            <ac:spMkLst>
              <pc:docMk/>
              <pc:sldMasterMk cId="3047552151" sldId="2147483652"/>
              <pc:sldLayoutMk cId="3117060889" sldId="2147483690"/>
              <ac:spMk id="4" creationId="{391E55CC-77FA-B1F5-16B8-17574AD008FA}"/>
            </ac:spMkLst>
          </pc:spChg>
          <pc:picChg chg="mod">
            <ac:chgData name="Lesser, Erin" userId="8dc332f5-7456-4b46-a180-62975f9896fb" providerId="ADAL" clId="{6C3424B9-E36F-5EB3-B316-08A99EB297A5}" dt="2025-09-04T17:21:51.095" v="714" actId="1038"/>
            <ac:picMkLst>
              <pc:docMk/>
              <pc:sldMasterMk cId="3047552151" sldId="2147483652"/>
              <pc:sldLayoutMk cId="3117060889" sldId="2147483690"/>
              <ac:picMk id="5" creationId="{6264B7D4-3F80-E278-84AB-2A36C55F6E92}"/>
            </ac:picMkLst>
          </pc:picChg>
          <pc:picChg chg="mod">
            <ac:chgData name="Lesser, Erin" userId="8dc332f5-7456-4b46-a180-62975f9896fb" providerId="ADAL" clId="{6C3424B9-E36F-5EB3-B316-08A99EB297A5}" dt="2025-09-19T16:57:39.946" v="1919" actId="1036"/>
            <ac:picMkLst>
              <pc:docMk/>
              <pc:sldMasterMk cId="3047552151" sldId="2147483652"/>
              <pc:sldLayoutMk cId="3117060889" sldId="2147483690"/>
              <ac:picMk id="7" creationId="{7DBEEE12-C483-5C37-881F-3EBCD21390BF}"/>
            </ac:picMkLst>
          </pc:picChg>
          <pc:picChg chg="add mod topLvl">
            <ac:chgData name="Lesser, Erin" userId="8dc332f5-7456-4b46-a180-62975f9896fb" providerId="ADAL" clId="{6C3424B9-E36F-5EB3-B316-08A99EB297A5}" dt="2025-09-04T17:18:02.458" v="562" actId="165"/>
            <ac:picMkLst>
              <pc:docMk/>
              <pc:sldMasterMk cId="3047552151" sldId="2147483652"/>
              <pc:sldLayoutMk cId="3117060889" sldId="2147483690"/>
              <ac:picMk id="8" creationId="{2492AB05-8CE1-D9E6-DA5F-9A926EC60A42}"/>
            </ac:picMkLst>
          </pc:picChg>
        </pc:sldLayoutChg>
        <pc:sldLayoutChg chg="addSp delSp modSp mod">
          <pc:chgData name="Lesser, Erin" userId="8dc332f5-7456-4b46-a180-62975f9896fb" providerId="ADAL" clId="{6C3424B9-E36F-5EB3-B316-08A99EB297A5}" dt="2025-09-19T17:38:49.845" v="1967"/>
          <pc:sldLayoutMkLst>
            <pc:docMk/>
            <pc:sldMasterMk cId="3047552151" sldId="2147483652"/>
            <pc:sldLayoutMk cId="3980924822" sldId="2147483691"/>
          </pc:sldLayoutMkLst>
          <pc:spChg chg="mod">
            <ac:chgData name="Lesser, Erin" userId="8dc332f5-7456-4b46-a180-62975f9896fb" providerId="ADAL" clId="{6C3424B9-E36F-5EB3-B316-08A99EB297A5}" dt="2025-09-08T17:55:10.792" v="938"/>
            <ac:spMkLst>
              <pc:docMk/>
              <pc:sldMasterMk cId="3047552151" sldId="2147483652"/>
              <pc:sldLayoutMk cId="3980924822" sldId="2147483691"/>
              <ac:spMk id="2" creationId="{503D1906-C08F-3344-8E9A-D0DA1AD254ED}"/>
            </ac:spMkLst>
          </pc:spChg>
          <pc:picChg chg="add mod">
            <ac:chgData name="Lesser, Erin" userId="8dc332f5-7456-4b46-a180-62975f9896fb" providerId="ADAL" clId="{6C3424B9-E36F-5EB3-B316-08A99EB297A5}" dt="2025-09-19T17:38:49.845" v="1967"/>
            <ac:picMkLst>
              <pc:docMk/>
              <pc:sldMasterMk cId="3047552151" sldId="2147483652"/>
              <pc:sldLayoutMk cId="3980924822" sldId="2147483691"/>
              <ac:picMk id="6" creationId="{49393F39-DAA8-FDCF-8C75-7B40EEE9BAF6}"/>
            </ac:picMkLst>
          </pc:picChg>
          <pc:picChg chg="del">
            <ac:chgData name="Lesser, Erin" userId="8dc332f5-7456-4b46-a180-62975f9896fb" providerId="ADAL" clId="{6C3424B9-E36F-5EB3-B316-08A99EB297A5}" dt="2025-09-19T17:38:49.368" v="1966" actId="478"/>
            <ac:picMkLst>
              <pc:docMk/>
              <pc:sldMasterMk cId="3047552151" sldId="2147483652"/>
              <pc:sldLayoutMk cId="3980924822" sldId="2147483691"/>
              <ac:picMk id="7" creationId="{06C4A6C9-DEFB-083C-B48F-855BD2C5F24C}"/>
            </ac:picMkLst>
          </pc:picChg>
          <pc:picChg chg="mod">
            <ac:chgData name="Lesser, Erin" userId="8dc332f5-7456-4b46-a180-62975f9896fb" providerId="ADAL" clId="{6C3424B9-E36F-5EB3-B316-08A99EB297A5}" dt="2025-09-08T18:43:25.007" v="1810" actId="1038"/>
            <ac:picMkLst>
              <pc:docMk/>
              <pc:sldMasterMk cId="3047552151" sldId="2147483652"/>
              <pc:sldLayoutMk cId="3980924822" sldId="2147483691"/>
              <ac:picMk id="8" creationId="{E756D398-63EF-F7DE-EBA6-6F90C37B6330}"/>
            </ac:picMkLst>
          </pc:picChg>
        </pc:sldLayoutChg>
        <pc:sldLayoutChg chg="addSp delSp modSp mod">
          <pc:chgData name="Lesser, Erin" userId="8dc332f5-7456-4b46-a180-62975f9896fb" providerId="ADAL" clId="{6C3424B9-E36F-5EB3-B316-08A99EB297A5}" dt="2025-09-19T17:38:54.165" v="1969"/>
          <pc:sldLayoutMkLst>
            <pc:docMk/>
            <pc:sldMasterMk cId="3047552151" sldId="2147483652"/>
            <pc:sldLayoutMk cId="638030282" sldId="2147483692"/>
          </pc:sldLayoutMkLst>
          <pc:spChg chg="mod">
            <ac:chgData name="Lesser, Erin" userId="8dc332f5-7456-4b46-a180-62975f9896fb" providerId="ADAL" clId="{6C3424B9-E36F-5EB3-B316-08A99EB297A5}" dt="2025-09-08T17:55:10.792" v="938"/>
            <ac:spMkLst>
              <pc:docMk/>
              <pc:sldMasterMk cId="3047552151" sldId="2147483652"/>
              <pc:sldLayoutMk cId="638030282" sldId="2147483692"/>
              <ac:spMk id="2" creationId="{A0BE134F-2CF3-F64C-AB00-008C9BB3A23E}"/>
            </ac:spMkLst>
          </pc:spChg>
          <pc:spChg chg="mod">
            <ac:chgData name="Lesser, Erin" userId="8dc332f5-7456-4b46-a180-62975f9896fb" providerId="ADAL" clId="{6C3424B9-E36F-5EB3-B316-08A99EB297A5}" dt="2025-09-08T18:43:34.057" v="1812" actId="1076"/>
            <ac:spMkLst>
              <pc:docMk/>
              <pc:sldMasterMk cId="3047552151" sldId="2147483652"/>
              <pc:sldLayoutMk cId="638030282" sldId="2147483692"/>
              <ac:spMk id="6" creationId="{00000000-0000-0000-0000-000000000000}"/>
            </ac:spMkLst>
          </pc:spChg>
          <pc:picChg chg="add mod">
            <ac:chgData name="Lesser, Erin" userId="8dc332f5-7456-4b46-a180-62975f9896fb" providerId="ADAL" clId="{6C3424B9-E36F-5EB3-B316-08A99EB297A5}" dt="2025-09-19T17:38:54.165" v="1969"/>
            <ac:picMkLst>
              <pc:docMk/>
              <pc:sldMasterMk cId="3047552151" sldId="2147483652"/>
              <pc:sldLayoutMk cId="638030282" sldId="2147483692"/>
              <ac:picMk id="3" creationId="{84C15E87-F079-8D22-DC4F-DD1CCF5B665F}"/>
            </ac:picMkLst>
          </pc:picChg>
          <pc:picChg chg="del">
            <ac:chgData name="Lesser, Erin" userId="8dc332f5-7456-4b46-a180-62975f9896fb" providerId="ADAL" clId="{6C3424B9-E36F-5EB3-B316-08A99EB297A5}" dt="2025-09-19T17:38:53.676" v="1968" actId="478"/>
            <ac:picMkLst>
              <pc:docMk/>
              <pc:sldMasterMk cId="3047552151" sldId="2147483652"/>
              <pc:sldLayoutMk cId="638030282" sldId="2147483692"/>
              <ac:picMk id="4" creationId="{C8E09E3B-6938-CAF5-21A4-A6AACC321B0B}"/>
            </ac:picMkLst>
          </pc:picChg>
          <pc:picChg chg="mod">
            <ac:chgData name="Lesser, Erin" userId="8dc332f5-7456-4b46-a180-62975f9896fb" providerId="ADAL" clId="{6C3424B9-E36F-5EB3-B316-08A99EB297A5}" dt="2025-09-08T18:43:45.249" v="1872" actId="1038"/>
            <ac:picMkLst>
              <pc:docMk/>
              <pc:sldMasterMk cId="3047552151" sldId="2147483652"/>
              <pc:sldLayoutMk cId="638030282" sldId="2147483692"/>
              <ac:picMk id="5" creationId="{E1077E3E-5F5A-34A8-F735-4F9EBC342C61}"/>
            </ac:picMkLst>
          </pc:picChg>
        </pc:sldLayoutChg>
        <pc:sldLayoutChg chg="addSp delSp modSp mod">
          <pc:chgData name="Lesser, Erin" userId="8dc332f5-7456-4b46-a180-62975f9896fb" providerId="ADAL" clId="{6C3424B9-E36F-5EB3-B316-08A99EB297A5}" dt="2025-09-19T17:38:26.854" v="1957"/>
          <pc:sldLayoutMkLst>
            <pc:docMk/>
            <pc:sldMasterMk cId="3047552151" sldId="2147483652"/>
            <pc:sldLayoutMk cId="383460157" sldId="2147483694"/>
          </pc:sldLayoutMkLst>
          <pc:spChg chg="mod">
            <ac:chgData name="Lesser, Erin" userId="8dc332f5-7456-4b46-a180-62975f9896fb" providerId="ADAL" clId="{6C3424B9-E36F-5EB3-B316-08A99EB297A5}" dt="2025-09-08T17:55:10.792" v="938"/>
            <ac:spMkLst>
              <pc:docMk/>
              <pc:sldMasterMk cId="3047552151" sldId="2147483652"/>
              <pc:sldLayoutMk cId="383460157" sldId="2147483694"/>
              <ac:spMk id="2" creationId="{65B6C233-3C8D-B348-B4B1-A1FFAC2449F4}"/>
            </ac:spMkLst>
          </pc:spChg>
          <pc:picChg chg="add mod">
            <ac:chgData name="Lesser, Erin" userId="8dc332f5-7456-4b46-a180-62975f9896fb" providerId="ADAL" clId="{6C3424B9-E36F-5EB3-B316-08A99EB297A5}" dt="2025-09-19T17:38:26.854" v="1957"/>
            <ac:picMkLst>
              <pc:docMk/>
              <pc:sldMasterMk cId="3047552151" sldId="2147483652"/>
              <pc:sldLayoutMk cId="383460157" sldId="2147483694"/>
              <ac:picMk id="3" creationId="{2F5A175A-7F85-A190-1DEC-0103E43D2AD5}"/>
            </ac:picMkLst>
          </pc:picChg>
          <pc:picChg chg="del">
            <ac:chgData name="Lesser, Erin" userId="8dc332f5-7456-4b46-a180-62975f9896fb" providerId="ADAL" clId="{6C3424B9-E36F-5EB3-B316-08A99EB297A5}" dt="2025-09-19T17:38:26.300" v="1956" actId="478"/>
            <ac:picMkLst>
              <pc:docMk/>
              <pc:sldMasterMk cId="3047552151" sldId="2147483652"/>
              <pc:sldLayoutMk cId="383460157" sldId="2147483694"/>
              <ac:picMk id="4" creationId="{2278207D-191D-5D7A-7D4D-339085E2EC8C}"/>
            </ac:picMkLst>
          </pc:picChg>
          <pc:picChg chg="mod">
            <ac:chgData name="Lesser, Erin" userId="8dc332f5-7456-4b46-a180-62975f9896fb" providerId="ADAL" clId="{6C3424B9-E36F-5EB3-B316-08A99EB297A5}" dt="2025-09-08T17:58:45.578" v="1464" actId="1037"/>
            <ac:picMkLst>
              <pc:docMk/>
              <pc:sldMasterMk cId="3047552151" sldId="2147483652"/>
              <pc:sldLayoutMk cId="383460157" sldId="2147483694"/>
              <ac:picMk id="9" creationId="{A73F1124-E6F7-8E94-3EE5-CF0EF20CF6E5}"/>
            </ac:picMkLst>
          </pc:picChg>
        </pc:sldLayoutChg>
        <pc:sldLayoutChg chg="addSp delSp modSp mod">
          <pc:chgData name="Lesser, Erin" userId="8dc332f5-7456-4b46-a180-62975f9896fb" providerId="ADAL" clId="{6C3424B9-E36F-5EB3-B316-08A99EB297A5}" dt="2025-09-19T17:38:45.260" v="1965"/>
          <pc:sldLayoutMkLst>
            <pc:docMk/>
            <pc:sldMasterMk cId="3047552151" sldId="2147483652"/>
            <pc:sldLayoutMk cId="1909083057" sldId="2147483695"/>
          </pc:sldLayoutMkLst>
          <pc:spChg chg="mod">
            <ac:chgData name="Lesser, Erin" userId="8dc332f5-7456-4b46-a180-62975f9896fb" providerId="ADAL" clId="{6C3424B9-E36F-5EB3-B316-08A99EB297A5}" dt="2025-09-08T17:55:10.792" v="938"/>
            <ac:spMkLst>
              <pc:docMk/>
              <pc:sldMasterMk cId="3047552151" sldId="2147483652"/>
              <pc:sldLayoutMk cId="1909083057" sldId="2147483695"/>
              <ac:spMk id="2" creationId="{4F1C1BA9-EB81-2B40-9E94-5DDE43D2A1B6}"/>
            </ac:spMkLst>
          </pc:spChg>
          <pc:picChg chg="add mod">
            <ac:chgData name="Lesser, Erin" userId="8dc332f5-7456-4b46-a180-62975f9896fb" providerId="ADAL" clId="{6C3424B9-E36F-5EB3-B316-08A99EB297A5}" dt="2025-09-19T17:38:45.260" v="1965"/>
            <ac:picMkLst>
              <pc:docMk/>
              <pc:sldMasterMk cId="3047552151" sldId="2147483652"/>
              <pc:sldLayoutMk cId="1909083057" sldId="2147483695"/>
              <ac:picMk id="3" creationId="{544D0F5C-4D4E-08C8-11C7-7E1C03B01B97}"/>
            </ac:picMkLst>
          </pc:picChg>
          <pc:picChg chg="del">
            <ac:chgData name="Lesser, Erin" userId="8dc332f5-7456-4b46-a180-62975f9896fb" providerId="ADAL" clId="{6C3424B9-E36F-5EB3-B316-08A99EB297A5}" dt="2025-09-19T17:38:44.765" v="1964" actId="478"/>
            <ac:picMkLst>
              <pc:docMk/>
              <pc:sldMasterMk cId="3047552151" sldId="2147483652"/>
              <pc:sldLayoutMk cId="1909083057" sldId="2147483695"/>
              <ac:picMk id="7" creationId="{7F1A9841-644F-8FD4-956A-9ED608011004}"/>
            </ac:picMkLst>
          </pc:picChg>
        </pc:sldLayoutChg>
        <pc:sldLayoutChg chg="addSp delSp modSp mod">
          <pc:chgData name="Lesser, Erin" userId="8dc332f5-7456-4b46-a180-62975f9896fb" providerId="ADAL" clId="{6C3424B9-E36F-5EB3-B316-08A99EB297A5}" dt="2025-09-19T17:38:31.810" v="1959"/>
          <pc:sldLayoutMkLst>
            <pc:docMk/>
            <pc:sldMasterMk cId="3047552151" sldId="2147483652"/>
            <pc:sldLayoutMk cId="708777237" sldId="2147483696"/>
          </pc:sldLayoutMkLst>
          <pc:spChg chg="mod">
            <ac:chgData name="Lesser, Erin" userId="8dc332f5-7456-4b46-a180-62975f9896fb" providerId="ADAL" clId="{6C3424B9-E36F-5EB3-B316-08A99EB297A5}" dt="2025-09-08T17:55:10.792" v="938"/>
            <ac:spMkLst>
              <pc:docMk/>
              <pc:sldMasterMk cId="3047552151" sldId="2147483652"/>
              <pc:sldLayoutMk cId="708777237" sldId="2147483696"/>
              <ac:spMk id="3" creationId="{0CBDE9F9-735B-064C-9233-5920BAC15783}"/>
            </ac:spMkLst>
          </pc:spChg>
          <pc:picChg chg="add mod">
            <ac:chgData name="Lesser, Erin" userId="8dc332f5-7456-4b46-a180-62975f9896fb" providerId="ADAL" clId="{6C3424B9-E36F-5EB3-B316-08A99EB297A5}" dt="2025-09-19T17:38:31.810" v="1959"/>
            <ac:picMkLst>
              <pc:docMk/>
              <pc:sldMasterMk cId="3047552151" sldId="2147483652"/>
              <pc:sldLayoutMk cId="708777237" sldId="2147483696"/>
              <ac:picMk id="4" creationId="{762CB31B-1E3C-27C5-3F2B-C9A184951709}"/>
            </ac:picMkLst>
          </pc:picChg>
          <pc:picChg chg="del">
            <ac:chgData name="Lesser, Erin" userId="8dc332f5-7456-4b46-a180-62975f9896fb" providerId="ADAL" clId="{6C3424B9-E36F-5EB3-B316-08A99EB297A5}" dt="2025-09-19T17:38:31.181" v="1958" actId="478"/>
            <ac:picMkLst>
              <pc:docMk/>
              <pc:sldMasterMk cId="3047552151" sldId="2147483652"/>
              <pc:sldLayoutMk cId="708777237" sldId="2147483696"/>
              <ac:picMk id="5" creationId="{B364E6F7-2C2B-458D-0B15-649F2138105C}"/>
            </ac:picMkLst>
          </pc:picChg>
          <pc:picChg chg="mod">
            <ac:chgData name="Lesser, Erin" userId="8dc332f5-7456-4b46-a180-62975f9896fb" providerId="ADAL" clId="{6C3424B9-E36F-5EB3-B316-08A99EB297A5}" dt="2025-09-08T17:59:02.725" v="1534" actId="1038"/>
            <ac:picMkLst>
              <pc:docMk/>
              <pc:sldMasterMk cId="3047552151" sldId="2147483652"/>
              <pc:sldLayoutMk cId="708777237" sldId="2147483696"/>
              <ac:picMk id="6" creationId="{EF292CEC-FB15-F142-F1F4-E391EB11C425}"/>
            </ac:picMkLst>
          </pc:picChg>
        </pc:sldLayoutChg>
        <pc:sldLayoutChg chg="addSp delSp modSp mod">
          <pc:chgData name="Lesser, Erin" userId="8dc332f5-7456-4b46-a180-62975f9896fb" providerId="ADAL" clId="{6C3424B9-E36F-5EB3-B316-08A99EB297A5}" dt="2025-09-19T17:38:36.604" v="1961"/>
          <pc:sldLayoutMkLst>
            <pc:docMk/>
            <pc:sldMasterMk cId="3047552151" sldId="2147483652"/>
            <pc:sldLayoutMk cId="2548628941" sldId="2147483702"/>
          </pc:sldLayoutMkLst>
          <pc:spChg chg="mod">
            <ac:chgData name="Lesser, Erin" userId="8dc332f5-7456-4b46-a180-62975f9896fb" providerId="ADAL" clId="{6C3424B9-E36F-5EB3-B316-08A99EB297A5}" dt="2025-09-08T17:55:10.792" v="938"/>
            <ac:spMkLst>
              <pc:docMk/>
              <pc:sldMasterMk cId="3047552151" sldId="2147483652"/>
              <pc:sldLayoutMk cId="2548628941" sldId="2147483702"/>
              <ac:spMk id="3" creationId="{0CBDE9F9-735B-064C-9233-5920BAC15783}"/>
            </ac:spMkLst>
          </pc:spChg>
          <pc:picChg chg="add mod">
            <ac:chgData name="Lesser, Erin" userId="8dc332f5-7456-4b46-a180-62975f9896fb" providerId="ADAL" clId="{6C3424B9-E36F-5EB3-B316-08A99EB297A5}" dt="2025-09-19T17:38:36.604" v="1961"/>
            <ac:picMkLst>
              <pc:docMk/>
              <pc:sldMasterMk cId="3047552151" sldId="2147483652"/>
              <pc:sldLayoutMk cId="2548628941" sldId="2147483702"/>
              <ac:picMk id="5" creationId="{36010A9C-E254-F398-E143-4CE443F74CE1}"/>
            </ac:picMkLst>
          </pc:picChg>
          <pc:picChg chg="del">
            <ac:chgData name="Lesser, Erin" userId="8dc332f5-7456-4b46-a180-62975f9896fb" providerId="ADAL" clId="{6C3424B9-E36F-5EB3-B316-08A99EB297A5}" dt="2025-09-19T17:38:36.034" v="1960" actId="478"/>
            <ac:picMkLst>
              <pc:docMk/>
              <pc:sldMasterMk cId="3047552151" sldId="2147483652"/>
              <pc:sldLayoutMk cId="2548628941" sldId="2147483702"/>
              <ac:picMk id="6" creationId="{2247888A-C6BB-DCA9-3A39-0D90D70198FE}"/>
            </ac:picMkLst>
          </pc:picChg>
          <pc:picChg chg="mod">
            <ac:chgData name="Lesser, Erin" userId="8dc332f5-7456-4b46-a180-62975f9896fb" providerId="ADAL" clId="{6C3424B9-E36F-5EB3-B316-08A99EB297A5}" dt="2025-09-08T17:59:23.662" v="1603" actId="1038"/>
            <ac:picMkLst>
              <pc:docMk/>
              <pc:sldMasterMk cId="3047552151" sldId="2147483652"/>
              <pc:sldLayoutMk cId="2548628941" sldId="2147483702"/>
              <ac:picMk id="7" creationId="{C33101F1-5645-34A8-9D70-0B74E6E19740}"/>
            </ac:picMkLst>
          </pc:picChg>
        </pc:sldLayoutChg>
        <pc:sldLayoutChg chg="addSp delSp modSp mod">
          <pc:chgData name="Lesser, Erin" userId="8dc332f5-7456-4b46-a180-62975f9896fb" providerId="ADAL" clId="{6C3424B9-E36F-5EB3-B316-08A99EB297A5}" dt="2025-09-19T17:38:40.532" v="1963"/>
          <pc:sldLayoutMkLst>
            <pc:docMk/>
            <pc:sldMasterMk cId="3047552151" sldId="2147483652"/>
            <pc:sldLayoutMk cId="3580545706" sldId="2147483703"/>
          </pc:sldLayoutMkLst>
          <pc:spChg chg="mod">
            <ac:chgData name="Lesser, Erin" userId="8dc332f5-7456-4b46-a180-62975f9896fb" providerId="ADAL" clId="{6C3424B9-E36F-5EB3-B316-08A99EB297A5}" dt="2025-09-08T17:55:10.792" v="938"/>
            <ac:spMkLst>
              <pc:docMk/>
              <pc:sldMasterMk cId="3047552151" sldId="2147483652"/>
              <pc:sldLayoutMk cId="3580545706" sldId="2147483703"/>
              <ac:spMk id="3" creationId="{0CBDE9F9-735B-064C-9233-5920BAC15783}"/>
            </ac:spMkLst>
          </pc:spChg>
          <pc:picChg chg="add mod">
            <ac:chgData name="Lesser, Erin" userId="8dc332f5-7456-4b46-a180-62975f9896fb" providerId="ADAL" clId="{6C3424B9-E36F-5EB3-B316-08A99EB297A5}" dt="2025-09-19T17:38:40.532" v="1963"/>
            <ac:picMkLst>
              <pc:docMk/>
              <pc:sldMasterMk cId="3047552151" sldId="2147483652"/>
              <pc:sldLayoutMk cId="3580545706" sldId="2147483703"/>
              <ac:picMk id="4" creationId="{716CE73D-CBE7-167F-0F66-01157A189EE8}"/>
            </ac:picMkLst>
          </pc:picChg>
          <pc:picChg chg="del">
            <ac:chgData name="Lesser, Erin" userId="8dc332f5-7456-4b46-a180-62975f9896fb" providerId="ADAL" clId="{6C3424B9-E36F-5EB3-B316-08A99EB297A5}" dt="2025-09-19T17:38:39.994" v="1962" actId="478"/>
            <ac:picMkLst>
              <pc:docMk/>
              <pc:sldMasterMk cId="3047552151" sldId="2147483652"/>
              <pc:sldLayoutMk cId="3580545706" sldId="2147483703"/>
              <ac:picMk id="5" creationId="{01449D98-396E-EE38-29C8-4D8D57193C14}"/>
            </ac:picMkLst>
          </pc:picChg>
        </pc:sldLayoutChg>
        <pc:sldLayoutChg chg="addSp delSp modSp mod">
          <pc:chgData name="Lesser, Erin" userId="8dc332f5-7456-4b46-a180-62975f9896fb" providerId="ADAL" clId="{6C3424B9-E36F-5EB3-B316-08A99EB297A5}" dt="2025-09-19T17:37:38.616" v="1947"/>
          <pc:sldLayoutMkLst>
            <pc:docMk/>
            <pc:sldMasterMk cId="3047552151" sldId="2147483652"/>
            <pc:sldLayoutMk cId="1706919783" sldId="2147483705"/>
          </pc:sldLayoutMkLst>
          <pc:spChg chg="mod">
            <ac:chgData name="Lesser, Erin" userId="8dc332f5-7456-4b46-a180-62975f9896fb" providerId="ADAL" clId="{6C3424B9-E36F-5EB3-B316-08A99EB297A5}" dt="2025-09-04T17:39:33.669" v="727" actId="167"/>
            <ac:spMkLst>
              <pc:docMk/>
              <pc:sldMasterMk cId="3047552151" sldId="2147483652"/>
              <pc:sldLayoutMk cId="1706919783" sldId="2147483705"/>
              <ac:spMk id="4" creationId="{391E55CC-77FA-B1F5-16B8-17574AD008FA}"/>
            </ac:spMkLst>
          </pc:spChg>
          <pc:spChg chg="mod">
            <ac:chgData name="Lesser, Erin" userId="8dc332f5-7456-4b46-a180-62975f9896fb" providerId="ADAL" clId="{6C3424B9-E36F-5EB3-B316-08A99EB297A5}" dt="2025-09-04T17:39:21.664" v="725" actId="167"/>
            <ac:spMkLst>
              <pc:docMk/>
              <pc:sldMasterMk cId="3047552151" sldId="2147483652"/>
              <pc:sldLayoutMk cId="1706919783" sldId="2147483705"/>
              <ac:spMk id="8" creationId="{7EA58411-80B0-140E-E53E-C572B1391EF7}"/>
            </ac:spMkLst>
          </pc:spChg>
          <pc:picChg chg="add mod">
            <ac:chgData name="Lesser, Erin" userId="8dc332f5-7456-4b46-a180-62975f9896fb" providerId="ADAL" clId="{6C3424B9-E36F-5EB3-B316-08A99EB297A5}" dt="2025-09-04T17:39:53.371" v="730" actId="29295"/>
            <ac:picMkLst>
              <pc:docMk/>
              <pc:sldMasterMk cId="3047552151" sldId="2147483652"/>
              <pc:sldLayoutMk cId="1706919783" sldId="2147483705"/>
              <ac:picMk id="2" creationId="{0A42C596-E7FD-469F-D542-32D75919B9AD}"/>
            </ac:picMkLst>
          </pc:picChg>
          <pc:picChg chg="del">
            <ac:chgData name="Lesser, Erin" userId="8dc332f5-7456-4b46-a180-62975f9896fb" providerId="ADAL" clId="{6C3424B9-E36F-5EB3-B316-08A99EB297A5}" dt="2025-09-19T17:37:37.623" v="1946" actId="478"/>
            <ac:picMkLst>
              <pc:docMk/>
              <pc:sldMasterMk cId="3047552151" sldId="2147483652"/>
              <pc:sldLayoutMk cId="1706919783" sldId="2147483705"/>
              <ac:picMk id="5" creationId="{94470B81-F8BB-9DA8-DBD5-64E26E60BFCD}"/>
            </ac:picMkLst>
          </pc:picChg>
          <pc:picChg chg="add mod">
            <ac:chgData name="Lesser, Erin" userId="8dc332f5-7456-4b46-a180-62975f9896fb" providerId="ADAL" clId="{6C3424B9-E36F-5EB3-B316-08A99EB297A5}" dt="2025-09-19T17:37:32.130" v="1945"/>
            <ac:picMkLst>
              <pc:docMk/>
              <pc:sldMasterMk cId="3047552151" sldId="2147483652"/>
              <pc:sldLayoutMk cId="1706919783" sldId="2147483705"/>
              <ac:picMk id="9" creationId="{72FF9F4C-3224-2CA8-A2E1-6AD62021A697}"/>
            </ac:picMkLst>
          </pc:picChg>
          <pc:picChg chg="add mod">
            <ac:chgData name="Lesser, Erin" userId="8dc332f5-7456-4b46-a180-62975f9896fb" providerId="ADAL" clId="{6C3424B9-E36F-5EB3-B316-08A99EB297A5}" dt="2025-09-19T17:37:38.616" v="1947"/>
            <ac:picMkLst>
              <pc:docMk/>
              <pc:sldMasterMk cId="3047552151" sldId="2147483652"/>
              <pc:sldLayoutMk cId="1706919783" sldId="2147483705"/>
              <ac:picMk id="11" creationId="{DD26CFC5-B5F5-ECDE-774F-0F93C32BE057}"/>
            </ac:picMkLst>
          </pc:picChg>
        </pc:sldLayoutChg>
        <pc:sldLayoutChg chg="addSp delSp modSp mod">
          <pc:chgData name="Lesser, Erin" userId="8dc332f5-7456-4b46-a180-62975f9896fb" providerId="ADAL" clId="{6C3424B9-E36F-5EB3-B316-08A99EB297A5}" dt="2025-09-19T17:37:42.276" v="1949"/>
          <pc:sldLayoutMkLst>
            <pc:docMk/>
            <pc:sldMasterMk cId="3047552151" sldId="2147483652"/>
            <pc:sldLayoutMk cId="3029730868" sldId="2147483706"/>
          </pc:sldLayoutMkLst>
          <pc:picChg chg="del">
            <ac:chgData name="Lesser, Erin" userId="8dc332f5-7456-4b46-a180-62975f9896fb" providerId="ADAL" clId="{6C3424B9-E36F-5EB3-B316-08A99EB297A5}" dt="2025-09-19T17:37:41.693" v="1948" actId="478"/>
            <ac:picMkLst>
              <pc:docMk/>
              <pc:sldMasterMk cId="3047552151" sldId="2147483652"/>
              <pc:sldLayoutMk cId="3029730868" sldId="2147483706"/>
              <ac:picMk id="2" creationId="{F0A41CF7-6871-C71C-A127-9AB4CE420909}"/>
            </ac:picMkLst>
          </pc:picChg>
          <pc:picChg chg="mod">
            <ac:chgData name="Lesser, Erin" userId="8dc332f5-7456-4b46-a180-62975f9896fb" providerId="ADAL" clId="{6C3424B9-E36F-5EB3-B316-08A99EB297A5}" dt="2025-09-08T17:56:16.060" v="1117" actId="1076"/>
            <ac:picMkLst>
              <pc:docMk/>
              <pc:sldMasterMk cId="3047552151" sldId="2147483652"/>
              <pc:sldLayoutMk cId="3029730868" sldId="2147483706"/>
              <ac:picMk id="3" creationId="{8AF9C05E-4F5B-F4A6-6266-CA68771295B8}"/>
            </ac:picMkLst>
          </pc:picChg>
          <pc:picChg chg="add mod">
            <ac:chgData name="Lesser, Erin" userId="8dc332f5-7456-4b46-a180-62975f9896fb" providerId="ADAL" clId="{6C3424B9-E36F-5EB3-B316-08A99EB297A5}" dt="2025-09-19T17:37:42.276" v="1949"/>
            <ac:picMkLst>
              <pc:docMk/>
              <pc:sldMasterMk cId="3047552151" sldId="2147483652"/>
              <pc:sldLayoutMk cId="3029730868" sldId="2147483706"/>
              <ac:picMk id="5" creationId="{7F23D416-C825-0D64-AD54-90F16F41469F}"/>
            </ac:picMkLst>
          </pc:picChg>
        </pc:sldLayoutChg>
        <pc:sldLayoutChg chg="modSp">
          <pc:chgData name="Lesser, Erin" userId="8dc332f5-7456-4b46-a180-62975f9896fb" providerId="ADAL" clId="{6C3424B9-E36F-5EB3-B316-08A99EB297A5}" dt="2025-09-08T17:55:10.792" v="938"/>
          <pc:sldLayoutMkLst>
            <pc:docMk/>
            <pc:sldMasterMk cId="3047552151" sldId="2147483652"/>
            <pc:sldLayoutMk cId="2722795799" sldId="2147483707"/>
          </pc:sldLayoutMkLst>
          <pc:spChg chg="mod">
            <ac:chgData name="Lesser, Erin" userId="8dc332f5-7456-4b46-a180-62975f9896fb" providerId="ADAL" clId="{6C3424B9-E36F-5EB3-B316-08A99EB297A5}" dt="2025-09-08T17:55:10.792" v="938"/>
            <ac:spMkLst>
              <pc:docMk/>
              <pc:sldMasterMk cId="3047552151" sldId="2147483652"/>
              <pc:sldLayoutMk cId="2722795799" sldId="2147483707"/>
              <ac:spMk id="4" creationId="{2E51EBB1-6778-A844-B9B4-3D7DB8F9916E}"/>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224140663" sldId="2147483709"/>
          </pc:sldLayoutMkLst>
          <pc:spChg chg="mod">
            <ac:chgData name="Lesser, Erin" userId="8dc332f5-7456-4b46-a180-62975f9896fb" providerId="ADAL" clId="{6C3424B9-E36F-5EB3-B316-08A99EB297A5}" dt="2025-09-08T17:55:10.792" v="938"/>
            <ac:spMkLst>
              <pc:docMk/>
              <pc:sldMasterMk cId="3047552151" sldId="2147483652"/>
              <pc:sldLayoutMk cId="1224140663" sldId="2147483709"/>
              <ac:spMk id="4" creationId="{2E51EBB1-6778-A844-B9B4-3D7DB8F9916E}"/>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2365527522" sldId="2147483711"/>
          </pc:sldLayoutMkLst>
          <pc:spChg chg="mod">
            <ac:chgData name="Lesser, Erin" userId="8dc332f5-7456-4b46-a180-62975f9896fb" providerId="ADAL" clId="{6C3424B9-E36F-5EB3-B316-08A99EB297A5}" dt="2025-09-08T17:55:10.792" v="938"/>
            <ac:spMkLst>
              <pc:docMk/>
              <pc:sldMasterMk cId="3047552151" sldId="2147483652"/>
              <pc:sldLayoutMk cId="2365527522" sldId="2147483711"/>
              <ac:spMk id="4" creationId="{C983ADE5-EFAB-EC4F-83AB-27A484D318DB}"/>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768045200" sldId="2147483712"/>
          </pc:sldLayoutMkLst>
          <pc:spChg chg="mod">
            <ac:chgData name="Lesser, Erin" userId="8dc332f5-7456-4b46-a180-62975f9896fb" providerId="ADAL" clId="{6C3424B9-E36F-5EB3-B316-08A99EB297A5}" dt="2025-09-08T17:55:10.792" v="938"/>
            <ac:spMkLst>
              <pc:docMk/>
              <pc:sldMasterMk cId="3047552151" sldId="2147483652"/>
              <pc:sldLayoutMk cId="768045200" sldId="2147483712"/>
              <ac:spMk id="4" creationId="{E80BFB0C-9597-DC41-B824-36FF9F121695}"/>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2185903473" sldId="2147483715"/>
          </pc:sldLayoutMkLst>
          <pc:spChg chg="mod">
            <ac:chgData name="Lesser, Erin" userId="8dc332f5-7456-4b46-a180-62975f9896fb" providerId="ADAL" clId="{6C3424B9-E36F-5EB3-B316-08A99EB297A5}" dt="2025-09-08T17:55:10.792" v="938"/>
            <ac:spMkLst>
              <pc:docMk/>
              <pc:sldMasterMk cId="3047552151" sldId="2147483652"/>
              <pc:sldLayoutMk cId="2185903473" sldId="2147483715"/>
              <ac:spMk id="5" creationId="{70914FA4-651E-0645-9165-939E6BDC4D0D}"/>
            </ac:spMkLst>
          </pc:spChg>
        </pc:sldLayoutChg>
        <pc:sldLayoutChg chg="modSp">
          <pc:chgData name="Lesser, Erin" userId="8dc332f5-7456-4b46-a180-62975f9896fb" providerId="ADAL" clId="{6C3424B9-E36F-5EB3-B316-08A99EB297A5}" dt="2025-09-08T17:55:10.792" v="938"/>
          <pc:sldLayoutMkLst>
            <pc:docMk/>
            <pc:sldMasterMk cId="3047552151" sldId="2147483652"/>
            <pc:sldLayoutMk cId="184549772" sldId="2147483716"/>
          </pc:sldLayoutMkLst>
          <pc:spChg chg="mod">
            <ac:chgData name="Lesser, Erin" userId="8dc332f5-7456-4b46-a180-62975f9896fb" providerId="ADAL" clId="{6C3424B9-E36F-5EB3-B316-08A99EB297A5}" dt="2025-09-08T17:55:10.792" v="938"/>
            <ac:spMkLst>
              <pc:docMk/>
              <pc:sldMasterMk cId="3047552151" sldId="2147483652"/>
              <pc:sldLayoutMk cId="184549772" sldId="2147483716"/>
              <ac:spMk id="4" creationId="{2E51EBB1-6778-A844-B9B4-3D7DB8F9916E}"/>
            </ac:spMkLst>
          </pc:spChg>
        </pc:sldLayoutChg>
        <pc:sldLayoutChg chg="addSp delSp modSp mod">
          <pc:chgData name="Lesser, Erin" userId="8dc332f5-7456-4b46-a180-62975f9896fb" providerId="ADAL" clId="{6C3424B9-E36F-5EB3-B316-08A99EB297A5}" dt="2025-09-19T17:37:48.800" v="1951"/>
          <pc:sldLayoutMkLst>
            <pc:docMk/>
            <pc:sldMasterMk cId="3047552151" sldId="2147483652"/>
            <pc:sldLayoutMk cId="751651688" sldId="2147483717"/>
          </pc:sldLayoutMkLst>
          <pc:spChg chg="mod">
            <ac:chgData name="Lesser, Erin" userId="8dc332f5-7456-4b46-a180-62975f9896fb" providerId="ADAL" clId="{6C3424B9-E36F-5EB3-B316-08A99EB297A5}" dt="2025-09-08T17:55:10.792" v="938"/>
            <ac:spMkLst>
              <pc:docMk/>
              <pc:sldMasterMk cId="3047552151" sldId="2147483652"/>
              <pc:sldLayoutMk cId="751651688" sldId="2147483717"/>
              <ac:spMk id="2" creationId="{65B6C233-3C8D-B348-B4B1-A1FFAC2449F4}"/>
            </ac:spMkLst>
          </pc:spChg>
          <pc:picChg chg="add mod">
            <ac:chgData name="Lesser, Erin" userId="8dc332f5-7456-4b46-a180-62975f9896fb" providerId="ADAL" clId="{6C3424B9-E36F-5EB3-B316-08A99EB297A5}" dt="2025-09-19T17:37:48.800" v="1951"/>
            <ac:picMkLst>
              <pc:docMk/>
              <pc:sldMasterMk cId="3047552151" sldId="2147483652"/>
              <pc:sldLayoutMk cId="751651688" sldId="2147483717"/>
              <ac:picMk id="3" creationId="{C02C5E58-950D-77F4-6C74-31EA22373ABD}"/>
            </ac:picMkLst>
          </pc:picChg>
          <pc:picChg chg="del">
            <ac:chgData name="Lesser, Erin" userId="8dc332f5-7456-4b46-a180-62975f9896fb" providerId="ADAL" clId="{6C3424B9-E36F-5EB3-B316-08A99EB297A5}" dt="2025-09-19T17:37:48.185" v="1950" actId="478"/>
            <ac:picMkLst>
              <pc:docMk/>
              <pc:sldMasterMk cId="3047552151" sldId="2147483652"/>
              <pc:sldLayoutMk cId="751651688" sldId="2147483717"/>
              <ac:picMk id="6" creationId="{AD3FAAF7-7203-D934-B233-878B859DA682}"/>
            </ac:picMkLst>
          </pc:picChg>
        </pc:sldLayoutChg>
        <pc:sldLayoutChg chg="addSp delSp modSp mod">
          <pc:chgData name="Lesser, Erin" userId="8dc332f5-7456-4b46-a180-62975f9896fb" providerId="ADAL" clId="{6C3424B9-E36F-5EB3-B316-08A99EB297A5}" dt="2025-09-04T17:05:45.175" v="431"/>
          <pc:sldLayoutMkLst>
            <pc:docMk/>
            <pc:sldMasterMk cId="3047552151" sldId="2147483652"/>
            <pc:sldLayoutMk cId="2099831279" sldId="2147483718"/>
          </pc:sldLayoutMkLst>
        </pc:sldLayoutChg>
        <pc:sldLayoutChg chg="addSp delSp modSp mod">
          <pc:chgData name="Lesser, Erin" userId="8dc332f5-7456-4b46-a180-62975f9896fb" providerId="ADAL" clId="{6C3424B9-E36F-5EB3-B316-08A99EB297A5}" dt="2025-09-04T17:01:53.174" v="306"/>
          <pc:sldLayoutMkLst>
            <pc:docMk/>
            <pc:sldMasterMk cId="3047552151" sldId="2147483652"/>
            <pc:sldLayoutMk cId="771401522" sldId="214748371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0</c:v>
                </c:pt>
                <c:pt idx="1">
                  <c:v>2.5</c:v>
                </c:pt>
                <c:pt idx="2">
                  <c:v>3.5</c:v>
                </c:pt>
                <c:pt idx="3">
                  <c:v>4.5</c:v>
                </c:pt>
              </c:numCache>
            </c:numRef>
          </c:val>
          <c:smooth val="0"/>
          <c:extLst>
            <c:ext xmlns:c16="http://schemas.microsoft.com/office/drawing/2014/chart" uri="{C3380CC4-5D6E-409C-BE32-E72D297353CC}">
              <c16:uniqueId val="{00000000-9F2E-DA41-9AF6-6978BE8C5326}"/>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1</c:v>
                </c:pt>
                <c:pt idx="2">
                  <c:v>1.8</c:v>
                </c:pt>
                <c:pt idx="3">
                  <c:v>2.8</c:v>
                </c:pt>
              </c:numCache>
            </c:numRef>
          </c:val>
          <c:smooth val="0"/>
          <c:extLst>
            <c:ext xmlns:c16="http://schemas.microsoft.com/office/drawing/2014/chart" uri="{C3380CC4-5D6E-409C-BE32-E72D297353CC}">
              <c16:uniqueId val="{00000001-9F2E-DA41-9AF6-6978BE8C5326}"/>
            </c:ext>
          </c:extLst>
        </c:ser>
        <c:ser>
          <c:idx val="2"/>
          <c:order val="2"/>
          <c:tx>
            <c:strRef>
              <c:f>Sheet1!$D$1</c:f>
              <c:strCache>
                <c:ptCount val="1"/>
                <c:pt idx="0">
                  <c:v>Series 3</c:v>
                </c:pt>
              </c:strCache>
            </c:strRef>
          </c:tx>
          <c:spPr>
            <a:ln w="25400" cap="rnd">
              <a:solidFill>
                <a:schemeClr val="accent4"/>
              </a:solidFill>
              <a:round/>
              <a:headEnd w="lg" len="lg"/>
              <a:tailEnd w="lg" len="lg"/>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F2E-DA41-9AF6-6978BE8C5326}"/>
            </c:ext>
          </c:extLst>
        </c:ser>
        <c:dLbls>
          <c:showLegendKey val="0"/>
          <c:showVal val="0"/>
          <c:showCatName val="0"/>
          <c:showSerName val="0"/>
          <c:showPercent val="0"/>
          <c:showBubbleSize val="0"/>
        </c:dLbls>
        <c:marker val="1"/>
        <c:smooth val="0"/>
        <c:axId val="1002972048"/>
        <c:axId val="1002941344"/>
      </c:lineChart>
      <c:catAx>
        <c:axId val="100297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941344"/>
        <c:crosses val="autoZero"/>
        <c:auto val="1"/>
        <c:lblAlgn val="ctr"/>
        <c:lblOffset val="100"/>
        <c:noMultiLvlLbl val="0"/>
      </c:catAx>
      <c:valAx>
        <c:axId val="100294134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972048"/>
        <c:crosses val="autoZero"/>
        <c:crossBetween val="between"/>
      </c:valAx>
      <c:spPr>
        <a:noFill/>
        <a:ln>
          <a:noFill/>
        </a:ln>
        <a:effectLst/>
      </c:spPr>
    </c:plotArea>
    <c:legend>
      <c:legendPos val="b"/>
      <c:layout>
        <c:manualLayout>
          <c:xMode val="edge"/>
          <c:yMode val="edge"/>
          <c:x val="0.254455245797505"/>
          <c:y val="2.1243812687281701E-2"/>
          <c:w val="0.51226160169504498"/>
          <c:h val="6.846296961918510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0678609982880196"/>
          <c:y val="4.05827296519152E-2"/>
          <c:w val="0.464330658213021"/>
          <c:h val="0.91883454069616999"/>
        </c:manualLayout>
      </c:layout>
      <c:barChart>
        <c:barDir val="bar"/>
        <c:grouping val="clustered"/>
        <c:varyColors val="0"/>
        <c:ser>
          <c:idx val="0"/>
          <c:order val="0"/>
          <c:tx>
            <c:strRef>
              <c:f>Sheet1!$B$1</c:f>
              <c:strCache>
                <c:ptCount val="1"/>
                <c:pt idx="0">
                  <c:v>Series 1</c:v>
                </c:pt>
              </c:strCache>
            </c:strRef>
          </c:tx>
          <c:invertIfNegative val="0"/>
          <c:dPt>
            <c:idx val="0"/>
            <c:invertIfNegative val="0"/>
            <c:bubble3D val="0"/>
            <c:spPr>
              <a:solidFill>
                <a:schemeClr val="accent4"/>
              </a:solidFill>
            </c:spPr>
            <c:extLst>
              <c:ext xmlns:c16="http://schemas.microsoft.com/office/drawing/2014/chart" uri="{C3380CC4-5D6E-409C-BE32-E72D297353CC}">
                <c16:uniqueId val="{00000001-C2B2-2D4B-BC05-E7411F26B3D7}"/>
              </c:ext>
            </c:extLst>
          </c:dPt>
          <c:dPt>
            <c:idx val="1"/>
            <c:invertIfNegative val="0"/>
            <c:bubble3D val="0"/>
            <c:spPr>
              <a:solidFill>
                <a:schemeClr val="tx2"/>
              </a:solidFill>
            </c:spPr>
            <c:extLst>
              <c:ext xmlns:c16="http://schemas.microsoft.com/office/drawing/2014/chart" uri="{C3380CC4-5D6E-409C-BE32-E72D297353CC}">
                <c16:uniqueId val="{00000003-C2B2-2D4B-BC05-E7411F26B3D7}"/>
              </c:ext>
            </c:extLst>
          </c:dPt>
          <c:dPt>
            <c:idx val="2"/>
            <c:invertIfNegative val="0"/>
            <c:bubble3D val="0"/>
            <c:spPr>
              <a:solidFill>
                <a:schemeClr val="accent2"/>
              </a:solidFill>
            </c:spPr>
            <c:extLst>
              <c:ext xmlns:c16="http://schemas.microsoft.com/office/drawing/2014/chart" uri="{C3380CC4-5D6E-409C-BE32-E72D297353CC}">
                <c16:uniqueId val="{00000005-C2B2-2D4B-BC05-E7411F26B3D7}"/>
              </c:ext>
            </c:extLst>
          </c:dPt>
          <c:dPt>
            <c:idx val="3"/>
            <c:invertIfNegative val="0"/>
            <c:bubble3D val="0"/>
            <c:spPr>
              <a:solidFill>
                <a:schemeClr val="accent4"/>
              </a:solidFill>
            </c:spPr>
            <c:extLst>
              <c:ext xmlns:c16="http://schemas.microsoft.com/office/drawing/2014/chart" uri="{C3380CC4-5D6E-409C-BE32-E72D297353CC}">
                <c16:uniqueId val="{00000007-C2B2-2D4B-BC05-E7411F26B3D7}"/>
              </c:ext>
            </c:extLst>
          </c:dPt>
          <c:dPt>
            <c:idx val="4"/>
            <c:invertIfNegative val="0"/>
            <c:bubble3D val="0"/>
            <c:spPr>
              <a:solidFill>
                <a:schemeClr val="tx2"/>
              </a:solidFill>
            </c:spPr>
            <c:extLst>
              <c:ext xmlns:c16="http://schemas.microsoft.com/office/drawing/2014/chart" uri="{C3380CC4-5D6E-409C-BE32-E72D297353CC}">
                <c16:uniqueId val="{00000009-C2B2-2D4B-BC05-E7411F26B3D7}"/>
              </c:ext>
            </c:extLst>
          </c:dPt>
          <c:dPt>
            <c:idx val="5"/>
            <c:invertIfNegative val="0"/>
            <c:bubble3D val="0"/>
            <c:spPr>
              <a:solidFill>
                <a:schemeClr val="accent2"/>
              </a:solidFill>
            </c:spPr>
            <c:extLst>
              <c:ext xmlns:c16="http://schemas.microsoft.com/office/drawing/2014/chart" uri="{C3380CC4-5D6E-409C-BE32-E72D297353CC}">
                <c16:uniqueId val="{0000000B-C2B2-2D4B-BC05-E7411F26B3D7}"/>
              </c:ext>
            </c:extLst>
          </c:dPt>
          <c:dPt>
            <c:idx val="6"/>
            <c:invertIfNegative val="0"/>
            <c:bubble3D val="0"/>
            <c:spPr>
              <a:solidFill>
                <a:schemeClr val="accent3"/>
              </a:solidFill>
            </c:spPr>
            <c:extLst>
              <c:ext xmlns:c16="http://schemas.microsoft.com/office/drawing/2014/chart" uri="{C3380CC4-5D6E-409C-BE32-E72D297353CC}">
                <c16:uniqueId val="{0000000D-C2B2-2D4B-BC05-E7411F26B3D7}"/>
              </c:ext>
            </c:extLst>
          </c:dPt>
          <c:dPt>
            <c:idx val="7"/>
            <c:invertIfNegative val="0"/>
            <c:bubble3D val="0"/>
            <c:spPr>
              <a:solidFill>
                <a:srgbClr val="A5A5A5"/>
              </a:solidFill>
            </c:spPr>
            <c:extLst>
              <c:ext xmlns:c16="http://schemas.microsoft.com/office/drawing/2014/chart" uri="{C3380CC4-5D6E-409C-BE32-E72D297353CC}">
                <c16:uniqueId val="{0000000F-C2B2-2D4B-BC05-E7411F26B3D7}"/>
              </c:ext>
            </c:extLst>
          </c:dPt>
          <c:dPt>
            <c:idx val="8"/>
            <c:invertIfNegative val="0"/>
            <c:bubble3D val="0"/>
            <c:spPr>
              <a:solidFill>
                <a:srgbClr val="A5A5A5"/>
              </a:solidFill>
            </c:spPr>
            <c:extLst>
              <c:ext xmlns:c16="http://schemas.microsoft.com/office/drawing/2014/chart" uri="{C3380CC4-5D6E-409C-BE32-E72D297353CC}">
                <c16:uniqueId val="{00000011-C2B2-2D4B-BC05-E7411F26B3D7}"/>
              </c:ext>
            </c:extLst>
          </c:dPt>
          <c:dPt>
            <c:idx val="9"/>
            <c:invertIfNegative val="0"/>
            <c:bubble3D val="0"/>
            <c:spPr>
              <a:solidFill>
                <a:srgbClr val="A5A5A5"/>
              </a:solidFill>
            </c:spPr>
            <c:extLst>
              <c:ext xmlns:c16="http://schemas.microsoft.com/office/drawing/2014/chart" uri="{C3380CC4-5D6E-409C-BE32-E72D297353CC}">
                <c16:uniqueId val="{00000013-C2B2-2D4B-BC05-E7411F26B3D7}"/>
              </c:ext>
            </c:extLst>
          </c:dPt>
          <c:dLbls>
            <c:spPr>
              <a:noFill/>
              <a:ln>
                <a:noFill/>
              </a:ln>
              <a:effectLst/>
            </c:spPr>
            <c:txPr>
              <a:bodyPr wrap="square" lIns="38100" tIns="19050" rIns="38100" bIns="19050" anchor="ctr">
                <a:spAutoFit/>
              </a:bodyPr>
              <a:lstStyle/>
              <a:p>
                <a:pPr>
                  <a:defRPr b="0" i="1">
                    <a:solidFill>
                      <a:srgbClr val="1E22AA"/>
                    </a:solidFill>
                    <a:latin typeface="Prometo Medium" panose="020B0604030203060203" pitchFamily="34" charset="77"/>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Lorem ipsum dolor sit amet, consectetur adipiscing elit. </c:v>
                </c:pt>
                <c:pt idx="1">
                  <c:v>Lorem ipsum dolor sit amet, consectetur  </c:v>
                </c:pt>
                <c:pt idx="2">
                  <c:v>Lorem ipsum dolor sit amet</c:v>
                </c:pt>
                <c:pt idx="3">
                  <c:v>Lorem ipsum dolor sit amet, consectetur adipiscing elit. </c:v>
                </c:pt>
                <c:pt idx="4">
                  <c:v>Lorem ipsum dolor sit amet, consectetur.</c:v>
                </c:pt>
                <c:pt idx="5">
                  <c:v>Lorem ipsum dolor sit amet, consectetur adipiscing elit. </c:v>
                </c:pt>
              </c:strCache>
            </c:strRef>
          </c:cat>
          <c:val>
            <c:numRef>
              <c:f>Sheet1!$B$2:$B$7</c:f>
              <c:numCache>
                <c:formatCode>0%</c:formatCode>
                <c:ptCount val="6"/>
                <c:pt idx="0">
                  <c:v>0.66</c:v>
                </c:pt>
                <c:pt idx="1">
                  <c:v>0.59</c:v>
                </c:pt>
                <c:pt idx="2">
                  <c:v>0.56999999999999995</c:v>
                </c:pt>
                <c:pt idx="3">
                  <c:v>0.47</c:v>
                </c:pt>
                <c:pt idx="4">
                  <c:v>0.38</c:v>
                </c:pt>
                <c:pt idx="5">
                  <c:v>0.36</c:v>
                </c:pt>
              </c:numCache>
            </c:numRef>
          </c:val>
          <c:extLst>
            <c:ext xmlns:c16="http://schemas.microsoft.com/office/drawing/2014/chart" uri="{C3380CC4-5D6E-409C-BE32-E72D297353CC}">
              <c16:uniqueId val="{00000014-C2B2-2D4B-BC05-E7411F26B3D7}"/>
            </c:ext>
          </c:extLst>
        </c:ser>
        <c:dLbls>
          <c:showLegendKey val="0"/>
          <c:showVal val="0"/>
          <c:showCatName val="0"/>
          <c:showSerName val="0"/>
          <c:showPercent val="0"/>
          <c:showBubbleSize val="0"/>
        </c:dLbls>
        <c:gapWidth val="70"/>
        <c:axId val="-2134712024"/>
        <c:axId val="-2134715448"/>
      </c:barChart>
      <c:catAx>
        <c:axId val="-2134712024"/>
        <c:scaling>
          <c:orientation val="maxMin"/>
        </c:scaling>
        <c:delete val="0"/>
        <c:axPos val="l"/>
        <c:numFmt formatCode="General" sourceLinked="0"/>
        <c:majorTickMark val="none"/>
        <c:minorTickMark val="none"/>
        <c:tickLblPos val="nextTo"/>
        <c:spPr>
          <a:ln w="19050" cmpd="sng">
            <a:noFill/>
          </a:ln>
        </c:spPr>
        <c:txPr>
          <a:bodyPr/>
          <a:lstStyle/>
          <a:p>
            <a:pPr algn="r">
              <a:defRPr sz="1200">
                <a:solidFill>
                  <a:srgbClr val="333333"/>
                </a:solidFill>
                <a:latin typeface="Century Gothic" panose="020B0502020202020204" pitchFamily="34" charset="0"/>
              </a:defRPr>
            </a:pPr>
            <a:endParaRPr lang="en-US"/>
          </a:p>
        </c:txPr>
        <c:crossAx val="-2134715448"/>
        <c:crosses val="autoZero"/>
        <c:auto val="1"/>
        <c:lblAlgn val="ctr"/>
        <c:lblOffset val="100"/>
        <c:noMultiLvlLbl val="0"/>
      </c:catAx>
      <c:valAx>
        <c:axId val="-2134715448"/>
        <c:scaling>
          <c:orientation val="minMax"/>
        </c:scaling>
        <c:delete val="1"/>
        <c:axPos val="t"/>
        <c:numFmt formatCode="0%" sourceLinked="1"/>
        <c:majorTickMark val="out"/>
        <c:minorTickMark val="none"/>
        <c:tickLblPos val="nextTo"/>
        <c:crossAx val="-2134712024"/>
        <c:crosses val="autoZero"/>
        <c:crossBetween val="between"/>
      </c:valAx>
    </c:plotArea>
    <c:plotVisOnly val="1"/>
    <c:dispBlanksAs val="gap"/>
    <c:showDLblsOverMax val="0"/>
  </c:chart>
  <c:txPr>
    <a:bodyPr/>
    <a:lstStyle/>
    <a:p>
      <a:pPr>
        <a:defRPr sz="1400">
          <a:solidFill>
            <a:schemeClr val="accent3">
              <a:lumMod val="50000"/>
            </a:schemeClr>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stacked"/>
        <c:varyColors val="0"/>
        <c:ser>
          <c:idx val="0"/>
          <c:order val="0"/>
          <c:tx>
            <c:strRef>
              <c:f>Sheet1!$B$1</c:f>
              <c:strCache>
                <c:ptCount val="1"/>
                <c:pt idx="0">
                  <c:v>Excellent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Data Point 1</c:v>
                </c:pt>
                <c:pt idx="1">
                  <c:v>Data Point 2</c:v>
                </c:pt>
                <c:pt idx="2">
                  <c:v>Data Point 3</c:v>
                </c:pt>
                <c:pt idx="3">
                  <c:v>Data oint 4</c:v>
                </c:pt>
                <c:pt idx="4">
                  <c:v>Data Point 5</c:v>
                </c:pt>
                <c:pt idx="5">
                  <c:v>Data Point 6 and so on and so forth</c:v>
                </c:pt>
              </c:strCache>
            </c:strRef>
          </c:cat>
          <c:val>
            <c:numRef>
              <c:f>Sheet1!$B$2:$B$7</c:f>
              <c:numCache>
                <c:formatCode>0%</c:formatCode>
                <c:ptCount val="6"/>
                <c:pt idx="0">
                  <c:v>0.24</c:v>
                </c:pt>
                <c:pt idx="1">
                  <c:v>0.23</c:v>
                </c:pt>
                <c:pt idx="2">
                  <c:v>0.14000000000000001</c:v>
                </c:pt>
                <c:pt idx="3">
                  <c:v>0.21</c:v>
                </c:pt>
                <c:pt idx="4">
                  <c:v>0.14000000000000001</c:v>
                </c:pt>
                <c:pt idx="5">
                  <c:v>0.09</c:v>
                </c:pt>
              </c:numCache>
            </c:numRef>
          </c:val>
          <c:extLst>
            <c:ext xmlns:c16="http://schemas.microsoft.com/office/drawing/2014/chart" uri="{C3380CC4-5D6E-409C-BE32-E72D297353CC}">
              <c16:uniqueId val="{00000000-5D7C-BA4F-8B4E-5E8900BBCB12}"/>
            </c:ext>
          </c:extLst>
        </c:ser>
        <c:ser>
          <c:idx val="1"/>
          <c:order val="1"/>
          <c:tx>
            <c:strRef>
              <c:f>Sheet1!$C$1</c:f>
              <c:strCache>
                <c:ptCount val="1"/>
                <c:pt idx="0">
                  <c:v>Very Good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Data Point 1</c:v>
                </c:pt>
                <c:pt idx="1">
                  <c:v>Data Point 2</c:v>
                </c:pt>
                <c:pt idx="2">
                  <c:v>Data Point 3</c:v>
                </c:pt>
                <c:pt idx="3">
                  <c:v>Data oint 4</c:v>
                </c:pt>
                <c:pt idx="4">
                  <c:v>Data Point 5</c:v>
                </c:pt>
                <c:pt idx="5">
                  <c:v>Data Point 6 and so on and so forth</c:v>
                </c:pt>
              </c:strCache>
            </c:strRef>
          </c:cat>
          <c:val>
            <c:numRef>
              <c:f>Sheet1!$C$2:$C$7</c:f>
              <c:numCache>
                <c:formatCode>0%</c:formatCode>
                <c:ptCount val="6"/>
                <c:pt idx="0">
                  <c:v>0.36</c:v>
                </c:pt>
                <c:pt idx="1">
                  <c:v>0.34</c:v>
                </c:pt>
                <c:pt idx="2">
                  <c:v>0.36</c:v>
                </c:pt>
                <c:pt idx="3">
                  <c:v>0.26</c:v>
                </c:pt>
                <c:pt idx="4">
                  <c:v>0.27</c:v>
                </c:pt>
                <c:pt idx="5">
                  <c:v>0.28000000000000003</c:v>
                </c:pt>
              </c:numCache>
            </c:numRef>
          </c:val>
          <c:extLst>
            <c:ext xmlns:c16="http://schemas.microsoft.com/office/drawing/2014/chart" uri="{C3380CC4-5D6E-409C-BE32-E72D297353CC}">
              <c16:uniqueId val="{00000001-5D7C-BA4F-8B4E-5E8900BBCB12}"/>
            </c:ext>
          </c:extLst>
        </c:ser>
        <c:ser>
          <c:idx val="2"/>
          <c:order val="2"/>
          <c:tx>
            <c:strRef>
              <c:f>Sheet1!$D$1</c:f>
              <c:strCache>
                <c:ptCount val="1"/>
                <c:pt idx="0">
                  <c:v>Excellent or Very Good</c:v>
                </c:pt>
              </c:strCache>
            </c:strRef>
          </c:tx>
          <c:spPr>
            <a:solidFill>
              <a:srgbClr val="1E22AA"/>
            </a:solidFill>
            <a:ln w="25400">
              <a:noFill/>
              <a:headEnd w="lg" len="lg"/>
              <a:tailEnd w="lg" len="lg"/>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Data Point 1</c:v>
                </c:pt>
                <c:pt idx="1">
                  <c:v>Data Point 2</c:v>
                </c:pt>
                <c:pt idx="2">
                  <c:v>Data Point 3</c:v>
                </c:pt>
                <c:pt idx="3">
                  <c:v>Data oint 4</c:v>
                </c:pt>
                <c:pt idx="4">
                  <c:v>Data Point 5</c:v>
                </c:pt>
                <c:pt idx="5">
                  <c:v>Data Point 6 and so on and so forth</c:v>
                </c:pt>
              </c:strCache>
            </c:strRef>
          </c:cat>
          <c:val>
            <c:numRef>
              <c:f>Sheet1!$D$2:$D$7</c:f>
              <c:numCache>
                <c:formatCode>General</c:formatCode>
                <c:ptCount val="6"/>
              </c:numCache>
            </c:numRef>
          </c:val>
          <c:extLst>
            <c:ext xmlns:c16="http://schemas.microsoft.com/office/drawing/2014/chart" uri="{C3380CC4-5D6E-409C-BE32-E72D297353CC}">
              <c16:uniqueId val="{00000002-5D7C-BA4F-8B4E-5E8900BBCB12}"/>
            </c:ext>
          </c:extLst>
        </c:ser>
        <c:dLbls>
          <c:showLegendKey val="0"/>
          <c:showVal val="0"/>
          <c:showCatName val="0"/>
          <c:showSerName val="0"/>
          <c:showPercent val="0"/>
          <c:showBubbleSize val="0"/>
        </c:dLbls>
        <c:gapWidth val="150"/>
        <c:overlap val="100"/>
        <c:axId val="1002438656"/>
        <c:axId val="1002849760"/>
      </c:barChart>
      <c:catAx>
        <c:axId val="10024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849760"/>
        <c:crosses val="autoZero"/>
        <c:auto val="1"/>
        <c:lblAlgn val="ctr"/>
        <c:lblOffset val="100"/>
        <c:noMultiLvlLbl val="0"/>
      </c:catAx>
      <c:valAx>
        <c:axId val="1002849760"/>
        <c:scaling>
          <c:orientation val="minMax"/>
        </c:scaling>
        <c:delete val="1"/>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crossAx val="1002438656"/>
        <c:crosses val="autoZero"/>
        <c:crossBetween val="between"/>
      </c:valAx>
      <c:spPr>
        <a:noFill/>
        <a:ln>
          <a:noFill/>
        </a:ln>
        <a:effectLst/>
      </c:spPr>
    </c:plotArea>
    <c:legend>
      <c:legendPos val="b"/>
      <c:layout>
        <c:manualLayout>
          <c:xMode val="edge"/>
          <c:yMode val="edge"/>
          <c:x val="0.254455245797505"/>
          <c:y val="2.1243812687281701E-2"/>
          <c:w val="0.44301678781658699"/>
          <c:h val="5.71551268880189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FE86-7042-9BF9-3826EA803C3B}"/>
              </c:ext>
            </c:extLst>
          </c:dPt>
          <c:dPt>
            <c:idx val="1"/>
            <c:bubble3D val="0"/>
            <c:explosion val="1"/>
            <c:spPr>
              <a:solidFill>
                <a:sysClr val="window" lastClr="FFFFFF">
                  <a:lumMod val="95000"/>
                </a:sysClr>
              </a:solidFill>
              <a:ln>
                <a:noFill/>
              </a:ln>
            </c:spPr>
            <c:extLst>
              <c:ext xmlns:c16="http://schemas.microsoft.com/office/drawing/2014/chart" uri="{C3380CC4-5D6E-409C-BE32-E72D297353CC}">
                <c16:uniqueId val="{00000003-FE86-7042-9BF9-3826EA803C3B}"/>
              </c:ext>
            </c:extLst>
          </c:dPt>
          <c:dPt>
            <c:idx val="2"/>
            <c:bubble3D val="0"/>
            <c:spPr>
              <a:solidFill>
                <a:srgbClr val="ED7D31">
                  <a:lumMod val="60000"/>
                  <a:lumOff val="40000"/>
                </a:srgbClr>
              </a:solidFill>
              <a:ln>
                <a:noFill/>
              </a:ln>
            </c:spPr>
            <c:extLst>
              <c:ext xmlns:c16="http://schemas.microsoft.com/office/drawing/2014/chart" uri="{C3380CC4-5D6E-409C-BE32-E72D297353CC}">
                <c16:uniqueId val="{00000005-FE86-7042-9BF9-3826EA803C3B}"/>
              </c:ext>
            </c:extLst>
          </c:dPt>
          <c:dPt>
            <c:idx val="3"/>
            <c:bubble3D val="0"/>
            <c:spPr>
              <a:solidFill>
                <a:srgbClr val="ED7D31">
                  <a:lumMod val="40000"/>
                  <a:lumOff val="60000"/>
                </a:srgbClr>
              </a:solidFill>
              <a:ln>
                <a:noFill/>
              </a:ln>
            </c:spPr>
            <c:extLst>
              <c:ext xmlns:c16="http://schemas.microsoft.com/office/drawing/2014/chart" uri="{C3380CC4-5D6E-409C-BE32-E72D297353CC}">
                <c16:uniqueId val="{00000007-FE86-7042-9BF9-3826EA803C3B}"/>
              </c:ext>
            </c:extLst>
          </c:dPt>
          <c:dPt>
            <c:idx val="4"/>
            <c:bubble3D val="0"/>
            <c:spPr>
              <a:solidFill>
                <a:srgbClr val="4472C4">
                  <a:lumMod val="75000"/>
                </a:srgbClr>
              </a:solidFill>
              <a:ln>
                <a:noFill/>
              </a:ln>
            </c:spPr>
            <c:extLst>
              <c:ext xmlns:c16="http://schemas.microsoft.com/office/drawing/2014/chart" uri="{C3380CC4-5D6E-409C-BE32-E72D297353CC}">
                <c16:uniqueId val="{00000009-FE86-7042-9BF9-3826EA803C3B}"/>
              </c:ext>
            </c:extLst>
          </c:dPt>
          <c:dPt>
            <c:idx val="5"/>
            <c:bubble3D val="0"/>
            <c:spPr>
              <a:solidFill>
                <a:srgbClr val="4472C4">
                  <a:lumMod val="50000"/>
                </a:srgbClr>
              </a:solidFill>
              <a:ln>
                <a:noFill/>
              </a:ln>
            </c:spPr>
            <c:extLst>
              <c:ext xmlns:c16="http://schemas.microsoft.com/office/drawing/2014/chart" uri="{C3380CC4-5D6E-409C-BE32-E72D297353CC}">
                <c16:uniqueId val="{0000000B-FE86-7042-9BF9-3826EA803C3B}"/>
              </c:ext>
            </c:extLst>
          </c:dPt>
          <c:dLbls>
            <c:delete val="1"/>
          </c:dLbls>
          <c:cat>
            <c:strRef>
              <c:f>Sheet1!$A$2:$A$4</c:f>
              <c:strCache>
                <c:ptCount val="2"/>
                <c:pt idx="0">
                  <c:v>Critical</c:v>
                </c:pt>
                <c:pt idx="1">
                  <c:v>Very important</c:v>
                </c:pt>
              </c:strCache>
            </c:strRef>
          </c:cat>
          <c:val>
            <c:numRef>
              <c:f>Sheet1!$B$2:$B$4</c:f>
              <c:numCache>
                <c:formatCode>0%</c:formatCode>
                <c:ptCount val="3"/>
                <c:pt idx="0">
                  <c:v>0.79</c:v>
                </c:pt>
                <c:pt idx="1">
                  <c:v>0.21</c:v>
                </c:pt>
              </c:numCache>
            </c:numRef>
          </c:val>
          <c:extLst>
            <c:ext xmlns:c16="http://schemas.microsoft.com/office/drawing/2014/chart" uri="{C3380CC4-5D6E-409C-BE32-E72D297353CC}">
              <c16:uniqueId val="{0000000C-FE86-7042-9BF9-3826EA803C3B}"/>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20145E"/>
              </a:solidFill>
              <a:ln>
                <a:noFill/>
              </a:ln>
            </c:spPr>
            <c:extLst>
              <c:ext xmlns:c16="http://schemas.microsoft.com/office/drawing/2014/chart" uri="{C3380CC4-5D6E-409C-BE32-E72D297353CC}">
                <c16:uniqueId val="{00000001-672F-0F43-8E31-B7C48D36F676}"/>
              </c:ext>
            </c:extLst>
          </c:dPt>
          <c:dPt>
            <c:idx val="1"/>
            <c:bubble3D val="0"/>
            <c:explosion val="1"/>
            <c:spPr>
              <a:solidFill>
                <a:sysClr val="window" lastClr="FFFFFF">
                  <a:lumMod val="95000"/>
                </a:sysClr>
              </a:solidFill>
              <a:ln>
                <a:noFill/>
              </a:ln>
            </c:spPr>
            <c:extLst>
              <c:ext xmlns:c16="http://schemas.microsoft.com/office/drawing/2014/chart" uri="{C3380CC4-5D6E-409C-BE32-E72D297353CC}">
                <c16:uniqueId val="{00000003-672F-0F43-8E31-B7C48D36F676}"/>
              </c:ext>
            </c:extLst>
          </c:dPt>
          <c:dPt>
            <c:idx val="2"/>
            <c:bubble3D val="0"/>
            <c:spPr>
              <a:solidFill>
                <a:srgbClr val="ED7D31">
                  <a:lumMod val="60000"/>
                  <a:lumOff val="40000"/>
                </a:srgbClr>
              </a:solidFill>
              <a:ln>
                <a:noFill/>
              </a:ln>
            </c:spPr>
            <c:extLst>
              <c:ext xmlns:c16="http://schemas.microsoft.com/office/drawing/2014/chart" uri="{C3380CC4-5D6E-409C-BE32-E72D297353CC}">
                <c16:uniqueId val="{00000005-672F-0F43-8E31-B7C48D36F676}"/>
              </c:ext>
            </c:extLst>
          </c:dPt>
          <c:dPt>
            <c:idx val="3"/>
            <c:bubble3D val="0"/>
            <c:spPr>
              <a:solidFill>
                <a:srgbClr val="ED7D31">
                  <a:lumMod val="40000"/>
                  <a:lumOff val="60000"/>
                </a:srgbClr>
              </a:solidFill>
              <a:ln>
                <a:noFill/>
              </a:ln>
            </c:spPr>
            <c:extLst>
              <c:ext xmlns:c16="http://schemas.microsoft.com/office/drawing/2014/chart" uri="{C3380CC4-5D6E-409C-BE32-E72D297353CC}">
                <c16:uniqueId val="{00000007-672F-0F43-8E31-B7C48D36F676}"/>
              </c:ext>
            </c:extLst>
          </c:dPt>
          <c:dPt>
            <c:idx val="4"/>
            <c:bubble3D val="0"/>
            <c:spPr>
              <a:solidFill>
                <a:srgbClr val="4472C4">
                  <a:lumMod val="75000"/>
                </a:srgbClr>
              </a:solidFill>
              <a:ln>
                <a:noFill/>
              </a:ln>
            </c:spPr>
            <c:extLst>
              <c:ext xmlns:c16="http://schemas.microsoft.com/office/drawing/2014/chart" uri="{C3380CC4-5D6E-409C-BE32-E72D297353CC}">
                <c16:uniqueId val="{00000009-672F-0F43-8E31-B7C48D36F676}"/>
              </c:ext>
            </c:extLst>
          </c:dPt>
          <c:dPt>
            <c:idx val="5"/>
            <c:bubble3D val="0"/>
            <c:spPr>
              <a:solidFill>
                <a:srgbClr val="4472C4">
                  <a:lumMod val="50000"/>
                </a:srgbClr>
              </a:solidFill>
              <a:ln>
                <a:noFill/>
              </a:ln>
            </c:spPr>
            <c:extLst>
              <c:ext xmlns:c16="http://schemas.microsoft.com/office/drawing/2014/chart" uri="{C3380CC4-5D6E-409C-BE32-E72D297353CC}">
                <c16:uniqueId val="{0000000B-672F-0F43-8E31-B7C48D36F676}"/>
              </c:ext>
            </c:extLst>
          </c:dPt>
          <c:dLbls>
            <c:delete val="1"/>
          </c:dLbls>
          <c:cat>
            <c:strRef>
              <c:f>Sheet1!$A$2:$A$4</c:f>
              <c:strCache>
                <c:ptCount val="2"/>
                <c:pt idx="0">
                  <c:v>Critical</c:v>
                </c:pt>
                <c:pt idx="1">
                  <c:v>Very important</c:v>
                </c:pt>
              </c:strCache>
            </c:strRef>
          </c:cat>
          <c:val>
            <c:numRef>
              <c:f>Sheet1!$B$2:$B$4</c:f>
              <c:numCache>
                <c:formatCode>0%</c:formatCode>
                <c:ptCount val="3"/>
                <c:pt idx="0">
                  <c:v>0.79</c:v>
                </c:pt>
                <c:pt idx="1">
                  <c:v>0.21</c:v>
                </c:pt>
              </c:numCache>
            </c:numRef>
          </c:val>
          <c:extLst>
            <c:ext xmlns:c16="http://schemas.microsoft.com/office/drawing/2014/chart" uri="{C3380CC4-5D6E-409C-BE32-E72D297353CC}">
              <c16:uniqueId val="{0000000C-672F-0F43-8E31-B7C48D36F676}"/>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55C1E9"/>
              </a:solidFill>
              <a:ln>
                <a:noFill/>
              </a:ln>
            </c:spPr>
            <c:extLst>
              <c:ext xmlns:c16="http://schemas.microsoft.com/office/drawing/2014/chart" uri="{C3380CC4-5D6E-409C-BE32-E72D297353CC}">
                <c16:uniqueId val="{00000001-29FE-1847-9194-BDB807014340}"/>
              </c:ext>
            </c:extLst>
          </c:dPt>
          <c:dPt>
            <c:idx val="1"/>
            <c:bubble3D val="0"/>
            <c:explosion val="1"/>
            <c:spPr>
              <a:solidFill>
                <a:sysClr val="window" lastClr="FFFFFF">
                  <a:lumMod val="95000"/>
                </a:sysClr>
              </a:solidFill>
              <a:ln>
                <a:noFill/>
              </a:ln>
            </c:spPr>
            <c:extLst>
              <c:ext xmlns:c16="http://schemas.microsoft.com/office/drawing/2014/chart" uri="{C3380CC4-5D6E-409C-BE32-E72D297353CC}">
                <c16:uniqueId val="{00000003-29FE-1847-9194-BDB807014340}"/>
              </c:ext>
            </c:extLst>
          </c:dPt>
          <c:dPt>
            <c:idx val="2"/>
            <c:bubble3D val="0"/>
            <c:spPr>
              <a:solidFill>
                <a:srgbClr val="ED7D31">
                  <a:lumMod val="60000"/>
                  <a:lumOff val="40000"/>
                </a:srgbClr>
              </a:solidFill>
              <a:ln>
                <a:noFill/>
              </a:ln>
            </c:spPr>
            <c:extLst>
              <c:ext xmlns:c16="http://schemas.microsoft.com/office/drawing/2014/chart" uri="{C3380CC4-5D6E-409C-BE32-E72D297353CC}">
                <c16:uniqueId val="{00000005-29FE-1847-9194-BDB807014340}"/>
              </c:ext>
            </c:extLst>
          </c:dPt>
          <c:dPt>
            <c:idx val="3"/>
            <c:bubble3D val="0"/>
            <c:spPr>
              <a:solidFill>
                <a:srgbClr val="ED7D31">
                  <a:lumMod val="40000"/>
                  <a:lumOff val="60000"/>
                </a:srgbClr>
              </a:solidFill>
              <a:ln>
                <a:noFill/>
              </a:ln>
            </c:spPr>
            <c:extLst>
              <c:ext xmlns:c16="http://schemas.microsoft.com/office/drawing/2014/chart" uri="{C3380CC4-5D6E-409C-BE32-E72D297353CC}">
                <c16:uniqueId val="{00000007-29FE-1847-9194-BDB807014340}"/>
              </c:ext>
            </c:extLst>
          </c:dPt>
          <c:dPt>
            <c:idx val="4"/>
            <c:bubble3D val="0"/>
            <c:spPr>
              <a:solidFill>
                <a:srgbClr val="4472C4">
                  <a:lumMod val="75000"/>
                </a:srgbClr>
              </a:solidFill>
              <a:ln>
                <a:noFill/>
              </a:ln>
            </c:spPr>
            <c:extLst>
              <c:ext xmlns:c16="http://schemas.microsoft.com/office/drawing/2014/chart" uri="{C3380CC4-5D6E-409C-BE32-E72D297353CC}">
                <c16:uniqueId val="{00000009-29FE-1847-9194-BDB807014340}"/>
              </c:ext>
            </c:extLst>
          </c:dPt>
          <c:dPt>
            <c:idx val="5"/>
            <c:bubble3D val="0"/>
            <c:spPr>
              <a:solidFill>
                <a:srgbClr val="4472C4">
                  <a:lumMod val="50000"/>
                </a:srgbClr>
              </a:solidFill>
              <a:ln>
                <a:noFill/>
              </a:ln>
            </c:spPr>
            <c:extLst>
              <c:ext xmlns:c16="http://schemas.microsoft.com/office/drawing/2014/chart" uri="{C3380CC4-5D6E-409C-BE32-E72D297353CC}">
                <c16:uniqueId val="{0000000B-29FE-1847-9194-BDB807014340}"/>
              </c:ext>
            </c:extLst>
          </c:dPt>
          <c:dLbls>
            <c:delete val="1"/>
          </c:dLbls>
          <c:cat>
            <c:strRef>
              <c:f>Sheet1!$A$2:$A$4</c:f>
              <c:strCache>
                <c:ptCount val="2"/>
                <c:pt idx="0">
                  <c:v>Critical</c:v>
                </c:pt>
                <c:pt idx="1">
                  <c:v>Very important</c:v>
                </c:pt>
              </c:strCache>
            </c:strRef>
          </c:cat>
          <c:val>
            <c:numRef>
              <c:f>Sheet1!$B$2:$B$4</c:f>
              <c:numCache>
                <c:formatCode>0%</c:formatCode>
                <c:ptCount val="3"/>
                <c:pt idx="0">
                  <c:v>0.2</c:v>
                </c:pt>
                <c:pt idx="1">
                  <c:v>0.8</c:v>
                </c:pt>
              </c:numCache>
            </c:numRef>
          </c:val>
          <c:extLst>
            <c:ext xmlns:c16="http://schemas.microsoft.com/office/drawing/2014/chart" uri="{C3380CC4-5D6E-409C-BE32-E72D297353CC}">
              <c16:uniqueId val="{0000000C-29FE-1847-9194-BDB807014340}"/>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5A4C-9945-A65B-EB3CDF35E950}"/>
              </c:ext>
            </c:extLst>
          </c:dPt>
          <c:dPt>
            <c:idx val="1"/>
            <c:bubble3D val="0"/>
            <c:spPr>
              <a:solidFill>
                <a:srgbClr val="1E22AA"/>
              </a:solidFill>
              <a:ln>
                <a:noFill/>
              </a:ln>
            </c:spPr>
            <c:extLst>
              <c:ext xmlns:c16="http://schemas.microsoft.com/office/drawing/2014/chart" uri="{C3380CC4-5D6E-409C-BE32-E72D297353CC}">
                <c16:uniqueId val="{00000003-5A4C-9945-A65B-EB3CDF35E950}"/>
              </c:ext>
            </c:extLst>
          </c:dPt>
          <c:dPt>
            <c:idx val="2"/>
            <c:bubble3D val="0"/>
            <c:spPr>
              <a:solidFill>
                <a:srgbClr val="55C1E9"/>
              </a:solidFill>
              <a:ln>
                <a:noFill/>
              </a:ln>
            </c:spPr>
            <c:extLst>
              <c:ext xmlns:c16="http://schemas.microsoft.com/office/drawing/2014/chart" uri="{C3380CC4-5D6E-409C-BE32-E72D297353CC}">
                <c16:uniqueId val="{00000005-5A4C-9945-A65B-EB3CDF35E950}"/>
              </c:ext>
            </c:extLst>
          </c:dPt>
          <c:dPt>
            <c:idx val="3"/>
            <c:bubble3D val="0"/>
            <c:spPr>
              <a:solidFill>
                <a:srgbClr val="20145E"/>
              </a:solidFill>
              <a:ln>
                <a:noFill/>
              </a:ln>
            </c:spPr>
            <c:extLst>
              <c:ext xmlns:c16="http://schemas.microsoft.com/office/drawing/2014/chart" uri="{C3380CC4-5D6E-409C-BE32-E72D297353CC}">
                <c16:uniqueId val="{00000007-5A4C-9945-A65B-EB3CDF35E950}"/>
              </c:ext>
            </c:extLst>
          </c:dPt>
          <c:dPt>
            <c:idx val="4"/>
            <c:bubble3D val="0"/>
            <c:spPr>
              <a:solidFill>
                <a:srgbClr val="4472C4">
                  <a:lumMod val="75000"/>
                </a:srgbClr>
              </a:solidFill>
              <a:ln>
                <a:noFill/>
              </a:ln>
            </c:spPr>
            <c:extLst>
              <c:ext xmlns:c16="http://schemas.microsoft.com/office/drawing/2014/chart" uri="{C3380CC4-5D6E-409C-BE32-E72D297353CC}">
                <c16:uniqueId val="{00000009-5A4C-9945-A65B-EB3CDF35E950}"/>
              </c:ext>
            </c:extLst>
          </c:dPt>
          <c:dPt>
            <c:idx val="5"/>
            <c:bubble3D val="0"/>
            <c:spPr>
              <a:solidFill>
                <a:srgbClr val="4472C4">
                  <a:lumMod val="50000"/>
                </a:srgbClr>
              </a:solidFill>
              <a:ln>
                <a:noFill/>
              </a:ln>
            </c:spPr>
            <c:extLst>
              <c:ext xmlns:c16="http://schemas.microsoft.com/office/drawing/2014/chart" uri="{C3380CC4-5D6E-409C-BE32-E72D297353CC}">
                <c16:uniqueId val="{0000000B-5A4C-9945-A65B-EB3CDF35E950}"/>
              </c:ext>
            </c:extLst>
          </c:dPt>
          <c:dLbls>
            <c:delete val="1"/>
          </c:dLbls>
          <c:cat>
            <c:strRef>
              <c:f>Sheet1!$A$2:$A$6</c:f>
              <c:strCache>
                <c:ptCount val="4"/>
                <c:pt idx="0">
                  <c:v>Critical</c:v>
                </c:pt>
                <c:pt idx="1">
                  <c:v>Very important</c:v>
                </c:pt>
                <c:pt idx="2">
                  <c:v>XXX</c:v>
                </c:pt>
                <c:pt idx="3">
                  <c:v>XXXXX</c:v>
                </c:pt>
              </c:strCache>
            </c:strRef>
          </c:cat>
          <c:val>
            <c:numRef>
              <c:f>Sheet1!$B$2:$B$6</c:f>
              <c:numCache>
                <c:formatCode>0%</c:formatCode>
                <c:ptCount val="5"/>
                <c:pt idx="0">
                  <c:v>0.28999999999999998</c:v>
                </c:pt>
                <c:pt idx="1">
                  <c:v>0.47</c:v>
                </c:pt>
                <c:pt idx="2">
                  <c:v>0.19</c:v>
                </c:pt>
                <c:pt idx="3">
                  <c:v>0.06</c:v>
                </c:pt>
              </c:numCache>
            </c:numRef>
          </c:val>
          <c:extLst>
            <c:ext xmlns:c16="http://schemas.microsoft.com/office/drawing/2014/chart" uri="{C3380CC4-5D6E-409C-BE32-E72D297353CC}">
              <c16:uniqueId val="{0000000C-5A4C-9945-A65B-EB3CDF35E950}"/>
            </c:ext>
          </c:extLst>
        </c:ser>
        <c:dLbls>
          <c:showLegendKey val="0"/>
          <c:showVal val="0"/>
          <c:showCatName val="0"/>
          <c:showSerName val="0"/>
          <c:showPercent val="1"/>
          <c:showBubbleSize val="0"/>
          <c:showLeaderLines val="1"/>
        </c:dLbls>
        <c:firstSliceAng val="65"/>
        <c:holeSize val="70"/>
      </c:doughnutChart>
    </c:plotArea>
    <c:plotVisOnly val="1"/>
    <c:dispBlanksAs val="gap"/>
    <c:showDLblsOverMax val="0"/>
  </c:chart>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BFB1-F643-A1C7-367D669E0E1A}"/>
              </c:ext>
            </c:extLst>
          </c:dPt>
          <c:dPt>
            <c:idx val="1"/>
            <c:bubble3D val="0"/>
            <c:spPr>
              <a:solidFill>
                <a:srgbClr val="1E22AA"/>
              </a:solidFill>
              <a:ln>
                <a:noFill/>
              </a:ln>
            </c:spPr>
            <c:extLst>
              <c:ext xmlns:c16="http://schemas.microsoft.com/office/drawing/2014/chart" uri="{C3380CC4-5D6E-409C-BE32-E72D297353CC}">
                <c16:uniqueId val="{00000003-BFB1-F643-A1C7-367D669E0E1A}"/>
              </c:ext>
            </c:extLst>
          </c:dPt>
          <c:dPt>
            <c:idx val="2"/>
            <c:bubble3D val="0"/>
            <c:spPr>
              <a:solidFill>
                <a:srgbClr val="55C1E9"/>
              </a:solidFill>
              <a:ln>
                <a:noFill/>
              </a:ln>
            </c:spPr>
            <c:extLst>
              <c:ext xmlns:c16="http://schemas.microsoft.com/office/drawing/2014/chart" uri="{C3380CC4-5D6E-409C-BE32-E72D297353CC}">
                <c16:uniqueId val="{00000005-BFB1-F643-A1C7-367D669E0E1A}"/>
              </c:ext>
            </c:extLst>
          </c:dPt>
          <c:dPt>
            <c:idx val="3"/>
            <c:bubble3D val="0"/>
            <c:spPr>
              <a:solidFill>
                <a:srgbClr val="20145E"/>
              </a:solidFill>
              <a:ln>
                <a:noFill/>
              </a:ln>
            </c:spPr>
            <c:extLst>
              <c:ext xmlns:c16="http://schemas.microsoft.com/office/drawing/2014/chart" uri="{C3380CC4-5D6E-409C-BE32-E72D297353CC}">
                <c16:uniqueId val="{00000007-BFB1-F643-A1C7-367D669E0E1A}"/>
              </c:ext>
            </c:extLst>
          </c:dPt>
          <c:dPt>
            <c:idx val="4"/>
            <c:bubble3D val="0"/>
            <c:spPr>
              <a:solidFill>
                <a:srgbClr val="4472C4">
                  <a:lumMod val="75000"/>
                </a:srgbClr>
              </a:solidFill>
              <a:ln>
                <a:noFill/>
              </a:ln>
            </c:spPr>
            <c:extLst>
              <c:ext xmlns:c16="http://schemas.microsoft.com/office/drawing/2014/chart" uri="{C3380CC4-5D6E-409C-BE32-E72D297353CC}">
                <c16:uniqueId val="{00000009-BFB1-F643-A1C7-367D669E0E1A}"/>
              </c:ext>
            </c:extLst>
          </c:dPt>
          <c:dPt>
            <c:idx val="5"/>
            <c:bubble3D val="0"/>
            <c:spPr>
              <a:solidFill>
                <a:srgbClr val="4472C4">
                  <a:lumMod val="50000"/>
                </a:srgbClr>
              </a:solidFill>
              <a:ln>
                <a:noFill/>
              </a:ln>
            </c:spPr>
            <c:extLst>
              <c:ext xmlns:c16="http://schemas.microsoft.com/office/drawing/2014/chart" uri="{C3380CC4-5D6E-409C-BE32-E72D297353CC}">
                <c16:uniqueId val="{0000000B-BFB1-F643-A1C7-367D669E0E1A}"/>
              </c:ext>
            </c:extLst>
          </c:dPt>
          <c:dLbls>
            <c:delete val="1"/>
          </c:dLbls>
          <c:cat>
            <c:strRef>
              <c:f>Sheet1!$A$2:$A$6</c:f>
              <c:strCache>
                <c:ptCount val="4"/>
                <c:pt idx="0">
                  <c:v>lorem ipsum</c:v>
                </c:pt>
                <c:pt idx="1">
                  <c:v>lorem ipsum</c:v>
                </c:pt>
                <c:pt idx="2">
                  <c:v>lorem ipsum</c:v>
                </c:pt>
                <c:pt idx="3">
                  <c:v>XXXXX</c:v>
                </c:pt>
              </c:strCache>
            </c:strRef>
          </c:cat>
          <c:val>
            <c:numRef>
              <c:f>Sheet1!$B$2:$B$6</c:f>
              <c:numCache>
                <c:formatCode>0%</c:formatCode>
                <c:ptCount val="5"/>
                <c:pt idx="0">
                  <c:v>0.21</c:v>
                </c:pt>
                <c:pt idx="1">
                  <c:v>0.53</c:v>
                </c:pt>
                <c:pt idx="2">
                  <c:v>0.17</c:v>
                </c:pt>
                <c:pt idx="3">
                  <c:v>0.09</c:v>
                </c:pt>
              </c:numCache>
            </c:numRef>
          </c:val>
          <c:extLst>
            <c:ext xmlns:c16="http://schemas.microsoft.com/office/drawing/2014/chart" uri="{C3380CC4-5D6E-409C-BE32-E72D297353CC}">
              <c16:uniqueId val="{0000000C-BFB1-F643-A1C7-367D669E0E1A}"/>
            </c:ext>
          </c:extLst>
        </c:ser>
        <c:dLbls>
          <c:showLegendKey val="0"/>
          <c:showVal val="0"/>
          <c:showCatName val="0"/>
          <c:showSerName val="0"/>
          <c:showPercent val="1"/>
          <c:showBubbleSize val="0"/>
          <c:showLeaderLines val="1"/>
        </c:dLbls>
        <c:firstSliceAng val="52"/>
        <c:holeSize val="70"/>
      </c:doughnutChart>
    </c:plotArea>
    <c:plotVisOnly val="1"/>
    <c:dispBlanksAs val="gap"/>
    <c:showDLblsOverMax val="0"/>
  </c:chart>
  <c:txPr>
    <a:bodyPr/>
    <a:lstStyle/>
    <a:p>
      <a:pPr>
        <a:defRPr sz="12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3CD5AF"/>
              </a:solidFill>
              <a:ln>
                <a:noFill/>
              </a:ln>
            </c:spPr>
            <c:extLst>
              <c:ext xmlns:c16="http://schemas.microsoft.com/office/drawing/2014/chart" uri="{C3380CC4-5D6E-409C-BE32-E72D297353CC}">
                <c16:uniqueId val="{00000001-5E56-BE48-A816-40D299850ACE}"/>
              </c:ext>
            </c:extLst>
          </c:dPt>
          <c:dPt>
            <c:idx val="1"/>
            <c:bubble3D val="0"/>
            <c:spPr>
              <a:solidFill>
                <a:srgbClr val="1E22AA"/>
              </a:solidFill>
              <a:ln>
                <a:noFill/>
              </a:ln>
            </c:spPr>
            <c:extLst>
              <c:ext xmlns:c16="http://schemas.microsoft.com/office/drawing/2014/chart" uri="{C3380CC4-5D6E-409C-BE32-E72D297353CC}">
                <c16:uniqueId val="{00000003-5E56-BE48-A816-40D299850ACE}"/>
              </c:ext>
            </c:extLst>
          </c:dPt>
          <c:dPt>
            <c:idx val="2"/>
            <c:bubble3D val="0"/>
            <c:spPr>
              <a:solidFill>
                <a:srgbClr val="55C1E9"/>
              </a:solidFill>
              <a:ln>
                <a:noFill/>
              </a:ln>
            </c:spPr>
            <c:extLst>
              <c:ext xmlns:c16="http://schemas.microsoft.com/office/drawing/2014/chart" uri="{C3380CC4-5D6E-409C-BE32-E72D297353CC}">
                <c16:uniqueId val="{00000005-5E56-BE48-A816-40D299850ACE}"/>
              </c:ext>
            </c:extLst>
          </c:dPt>
          <c:dPt>
            <c:idx val="3"/>
            <c:bubble3D val="0"/>
            <c:spPr>
              <a:solidFill>
                <a:srgbClr val="20145E"/>
              </a:solidFill>
              <a:ln>
                <a:noFill/>
              </a:ln>
            </c:spPr>
            <c:extLst>
              <c:ext xmlns:c16="http://schemas.microsoft.com/office/drawing/2014/chart" uri="{C3380CC4-5D6E-409C-BE32-E72D297353CC}">
                <c16:uniqueId val="{00000007-5E56-BE48-A816-40D299850ACE}"/>
              </c:ext>
            </c:extLst>
          </c:dPt>
          <c:dPt>
            <c:idx val="4"/>
            <c:bubble3D val="0"/>
            <c:spPr>
              <a:solidFill>
                <a:srgbClr val="4472C4">
                  <a:lumMod val="75000"/>
                </a:srgbClr>
              </a:solidFill>
              <a:ln>
                <a:noFill/>
              </a:ln>
            </c:spPr>
            <c:extLst>
              <c:ext xmlns:c16="http://schemas.microsoft.com/office/drawing/2014/chart" uri="{C3380CC4-5D6E-409C-BE32-E72D297353CC}">
                <c16:uniqueId val="{00000009-5E56-BE48-A816-40D299850ACE}"/>
              </c:ext>
            </c:extLst>
          </c:dPt>
          <c:dPt>
            <c:idx val="5"/>
            <c:bubble3D val="0"/>
            <c:spPr>
              <a:solidFill>
                <a:srgbClr val="4472C4">
                  <a:lumMod val="50000"/>
                </a:srgbClr>
              </a:solidFill>
              <a:ln>
                <a:noFill/>
              </a:ln>
            </c:spPr>
            <c:extLst>
              <c:ext xmlns:c16="http://schemas.microsoft.com/office/drawing/2014/chart" uri="{C3380CC4-5D6E-409C-BE32-E72D297353CC}">
                <c16:uniqueId val="{0000000B-5E56-BE48-A816-40D299850ACE}"/>
              </c:ext>
            </c:extLst>
          </c:dPt>
          <c:dLbls>
            <c:delete val="1"/>
          </c:dLbls>
          <c:cat>
            <c:strRef>
              <c:f>Sheet1!$A$2:$A$6</c:f>
              <c:strCache>
                <c:ptCount val="4"/>
                <c:pt idx="0">
                  <c:v>Critical</c:v>
                </c:pt>
                <c:pt idx="1">
                  <c:v>Very important</c:v>
                </c:pt>
                <c:pt idx="2">
                  <c:v>XXX</c:v>
                </c:pt>
                <c:pt idx="3">
                  <c:v>XXXXX</c:v>
                </c:pt>
              </c:strCache>
            </c:strRef>
          </c:cat>
          <c:val>
            <c:numRef>
              <c:f>Sheet1!$B$2:$B$6</c:f>
              <c:numCache>
                <c:formatCode>0%</c:formatCode>
                <c:ptCount val="5"/>
                <c:pt idx="0">
                  <c:v>0.14000000000000001</c:v>
                </c:pt>
                <c:pt idx="1">
                  <c:v>0.42</c:v>
                </c:pt>
                <c:pt idx="2">
                  <c:v>0.31</c:v>
                </c:pt>
                <c:pt idx="3">
                  <c:v>0.14000000000000001</c:v>
                </c:pt>
              </c:numCache>
            </c:numRef>
          </c:val>
          <c:extLst>
            <c:ext xmlns:c16="http://schemas.microsoft.com/office/drawing/2014/chart" uri="{C3380CC4-5D6E-409C-BE32-E72D297353CC}">
              <c16:uniqueId val="{0000000C-5E56-BE48-A816-40D299850ACE}"/>
            </c:ext>
          </c:extLst>
        </c:ser>
        <c:dLbls>
          <c:showLegendKey val="0"/>
          <c:showVal val="0"/>
          <c:showCatName val="0"/>
          <c:showSerName val="0"/>
          <c:showPercent val="1"/>
          <c:showBubbleSize val="0"/>
          <c:showLeaderLines val="1"/>
        </c:dLbls>
        <c:firstSliceAng val="52"/>
        <c:holeSize val="70"/>
      </c:doughnutChart>
    </c:plotArea>
    <c:plotVisOnly val="1"/>
    <c:dispBlanksAs val="gap"/>
    <c:showDLblsOverMax val="0"/>
  </c:chart>
  <c:txPr>
    <a:bodyPr/>
    <a:lstStyle/>
    <a:p>
      <a:pPr>
        <a:defRPr sz="12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34043252334"/>
          <c:y val="3.1641440518007803E-2"/>
          <c:w val="0.77371084092167397"/>
          <c:h val="0.91347390706407605"/>
        </c:manualLayout>
      </c:layout>
      <c:doughnutChart>
        <c:varyColors val="1"/>
        <c:ser>
          <c:idx val="0"/>
          <c:order val="0"/>
          <c:tx>
            <c:strRef>
              <c:f>Sheet1!$B$1</c:f>
              <c:strCache>
                <c:ptCount val="1"/>
                <c:pt idx="0">
                  <c:v>Sales</c:v>
                </c:pt>
              </c:strCache>
            </c:strRef>
          </c:tx>
          <c:spPr>
            <a:ln>
              <a:noFill/>
            </a:ln>
          </c:spPr>
          <c:dPt>
            <c:idx val="0"/>
            <c:bubble3D val="0"/>
            <c:spPr>
              <a:solidFill>
                <a:srgbClr val="1E22AA"/>
              </a:solidFill>
              <a:ln>
                <a:noFill/>
              </a:ln>
            </c:spPr>
            <c:extLst>
              <c:ext xmlns:c16="http://schemas.microsoft.com/office/drawing/2014/chart" uri="{C3380CC4-5D6E-409C-BE32-E72D297353CC}">
                <c16:uniqueId val="{00000001-5AB0-4344-AEBF-6EEAB0E9E835}"/>
              </c:ext>
            </c:extLst>
          </c:dPt>
          <c:dPt>
            <c:idx val="1"/>
            <c:bubble3D val="0"/>
            <c:spPr>
              <a:solidFill>
                <a:srgbClr val="55C1E9"/>
              </a:solidFill>
              <a:ln>
                <a:noFill/>
              </a:ln>
            </c:spPr>
            <c:extLst>
              <c:ext xmlns:c16="http://schemas.microsoft.com/office/drawing/2014/chart" uri="{C3380CC4-5D6E-409C-BE32-E72D297353CC}">
                <c16:uniqueId val="{00000003-5AB0-4344-AEBF-6EEAB0E9E835}"/>
              </c:ext>
            </c:extLst>
          </c:dPt>
          <c:dPt>
            <c:idx val="2"/>
            <c:bubble3D val="0"/>
            <c:spPr>
              <a:solidFill>
                <a:srgbClr val="20145E"/>
              </a:solidFill>
              <a:ln>
                <a:noFill/>
              </a:ln>
            </c:spPr>
            <c:extLst>
              <c:ext xmlns:c16="http://schemas.microsoft.com/office/drawing/2014/chart" uri="{C3380CC4-5D6E-409C-BE32-E72D297353CC}">
                <c16:uniqueId val="{00000005-5AB0-4344-AEBF-6EEAB0E9E835}"/>
              </c:ext>
            </c:extLst>
          </c:dPt>
          <c:dPt>
            <c:idx val="3"/>
            <c:bubble3D val="0"/>
            <c:spPr>
              <a:solidFill>
                <a:srgbClr val="3CD5AF"/>
              </a:solidFill>
              <a:ln>
                <a:noFill/>
              </a:ln>
            </c:spPr>
            <c:extLst>
              <c:ext xmlns:c16="http://schemas.microsoft.com/office/drawing/2014/chart" uri="{C3380CC4-5D6E-409C-BE32-E72D297353CC}">
                <c16:uniqueId val="{00000007-5AB0-4344-AEBF-6EEAB0E9E835}"/>
              </c:ext>
            </c:extLst>
          </c:dPt>
          <c:dPt>
            <c:idx val="4"/>
            <c:bubble3D val="0"/>
            <c:spPr>
              <a:solidFill>
                <a:srgbClr val="4472C4">
                  <a:lumMod val="75000"/>
                </a:srgbClr>
              </a:solidFill>
              <a:ln>
                <a:noFill/>
              </a:ln>
            </c:spPr>
            <c:extLst>
              <c:ext xmlns:c16="http://schemas.microsoft.com/office/drawing/2014/chart" uri="{C3380CC4-5D6E-409C-BE32-E72D297353CC}">
                <c16:uniqueId val="{00000009-5AB0-4344-AEBF-6EEAB0E9E835}"/>
              </c:ext>
            </c:extLst>
          </c:dPt>
          <c:dPt>
            <c:idx val="5"/>
            <c:bubble3D val="0"/>
            <c:spPr>
              <a:solidFill>
                <a:srgbClr val="4472C4">
                  <a:lumMod val="50000"/>
                </a:srgbClr>
              </a:solidFill>
              <a:ln>
                <a:noFill/>
              </a:ln>
            </c:spPr>
            <c:extLst>
              <c:ext xmlns:c16="http://schemas.microsoft.com/office/drawing/2014/chart" uri="{C3380CC4-5D6E-409C-BE32-E72D297353CC}">
                <c16:uniqueId val="{0000000B-5AB0-4344-AEBF-6EEAB0E9E835}"/>
              </c:ext>
            </c:extLst>
          </c:dPt>
          <c:dLbls>
            <c:delete val="1"/>
          </c:dLbls>
          <c:cat>
            <c:strRef>
              <c:f>Sheet1!$A$2:$A$6</c:f>
              <c:strCache>
                <c:ptCount val="4"/>
                <c:pt idx="0">
                  <c:v>Critical</c:v>
                </c:pt>
                <c:pt idx="1">
                  <c:v>Very important</c:v>
                </c:pt>
                <c:pt idx="2">
                  <c:v>XXX</c:v>
                </c:pt>
                <c:pt idx="3">
                  <c:v>XXX</c:v>
                </c:pt>
              </c:strCache>
            </c:strRef>
          </c:cat>
          <c:val>
            <c:numRef>
              <c:f>Sheet1!$B$2:$B$6</c:f>
              <c:numCache>
                <c:formatCode>0%</c:formatCode>
                <c:ptCount val="5"/>
                <c:pt idx="0">
                  <c:v>0.11</c:v>
                </c:pt>
                <c:pt idx="1">
                  <c:v>0.2</c:v>
                </c:pt>
                <c:pt idx="2">
                  <c:v>0.3</c:v>
                </c:pt>
                <c:pt idx="3">
                  <c:v>0.49</c:v>
                </c:pt>
              </c:numCache>
            </c:numRef>
          </c:val>
          <c:extLst>
            <c:ext xmlns:c16="http://schemas.microsoft.com/office/drawing/2014/chart" uri="{C3380CC4-5D6E-409C-BE32-E72D297353CC}">
              <c16:uniqueId val="{0000000C-5AB0-4344-AEBF-6EEAB0E9E835}"/>
            </c:ext>
          </c:extLst>
        </c:ser>
        <c:dLbls>
          <c:showLegendKey val="0"/>
          <c:showVal val="0"/>
          <c:showCatName val="0"/>
          <c:showSerName val="0"/>
          <c:showPercent val="1"/>
          <c:showBubbleSize val="0"/>
          <c:showLeaderLines val="1"/>
        </c:dLbls>
        <c:firstSliceAng val="180"/>
        <c:holeSize val="66"/>
      </c:doughnutChart>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DEC-ED4E-B5A9-64A3E4882FC8}"/>
            </c:ext>
          </c:extLst>
        </c:ser>
        <c:ser>
          <c:idx val="1"/>
          <c:order val="1"/>
          <c:tx>
            <c:strRef>
              <c:f>Sheet1!$C$1</c:f>
              <c:strCache>
                <c:ptCount val="1"/>
                <c:pt idx="0">
                  <c:v>Series 2</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DEC-ED4E-B5A9-64A3E4882FC8}"/>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DEC-ED4E-B5A9-64A3E4882FC8}"/>
            </c:ext>
          </c:extLst>
        </c:ser>
        <c:dLbls>
          <c:showLegendKey val="0"/>
          <c:showVal val="0"/>
          <c:showCatName val="0"/>
          <c:showSerName val="0"/>
          <c:showPercent val="0"/>
          <c:showBubbleSize val="0"/>
        </c:dLbls>
        <c:gapWidth val="150"/>
        <c:axId val="1002590032"/>
        <c:axId val="1002498304"/>
      </c:barChart>
      <c:catAx>
        <c:axId val="10025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1002498304"/>
        <c:crosses val="autoZero"/>
        <c:auto val="1"/>
        <c:lblAlgn val="ctr"/>
        <c:lblOffset val="100"/>
        <c:noMultiLvlLbl val="0"/>
      </c:catAx>
      <c:valAx>
        <c:axId val="1002498304"/>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1002590032"/>
        <c:crosses val="autoZero"/>
        <c:crossBetween val="between"/>
      </c:valAx>
      <c:spPr>
        <a:noFill/>
        <a:ln>
          <a:noFill/>
        </a:ln>
        <a:effectLst/>
      </c:spPr>
    </c:plotArea>
    <c:legend>
      <c:legendPos val="b"/>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lang="en-US" sz="1200" b="0" i="0" u="none" strike="noStrike" kern="1200" baseline="0" noProof="0">
              <a:solidFill>
                <a:srgbClr val="1E22AA"/>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noProof="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449-A14E-8181-7113796305A5}"/>
            </c:ext>
          </c:extLst>
        </c:ser>
        <c:ser>
          <c:idx val="1"/>
          <c:order val="1"/>
          <c:tx>
            <c:strRef>
              <c:f>Sheet1!$C$1</c:f>
              <c:strCache>
                <c:ptCount val="1"/>
                <c:pt idx="0">
                  <c:v>Series 2</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449-A14E-8181-7113796305A5}"/>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449-A14E-8181-7113796305A5}"/>
            </c:ext>
          </c:extLst>
        </c:ser>
        <c:dLbls>
          <c:showLegendKey val="0"/>
          <c:showVal val="0"/>
          <c:showCatName val="0"/>
          <c:showSerName val="0"/>
          <c:showPercent val="0"/>
          <c:showBubbleSize val="0"/>
        </c:dLbls>
        <c:gapWidth val="150"/>
        <c:axId val="1002581184"/>
        <c:axId val="732216096"/>
      </c:barChart>
      <c:catAx>
        <c:axId val="1002581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732216096"/>
        <c:crosses val="autoZero"/>
        <c:auto val="1"/>
        <c:lblAlgn val="ctr"/>
        <c:lblOffset val="100"/>
        <c:noMultiLvlLbl val="0"/>
      </c:catAx>
      <c:valAx>
        <c:axId val="732216096"/>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581184"/>
        <c:crosses val="max"/>
        <c:crossBetween val="between"/>
      </c:valAx>
      <c:spPr>
        <a:noFill/>
        <a:ln>
          <a:noFill/>
        </a:ln>
        <a:effectLst/>
      </c:spPr>
    </c:plotArea>
    <c:legend>
      <c:legendPos val="b"/>
      <c:layout>
        <c:manualLayout>
          <c:xMode val="edge"/>
          <c:yMode val="edge"/>
          <c:x val="0.254455245797505"/>
          <c:y val="2.1243812687281701E-2"/>
          <c:w val="0.46019655716034402"/>
          <c:h val="6.07452617417797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E6A-0C4B-9AAC-07569BFEC0CB}"/>
            </c:ext>
          </c:extLst>
        </c:ser>
        <c:dLbls>
          <c:showLegendKey val="0"/>
          <c:showVal val="0"/>
          <c:showCatName val="0"/>
          <c:showSerName val="0"/>
          <c:showPercent val="0"/>
          <c:showBubbleSize val="0"/>
        </c:dLbls>
        <c:gapWidth val="150"/>
        <c:axId val="732208224"/>
        <c:axId val="1003001136"/>
      </c:barChart>
      <c:catAx>
        <c:axId val="73220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3001136"/>
        <c:crosses val="autoZero"/>
        <c:auto val="1"/>
        <c:lblAlgn val="ctr"/>
        <c:lblOffset val="100"/>
        <c:tickMarkSkip val="2"/>
        <c:noMultiLvlLbl val="0"/>
      </c:catAx>
      <c:valAx>
        <c:axId val="1003001136"/>
        <c:scaling>
          <c:orientation val="minMax"/>
        </c:scaling>
        <c:delete val="0"/>
        <c:axPos val="l"/>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732208224"/>
        <c:crosses val="autoZero"/>
        <c:crossBetween val="between"/>
        <c:majorUnit val="1"/>
      </c:valAx>
      <c:spPr>
        <a:noFill/>
        <a:ln>
          <a:noFill/>
        </a:ln>
        <a:effectLst/>
      </c:spPr>
    </c:plotArea>
    <c:legend>
      <c:legendPos val="b"/>
      <c:layout>
        <c:manualLayout>
          <c:xMode val="edge"/>
          <c:yMode val="edge"/>
          <c:x val="0.254455245797505"/>
          <c:y val="2.1243812687281701E-2"/>
          <c:w val="0.44301678781658699"/>
          <c:h val="6.846296961918510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stack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367-DF49-AA08-411A6084BF87}"/>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367-DF49-AA08-411A6084BF87}"/>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367-DF49-AA08-411A6084BF87}"/>
            </c:ext>
          </c:extLst>
        </c:ser>
        <c:dLbls>
          <c:showLegendKey val="0"/>
          <c:showVal val="0"/>
          <c:showCatName val="0"/>
          <c:showSerName val="0"/>
          <c:showPercent val="0"/>
          <c:showBubbleSize val="0"/>
        </c:dLbls>
        <c:gapWidth val="150"/>
        <c:overlap val="100"/>
        <c:axId val="1002438656"/>
        <c:axId val="1002849760"/>
      </c:barChart>
      <c:catAx>
        <c:axId val="10024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849760"/>
        <c:crosses val="autoZero"/>
        <c:auto val="1"/>
        <c:lblAlgn val="ctr"/>
        <c:lblOffset val="100"/>
        <c:noMultiLvlLbl val="0"/>
      </c:catAx>
      <c:valAx>
        <c:axId val="100284976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02438656"/>
        <c:crosses val="autoZero"/>
        <c:crossBetween val="between"/>
      </c:valAx>
      <c:spPr>
        <a:noFill/>
        <a:ln>
          <a:noFill/>
        </a:ln>
        <a:effectLst/>
      </c:spPr>
    </c:plotArea>
    <c:legend>
      <c:legendPos val="b"/>
      <c:layout>
        <c:manualLayout>
          <c:xMode val="edge"/>
          <c:yMode val="edge"/>
          <c:x val="0.254455245797505"/>
          <c:y val="2.1243812687281701E-2"/>
          <c:w val="0.44301678781658699"/>
          <c:h val="5.71551268880189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bar"/>
        <c:grouping val="stack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CE0-5F45-9404-00BAD9064433}"/>
            </c:ext>
          </c:extLst>
        </c:ser>
        <c:ser>
          <c:idx val="1"/>
          <c:order val="1"/>
          <c:tx>
            <c:strRef>
              <c:f>Sheet1!$C$1</c:f>
              <c:strCache>
                <c:ptCount val="1"/>
                <c:pt idx="0">
                  <c:v>Series 2</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CE0-5F45-9404-00BAD9064433}"/>
            </c:ext>
          </c:extLst>
        </c:ser>
        <c:ser>
          <c:idx val="2"/>
          <c:order val="2"/>
          <c:tx>
            <c:strRef>
              <c:f>Sheet1!$D$1</c:f>
              <c:strCache>
                <c:ptCount val="1"/>
                <c:pt idx="0">
                  <c:v>Series 3</c:v>
                </c:pt>
              </c:strCache>
            </c:strRef>
          </c:tx>
          <c:spPr>
            <a:solidFill>
              <a:schemeClr val="accent2"/>
            </a:solidFill>
            <a:ln w="25400">
              <a:noFill/>
              <a:headEnd w="lg" len="lg"/>
              <a:tailEnd w="lg" len="lg"/>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CE0-5F45-9404-00BAD9064433}"/>
            </c:ext>
          </c:extLst>
        </c:ser>
        <c:dLbls>
          <c:showLegendKey val="0"/>
          <c:showVal val="0"/>
          <c:showCatName val="0"/>
          <c:showSerName val="0"/>
          <c:showPercent val="0"/>
          <c:showBubbleSize val="0"/>
        </c:dLbls>
        <c:gapWidth val="150"/>
        <c:overlap val="100"/>
        <c:axId val="984406256"/>
        <c:axId val="1097392240"/>
      </c:barChart>
      <c:catAx>
        <c:axId val="984406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 spcFirstLastPara="1" vertOverflow="ellipsis"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97392240"/>
        <c:crosses val="autoZero"/>
        <c:auto val="1"/>
        <c:lblAlgn val="ctr"/>
        <c:lblOffset val="100"/>
        <c:noMultiLvlLbl val="0"/>
      </c:catAx>
      <c:valAx>
        <c:axId val="1097392240"/>
        <c:scaling>
          <c:orientation val="minMax"/>
        </c:scaling>
        <c:delete val="0"/>
        <c:axPos val="b"/>
        <c:majorGridlines>
          <c:spPr>
            <a:ln w="9525" cap="flat" cmpd="sng" algn="ctr">
              <a:solidFill>
                <a:schemeClr val="bg1">
                  <a:lumMod val="7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984406256"/>
        <c:crosses val="autoZero"/>
        <c:crossBetween val="between"/>
      </c:valAx>
      <c:spPr>
        <a:noFill/>
        <a:ln>
          <a:noFill/>
        </a:ln>
        <a:effectLst/>
      </c:spPr>
    </c:plotArea>
    <c:legend>
      <c:legendPos val="b"/>
      <c:layout>
        <c:manualLayout>
          <c:xMode val="edge"/>
          <c:yMode val="edge"/>
          <c:x val="0.254455245797505"/>
          <c:y val="2.1243812687281701E-2"/>
          <c:w val="0.42031404802279798"/>
          <c:h val="6.07452617417797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chemeClr val="bg1">
                <a:lumMod val="85000"/>
              </a:schemeClr>
            </a:solidFill>
            <a:ln w="38100">
              <a:solidFill>
                <a:schemeClr val="bg1"/>
              </a:solidFill>
            </a:ln>
          </c:spPr>
          <c:dPt>
            <c:idx val="0"/>
            <c:bubble3D val="0"/>
            <c:spPr>
              <a:solidFill>
                <a:schemeClr val="accent1"/>
              </a:solidFill>
              <a:ln w="38100">
                <a:solidFill>
                  <a:schemeClr val="bg1"/>
                </a:solidFill>
              </a:ln>
              <a:effectLst/>
            </c:spPr>
            <c:extLst>
              <c:ext xmlns:c16="http://schemas.microsoft.com/office/drawing/2014/chart" uri="{C3380CC4-5D6E-409C-BE32-E72D297353CC}">
                <c16:uniqueId val="{00000001-0A6D-0741-A772-CA0958FB9D8E}"/>
              </c:ext>
            </c:extLst>
          </c:dPt>
          <c:dPt>
            <c:idx val="1"/>
            <c:bubble3D val="0"/>
            <c:spPr>
              <a:solidFill>
                <a:schemeClr val="tx2"/>
              </a:solidFill>
              <a:ln w="38100">
                <a:solidFill>
                  <a:schemeClr val="bg1"/>
                </a:solidFill>
              </a:ln>
              <a:effectLst/>
            </c:spPr>
            <c:extLst>
              <c:ext xmlns:c16="http://schemas.microsoft.com/office/drawing/2014/chart" uri="{C3380CC4-5D6E-409C-BE32-E72D297353CC}">
                <c16:uniqueId val="{00000003-0A6D-0741-A772-CA0958FB9D8E}"/>
              </c:ext>
            </c:extLst>
          </c:dPt>
          <c:dPt>
            <c:idx val="2"/>
            <c:bubble3D val="0"/>
            <c:spPr>
              <a:solidFill>
                <a:schemeClr val="accent4"/>
              </a:solidFill>
              <a:ln w="38100">
                <a:solidFill>
                  <a:schemeClr val="bg1"/>
                </a:solidFill>
              </a:ln>
              <a:effectLst/>
            </c:spPr>
            <c:extLst>
              <c:ext xmlns:c16="http://schemas.microsoft.com/office/drawing/2014/chart" uri="{C3380CC4-5D6E-409C-BE32-E72D297353CC}">
                <c16:uniqueId val="{00000005-0A6D-0741-A772-CA0958FB9D8E}"/>
              </c:ext>
            </c:extLst>
          </c:dPt>
          <c:dPt>
            <c:idx val="3"/>
            <c:bubble3D val="0"/>
            <c:spPr>
              <a:solidFill>
                <a:schemeClr val="accent2"/>
              </a:solidFill>
              <a:ln w="38100">
                <a:solidFill>
                  <a:schemeClr val="bg1"/>
                </a:solidFill>
              </a:ln>
              <a:effectLst/>
            </c:spPr>
            <c:extLst>
              <c:ext xmlns:c16="http://schemas.microsoft.com/office/drawing/2014/chart" uri="{C3380CC4-5D6E-409C-BE32-E72D297353CC}">
                <c16:uniqueId val="{00000007-0A6D-0741-A772-CA0958FB9D8E}"/>
              </c:ext>
            </c:extLst>
          </c:dPt>
          <c:dLbls>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bg1"/>
                    </a:solidFill>
                    <a:latin typeface="Prometo Medium" panose="020B0604030203060203" pitchFamily="34" charset="77"/>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0A6D-0741-A772-CA0958FB9D8E}"/>
            </c:ext>
          </c:extLst>
        </c:ser>
        <c:ser>
          <c:idx val="1"/>
          <c:order val="1"/>
          <c:tx>
            <c:strRef>
              <c:f>Sheet1!$C$1</c:f>
              <c:strCache>
                <c:ptCount val="1"/>
                <c:pt idx="0">
                  <c:v>Series 2</c:v>
                </c:pt>
              </c:strCache>
            </c:strRef>
          </c:tx>
          <c:spPr>
            <a:solidFill>
              <a:schemeClr val="bg1">
                <a:lumMod val="75000"/>
              </a:schemeClr>
            </a:solidFill>
          </c:spPr>
          <c:dPt>
            <c:idx val="0"/>
            <c:bubble3D val="0"/>
            <c:spPr>
              <a:solidFill>
                <a:schemeClr val="bg1">
                  <a:lumMod val="75000"/>
                </a:schemeClr>
              </a:solidFill>
              <a:ln>
                <a:noFill/>
              </a:ln>
              <a:effectLst/>
            </c:spPr>
            <c:extLst>
              <c:ext xmlns:c16="http://schemas.microsoft.com/office/drawing/2014/chart" uri="{C3380CC4-5D6E-409C-BE32-E72D297353CC}">
                <c16:uniqueId val="{0000000A-0A6D-0741-A772-CA0958FB9D8E}"/>
              </c:ext>
            </c:extLst>
          </c:dPt>
          <c:dPt>
            <c:idx val="1"/>
            <c:bubble3D val="0"/>
            <c:spPr>
              <a:solidFill>
                <a:schemeClr val="bg1">
                  <a:lumMod val="75000"/>
                </a:schemeClr>
              </a:solidFill>
              <a:ln>
                <a:noFill/>
              </a:ln>
              <a:effectLst/>
            </c:spPr>
            <c:extLst>
              <c:ext xmlns:c16="http://schemas.microsoft.com/office/drawing/2014/chart" uri="{C3380CC4-5D6E-409C-BE32-E72D297353CC}">
                <c16:uniqueId val="{0000000C-0A6D-0741-A772-CA0958FB9D8E}"/>
              </c:ext>
            </c:extLst>
          </c:dPt>
          <c:dPt>
            <c:idx val="2"/>
            <c:bubble3D val="0"/>
            <c:spPr>
              <a:solidFill>
                <a:schemeClr val="bg1">
                  <a:lumMod val="75000"/>
                </a:schemeClr>
              </a:solidFill>
              <a:ln>
                <a:noFill/>
              </a:ln>
              <a:effectLst/>
            </c:spPr>
            <c:extLst>
              <c:ext xmlns:c16="http://schemas.microsoft.com/office/drawing/2014/chart" uri="{C3380CC4-5D6E-409C-BE32-E72D297353CC}">
                <c16:uniqueId val="{0000000E-0A6D-0741-A772-CA0958FB9D8E}"/>
              </c:ext>
            </c:extLst>
          </c:dPt>
          <c:dPt>
            <c:idx val="3"/>
            <c:bubble3D val="0"/>
            <c:spPr>
              <a:solidFill>
                <a:schemeClr val="bg1">
                  <a:lumMod val="75000"/>
                </a:schemeClr>
              </a:solidFill>
              <a:ln>
                <a:noFill/>
              </a:ln>
              <a:effectLst/>
            </c:spPr>
            <c:extLst>
              <c:ext xmlns:c16="http://schemas.microsoft.com/office/drawing/2014/chart" uri="{C3380CC4-5D6E-409C-BE32-E72D297353CC}">
                <c16:uniqueId val="{00000010-0A6D-0741-A772-CA0958FB9D8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0A6D-0741-A772-CA0958FB9D8E}"/>
            </c:ext>
          </c:extLst>
        </c:ser>
        <c:ser>
          <c:idx val="2"/>
          <c:order val="2"/>
          <c:tx>
            <c:strRef>
              <c:f>Sheet1!$D$1</c:f>
              <c:strCache>
                <c:ptCount val="1"/>
                <c:pt idx="0">
                  <c:v>Series 3</c:v>
                </c:pt>
              </c:strCache>
            </c:strRef>
          </c:tx>
          <c:spPr>
            <a:solidFill>
              <a:schemeClr val="tx1"/>
            </a:solidFill>
            <a:ln w="25400">
              <a:noFill/>
              <a:headEnd w="lg" len="lg"/>
              <a:tailEnd w="lg" len="lg"/>
            </a:ln>
          </c:spPr>
          <c:dPt>
            <c:idx val="0"/>
            <c:bubble3D val="0"/>
            <c:spPr>
              <a:solidFill>
                <a:schemeClr val="tx1"/>
              </a:solidFill>
              <a:ln w="25400">
                <a:noFill/>
                <a:headEnd w="lg" len="lg"/>
                <a:tailEnd w="lg" len="lg"/>
              </a:ln>
              <a:effectLst/>
            </c:spPr>
            <c:extLst>
              <c:ext xmlns:c16="http://schemas.microsoft.com/office/drawing/2014/chart" uri="{C3380CC4-5D6E-409C-BE32-E72D297353CC}">
                <c16:uniqueId val="{00000013-0A6D-0741-A772-CA0958FB9D8E}"/>
              </c:ext>
            </c:extLst>
          </c:dPt>
          <c:dPt>
            <c:idx val="1"/>
            <c:bubble3D val="0"/>
            <c:spPr>
              <a:solidFill>
                <a:schemeClr val="tx1"/>
              </a:solidFill>
              <a:ln w="25400">
                <a:noFill/>
                <a:headEnd w="lg" len="lg"/>
                <a:tailEnd w="lg" len="lg"/>
              </a:ln>
              <a:effectLst/>
            </c:spPr>
            <c:extLst>
              <c:ext xmlns:c16="http://schemas.microsoft.com/office/drawing/2014/chart" uri="{C3380CC4-5D6E-409C-BE32-E72D297353CC}">
                <c16:uniqueId val="{00000015-0A6D-0741-A772-CA0958FB9D8E}"/>
              </c:ext>
            </c:extLst>
          </c:dPt>
          <c:dPt>
            <c:idx val="2"/>
            <c:bubble3D val="0"/>
            <c:spPr>
              <a:solidFill>
                <a:schemeClr val="tx1"/>
              </a:solidFill>
              <a:ln w="25400">
                <a:noFill/>
                <a:headEnd w="lg" len="lg"/>
                <a:tailEnd w="lg" len="lg"/>
              </a:ln>
              <a:effectLst/>
            </c:spPr>
            <c:extLst>
              <c:ext xmlns:c16="http://schemas.microsoft.com/office/drawing/2014/chart" uri="{C3380CC4-5D6E-409C-BE32-E72D297353CC}">
                <c16:uniqueId val="{00000017-0A6D-0741-A772-CA0958FB9D8E}"/>
              </c:ext>
            </c:extLst>
          </c:dPt>
          <c:dPt>
            <c:idx val="3"/>
            <c:bubble3D val="0"/>
            <c:spPr>
              <a:solidFill>
                <a:schemeClr val="tx1"/>
              </a:solidFill>
              <a:ln w="25400">
                <a:noFill/>
                <a:headEnd w="lg" len="lg"/>
                <a:tailEnd w="lg" len="lg"/>
              </a:ln>
              <a:effectLst/>
            </c:spPr>
            <c:extLst>
              <c:ext xmlns:c16="http://schemas.microsoft.com/office/drawing/2014/chart" uri="{C3380CC4-5D6E-409C-BE32-E72D297353CC}">
                <c16:uniqueId val="{00000019-0A6D-0741-A772-CA0958FB9D8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0A6D-0741-A772-CA0958FB9D8E}"/>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areaChart>
        <c:grouping val="standard"/>
        <c:varyColors val="0"/>
        <c:ser>
          <c:idx val="0"/>
          <c:order val="0"/>
          <c:tx>
            <c:strRef>
              <c:f>Sheet1!$B$1</c:f>
              <c:strCache>
                <c:ptCount val="1"/>
                <c:pt idx="0">
                  <c:v>Series 1</c:v>
                </c:pt>
              </c:strCache>
            </c:strRef>
          </c:tx>
          <c:spPr>
            <a:solidFill>
              <a:schemeClr val="accent2"/>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528-404F-B778-C59B5BB47076}"/>
            </c:ext>
          </c:extLst>
        </c:ser>
        <c:ser>
          <c:idx val="1"/>
          <c:order val="1"/>
          <c:tx>
            <c:strRef>
              <c:f>Sheet1!$C$1</c:f>
              <c:strCache>
                <c:ptCount val="1"/>
                <c:pt idx="0">
                  <c:v>Series 2</c:v>
                </c:pt>
              </c:strCache>
            </c:strRef>
          </c:tx>
          <c:spPr>
            <a:solidFill>
              <a:schemeClr val="tx2"/>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528-404F-B778-C59B5BB47076}"/>
            </c:ext>
          </c:extLst>
        </c:ser>
        <c:ser>
          <c:idx val="2"/>
          <c:order val="2"/>
          <c:tx>
            <c:strRef>
              <c:f>Sheet1!$D$1</c:f>
              <c:strCache>
                <c:ptCount val="1"/>
                <c:pt idx="0">
                  <c:v>Series 3</c:v>
                </c:pt>
              </c:strCache>
            </c:strRef>
          </c:tx>
          <c:spPr>
            <a:solidFill>
              <a:schemeClr val="accent4"/>
            </a:solidFill>
            <a:ln w="25400">
              <a:noFill/>
              <a:headEnd w="lg" len="lg"/>
              <a:tailEnd w="lg" len="lg"/>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528-404F-B778-C59B5BB47076}"/>
            </c:ext>
          </c:extLst>
        </c:ser>
        <c:dLbls>
          <c:showLegendKey val="0"/>
          <c:showVal val="0"/>
          <c:showCatName val="0"/>
          <c:showSerName val="0"/>
          <c:showPercent val="0"/>
          <c:showBubbleSize val="0"/>
        </c:dLbls>
        <c:axId val="1099469424"/>
        <c:axId val="1099471200"/>
      </c:areaChart>
      <c:catAx>
        <c:axId val="109946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99471200"/>
        <c:crosses val="autoZero"/>
        <c:auto val="1"/>
        <c:lblAlgn val="ctr"/>
        <c:lblOffset val="100"/>
        <c:noMultiLvlLbl val="0"/>
      </c:catAx>
      <c:valAx>
        <c:axId val="109947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E22AA"/>
                </a:solidFill>
                <a:latin typeface="Prometo Medium" panose="020B0604030203060203" pitchFamily="34" charset="77"/>
                <a:ea typeface="+mn-ea"/>
                <a:cs typeface="+mn-cs"/>
              </a:defRPr>
            </a:pPr>
            <a:endParaRPr lang="en-US"/>
          </a:p>
        </c:txPr>
        <c:crossAx val="1099469424"/>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1E22AA"/>
                </a:solidFill>
                <a:latin typeface="Century Gothic" panose="020B0502020202020204" pitchFamily="34" charset="0"/>
                <a:ea typeface="Open Sans Semibold" charset="0"/>
                <a:cs typeface="Open Sans Semibold" charset="0"/>
              </a:defRPr>
            </a:pPr>
            <a:endParaRPr lang="en-US"/>
          </a:p>
        </c:txPr>
      </c:legendEntry>
      <c:layout>
        <c:manualLayout>
          <c:xMode val="edge"/>
          <c:yMode val="edge"/>
          <c:x val="0.254455245797505"/>
          <c:y val="2.1243812687281701E-2"/>
          <c:w val="0.42007835208744998"/>
          <c:h val="6.074526174177979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1E22AA"/>
              </a:solidFill>
              <a:latin typeface="Verlag Book" pitchFamily="2" charset="0"/>
              <a:ea typeface="Open Sans Semibold" charset="0"/>
              <a:cs typeface="Open Sans Semibold" charset="0"/>
            </a:defRPr>
          </a:pPr>
          <a:endParaRPr lang="en-US"/>
        </a:p>
      </c:txPr>
    </c:legend>
    <c:plotVisOnly val="1"/>
    <c:dispBlanksAs val="gap"/>
    <c:showDLblsOverMax val="0"/>
  </c:chart>
  <c:spPr>
    <a:noFill/>
    <a:ln>
      <a:noFill/>
    </a:ln>
    <a:effectLst/>
  </c:spPr>
  <c:txPr>
    <a:bodyPr/>
    <a:lstStyle/>
    <a:p>
      <a:pPr>
        <a:defRPr sz="1200">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9102190095090598"/>
          <c:y val="4.3141596678070902E-2"/>
          <c:w val="0.50897809904909397"/>
          <c:h val="0.91371680664385801"/>
        </c:manualLayout>
      </c:layout>
      <c:barChart>
        <c:barDir val="bar"/>
        <c:grouping val="stacked"/>
        <c:varyColors val="0"/>
        <c:ser>
          <c:idx val="0"/>
          <c:order val="0"/>
          <c:tx>
            <c:strRef>
              <c:f>Sheet1!$B$1</c:f>
              <c:strCache>
                <c:ptCount val="1"/>
                <c:pt idx="0">
                  <c:v>Extremely Likely</c:v>
                </c:pt>
              </c:strCache>
            </c:strRef>
          </c:tx>
          <c:spPr>
            <a:solidFill>
              <a:schemeClr val="tx2"/>
            </a:solidFill>
          </c:spPr>
          <c:invertIfNegative val="0"/>
          <c:dLbls>
            <c:spPr>
              <a:noFill/>
              <a:ln>
                <a:noFill/>
              </a:ln>
              <a:effectLst/>
            </c:spPr>
            <c:txPr>
              <a:bodyPr/>
              <a:lstStyle/>
              <a:p>
                <a:pPr>
                  <a:defRPr sz="1200">
                    <a:solidFill>
                      <a:srgbClr val="FFFFFF"/>
                    </a:solidFill>
                    <a:latin typeface="Century Gothic" panose="020B0502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Lorem ipsum dolor sit amet.</c:v>
                </c:pt>
                <c:pt idx="1">
                  <c:v>Lorem ipsum dolor sit.</c:v>
                </c:pt>
                <c:pt idx="2">
                  <c:v>Lorem ipsum dolor sit amet, consectetur adipiscing.</c:v>
                </c:pt>
                <c:pt idx="3">
                  <c:v>Lorem ipsum dolor sit amet, consectetur adipiscing elit. </c:v>
                </c:pt>
              </c:strCache>
            </c:strRef>
          </c:cat>
          <c:val>
            <c:numRef>
              <c:f>Sheet1!$B$2:$B$5</c:f>
              <c:numCache>
                <c:formatCode>0%</c:formatCode>
                <c:ptCount val="4"/>
                <c:pt idx="0">
                  <c:v>0.15</c:v>
                </c:pt>
                <c:pt idx="1">
                  <c:v>0.27</c:v>
                </c:pt>
                <c:pt idx="2">
                  <c:v>0.22</c:v>
                </c:pt>
                <c:pt idx="3">
                  <c:v>0.26</c:v>
                </c:pt>
              </c:numCache>
            </c:numRef>
          </c:val>
          <c:extLst>
            <c:ext xmlns:c16="http://schemas.microsoft.com/office/drawing/2014/chart" uri="{C3380CC4-5D6E-409C-BE32-E72D297353CC}">
              <c16:uniqueId val="{00000000-2D2D-C541-B5F1-5F63DF109D63}"/>
            </c:ext>
          </c:extLst>
        </c:ser>
        <c:ser>
          <c:idx val="1"/>
          <c:order val="1"/>
          <c:tx>
            <c:strRef>
              <c:f>Sheet1!$C$1</c:f>
              <c:strCache>
                <c:ptCount val="1"/>
                <c:pt idx="0">
                  <c:v>Very Likely</c:v>
                </c:pt>
              </c:strCache>
            </c:strRef>
          </c:tx>
          <c:spPr>
            <a:solidFill>
              <a:schemeClr val="accent4"/>
            </a:solidFill>
          </c:spPr>
          <c:invertIfNegative val="0"/>
          <c:dLbls>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Lorem ipsum dolor sit amet.</c:v>
                </c:pt>
                <c:pt idx="1">
                  <c:v>Lorem ipsum dolor sit.</c:v>
                </c:pt>
                <c:pt idx="2">
                  <c:v>Lorem ipsum dolor sit amet, consectetur adipiscing.</c:v>
                </c:pt>
                <c:pt idx="3">
                  <c:v>Lorem ipsum dolor sit amet, consectetur adipiscing elit. </c:v>
                </c:pt>
              </c:strCache>
            </c:strRef>
          </c:cat>
          <c:val>
            <c:numRef>
              <c:f>Sheet1!$C$2:$C$5</c:f>
              <c:numCache>
                <c:formatCode>0%</c:formatCode>
                <c:ptCount val="4"/>
                <c:pt idx="0">
                  <c:v>0.39</c:v>
                </c:pt>
                <c:pt idx="1">
                  <c:v>0.30999999999999994</c:v>
                </c:pt>
                <c:pt idx="2">
                  <c:v>0.39</c:v>
                </c:pt>
                <c:pt idx="3">
                  <c:v>0.38</c:v>
                </c:pt>
              </c:numCache>
            </c:numRef>
          </c:val>
          <c:extLst>
            <c:ext xmlns:c16="http://schemas.microsoft.com/office/drawing/2014/chart" uri="{C3380CC4-5D6E-409C-BE32-E72D297353CC}">
              <c16:uniqueId val="{00000001-2D2D-C541-B5F1-5F63DF109D63}"/>
            </c:ext>
          </c:extLst>
        </c:ser>
        <c:dLbls>
          <c:showLegendKey val="0"/>
          <c:showVal val="0"/>
          <c:showCatName val="0"/>
          <c:showSerName val="0"/>
          <c:showPercent val="0"/>
          <c:showBubbleSize val="0"/>
        </c:dLbls>
        <c:gapWidth val="70"/>
        <c:overlap val="100"/>
        <c:axId val="-2133164936"/>
        <c:axId val="-2133161448"/>
      </c:barChart>
      <c:barChart>
        <c:barDir val="bar"/>
        <c:grouping val="clustered"/>
        <c:varyColors val="0"/>
        <c:ser>
          <c:idx val="2"/>
          <c:order val="2"/>
          <c:tx>
            <c:strRef>
              <c:f>Sheet1!$D$1</c:f>
              <c:strCache>
                <c:ptCount val="1"/>
                <c:pt idx="0">
                  <c:v>Top 2 Box</c:v>
                </c:pt>
              </c:strCache>
            </c:strRef>
          </c:tx>
          <c:spPr>
            <a:noFill/>
          </c:spPr>
          <c:invertIfNegative val="0"/>
          <c:dLbls>
            <c:spPr>
              <a:noFill/>
              <a:ln>
                <a:noFill/>
              </a:ln>
              <a:effectLst/>
            </c:spPr>
            <c:txPr>
              <a:bodyPr/>
              <a:lstStyle/>
              <a:p>
                <a:pPr>
                  <a:defRPr b="0" i="1">
                    <a:solidFill>
                      <a:srgbClr val="1E22AA"/>
                    </a:solidFill>
                    <a:latin typeface="Prometo Medium" panose="020B0604030203060203" pitchFamily="34"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Lorem ipsum dolor sit amet.</c:v>
                </c:pt>
                <c:pt idx="1">
                  <c:v>Lorem ipsum dolor sit.</c:v>
                </c:pt>
                <c:pt idx="2">
                  <c:v>Lorem ipsum dolor sit amet, consectetur adipiscing.</c:v>
                </c:pt>
                <c:pt idx="3">
                  <c:v>Lorem ipsum dolor sit amet, consectetur adipiscing elit. </c:v>
                </c:pt>
              </c:strCache>
            </c:strRef>
          </c:cat>
          <c:val>
            <c:numRef>
              <c:f>Sheet1!$D$2:$D$5</c:f>
              <c:numCache>
                <c:formatCode>0%</c:formatCode>
                <c:ptCount val="4"/>
                <c:pt idx="0">
                  <c:v>0.54</c:v>
                </c:pt>
                <c:pt idx="1">
                  <c:v>0.57999999999999996</c:v>
                </c:pt>
                <c:pt idx="2">
                  <c:v>0.61</c:v>
                </c:pt>
                <c:pt idx="3">
                  <c:v>0.64</c:v>
                </c:pt>
              </c:numCache>
            </c:numRef>
          </c:val>
          <c:extLst>
            <c:ext xmlns:c16="http://schemas.microsoft.com/office/drawing/2014/chart" uri="{C3380CC4-5D6E-409C-BE32-E72D297353CC}">
              <c16:uniqueId val="{00000002-2D2D-C541-B5F1-5F63DF109D63}"/>
            </c:ext>
          </c:extLst>
        </c:ser>
        <c:dLbls>
          <c:showLegendKey val="0"/>
          <c:showVal val="0"/>
          <c:showCatName val="0"/>
          <c:showSerName val="0"/>
          <c:showPercent val="0"/>
          <c:showBubbleSize val="0"/>
        </c:dLbls>
        <c:gapWidth val="150"/>
        <c:axId val="-2133155608"/>
        <c:axId val="-2133158600"/>
      </c:barChart>
      <c:catAx>
        <c:axId val="-2133164936"/>
        <c:scaling>
          <c:orientation val="minMax"/>
        </c:scaling>
        <c:delete val="0"/>
        <c:axPos val="l"/>
        <c:numFmt formatCode="General" sourceLinked="0"/>
        <c:majorTickMark val="none"/>
        <c:minorTickMark val="none"/>
        <c:tickLblPos val="nextTo"/>
        <c:spPr>
          <a:ln w="19050" cmpd="sng">
            <a:noFill/>
          </a:ln>
        </c:spPr>
        <c:txPr>
          <a:bodyPr/>
          <a:lstStyle/>
          <a:p>
            <a:pPr algn="r">
              <a:defRPr sz="1200" b="0">
                <a:solidFill>
                  <a:srgbClr val="333333"/>
                </a:solidFill>
                <a:latin typeface="Century Gothic" panose="020B0502020202020204" pitchFamily="34" charset="0"/>
              </a:defRPr>
            </a:pPr>
            <a:endParaRPr lang="en-US"/>
          </a:p>
        </c:txPr>
        <c:crossAx val="-2133161448"/>
        <c:crosses val="autoZero"/>
        <c:auto val="1"/>
        <c:lblAlgn val="ctr"/>
        <c:lblOffset val="100"/>
        <c:noMultiLvlLbl val="0"/>
      </c:catAx>
      <c:valAx>
        <c:axId val="-2133161448"/>
        <c:scaling>
          <c:orientation val="minMax"/>
        </c:scaling>
        <c:delete val="1"/>
        <c:axPos val="b"/>
        <c:numFmt formatCode="0%" sourceLinked="1"/>
        <c:majorTickMark val="out"/>
        <c:minorTickMark val="none"/>
        <c:tickLblPos val="nextTo"/>
        <c:crossAx val="-2133164936"/>
        <c:crosses val="autoZero"/>
        <c:crossBetween val="between"/>
      </c:valAx>
      <c:valAx>
        <c:axId val="-2133158600"/>
        <c:scaling>
          <c:orientation val="minMax"/>
        </c:scaling>
        <c:delete val="1"/>
        <c:axPos val="t"/>
        <c:numFmt formatCode="0%" sourceLinked="1"/>
        <c:majorTickMark val="out"/>
        <c:minorTickMark val="none"/>
        <c:tickLblPos val="nextTo"/>
        <c:crossAx val="-2133155608"/>
        <c:crosses val="max"/>
        <c:crossBetween val="between"/>
      </c:valAx>
      <c:catAx>
        <c:axId val="-2133155608"/>
        <c:scaling>
          <c:orientation val="minMax"/>
        </c:scaling>
        <c:delete val="1"/>
        <c:axPos val="l"/>
        <c:numFmt formatCode="General" sourceLinked="1"/>
        <c:majorTickMark val="out"/>
        <c:minorTickMark val="none"/>
        <c:tickLblPos val="nextTo"/>
        <c:crossAx val="-2133158600"/>
        <c:crosses val="autoZero"/>
        <c:auto val="1"/>
        <c:lblAlgn val="ctr"/>
        <c:lblOffset val="100"/>
        <c:noMultiLvlLbl val="0"/>
      </c:catAx>
    </c:plotArea>
    <c:plotVisOnly val="1"/>
    <c:dispBlanksAs val="gap"/>
    <c:showDLblsOverMax val="0"/>
  </c:chart>
  <c:txPr>
    <a:bodyPr/>
    <a:lstStyle/>
    <a:p>
      <a:pPr>
        <a:defRPr sz="1600">
          <a:solidFill>
            <a:schemeClr val="accent3">
              <a:lumMod val="50000"/>
            </a:schemeClr>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36844-CED0-4699-9311-DF6FE1CA8E81}"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2EE9A592-99AC-4BBD-AB25-ABA9079E3E9A}">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D3A13018-7394-4CA6-A2E5-2DAE333FD5B9}" type="parTrans" cxnId="{25C95329-B285-46A0-A5E8-0A8B75F72D50}">
      <dgm:prSet/>
      <dgm:spPr/>
      <dgm:t>
        <a:bodyPr/>
        <a:lstStyle/>
        <a:p>
          <a:endParaRPr lang="en-US" sz="1400">
            <a:solidFill>
              <a:schemeClr val="accent1"/>
            </a:solidFill>
            <a:latin typeface="Prometo Medium" panose="020B0704030203060203" pitchFamily="34" charset="0"/>
          </a:endParaRPr>
        </a:p>
      </dgm:t>
    </dgm:pt>
    <dgm:pt modelId="{BBBE0E53-970D-4B83-8D89-C94DF08B209F}" type="sibTrans" cxnId="{25C95329-B285-46A0-A5E8-0A8B75F72D50}">
      <dgm:prSet/>
      <dgm:spPr/>
      <dgm:t>
        <a:bodyPr/>
        <a:lstStyle/>
        <a:p>
          <a:endParaRPr lang="en-US" sz="1400">
            <a:solidFill>
              <a:schemeClr val="accent1"/>
            </a:solidFill>
            <a:latin typeface="Prometo Medium" panose="020B0704030203060203" pitchFamily="34" charset="0"/>
          </a:endParaRPr>
        </a:p>
      </dgm:t>
    </dgm:pt>
    <dgm:pt modelId="{AD7E30AC-079A-4C76-A629-1D2E71416CC1}">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3D4CF262-75BC-4267-8C4B-A5429115FCE4}" type="parTrans" cxnId="{F6F3DCFC-4FA2-4D33-8F36-71BA20541B1A}">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77599EA3-11CC-4D22-98D6-E63F4DDD5694}" type="sibTrans" cxnId="{F6F3DCFC-4FA2-4D33-8F36-71BA20541B1A}">
      <dgm:prSet/>
      <dgm:spPr/>
      <dgm:t>
        <a:bodyPr/>
        <a:lstStyle/>
        <a:p>
          <a:endParaRPr lang="en-US" sz="1400">
            <a:solidFill>
              <a:schemeClr val="accent1"/>
            </a:solidFill>
            <a:latin typeface="Prometo Medium" panose="020B0704030203060203" pitchFamily="34" charset="0"/>
          </a:endParaRPr>
        </a:p>
      </dgm:t>
    </dgm:pt>
    <dgm:pt modelId="{CF9C3C3E-35E1-45CB-BAC1-F1EB56AC8C44}">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79C3FBC9-1FDE-491C-A5BD-776D4962C1CA}" type="parTrans" cxnId="{DD500242-2355-484D-AC60-227AA80D81C8}">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6EDCE151-FAAE-44AC-8520-A6ADA42AEA2F}" type="sibTrans" cxnId="{DD500242-2355-484D-AC60-227AA80D81C8}">
      <dgm:prSet/>
      <dgm:spPr/>
      <dgm:t>
        <a:bodyPr/>
        <a:lstStyle/>
        <a:p>
          <a:endParaRPr lang="en-US" sz="1400">
            <a:solidFill>
              <a:schemeClr val="accent1"/>
            </a:solidFill>
            <a:latin typeface="Prometo Medium" panose="020B0704030203060203" pitchFamily="34" charset="0"/>
          </a:endParaRPr>
        </a:p>
      </dgm:t>
    </dgm:pt>
    <dgm:pt modelId="{F3DBCD3B-5078-487A-9ED1-FCC8334DD182}">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7E8F60D2-20C5-4F64-B89B-D9AE49024F94}" type="parTrans" cxnId="{548EA398-1946-4685-A121-ED5E7B499B1F}">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18E6E78E-A784-4BD0-9081-CAC8474FB902}" type="sibTrans" cxnId="{548EA398-1946-4685-A121-ED5E7B499B1F}">
      <dgm:prSet/>
      <dgm:spPr/>
      <dgm:t>
        <a:bodyPr/>
        <a:lstStyle/>
        <a:p>
          <a:endParaRPr lang="en-US" sz="1400">
            <a:solidFill>
              <a:schemeClr val="accent1"/>
            </a:solidFill>
            <a:latin typeface="Prometo Medium" panose="020B0704030203060203" pitchFamily="34" charset="0"/>
          </a:endParaRPr>
        </a:p>
      </dgm:t>
    </dgm:pt>
    <dgm:pt modelId="{9F6526B8-4422-40CA-A6ED-CA237AE41218}">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66051BE3-B03C-4BC8-9C2D-0E46AADEADAD}" type="parTrans" cxnId="{4403E1F8-9491-4A25-BFDE-95EAAE5A15F8}">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8E459CF9-39AC-414A-A556-E4CE2EA8949A}" type="sibTrans" cxnId="{4403E1F8-9491-4A25-BFDE-95EAAE5A15F8}">
      <dgm:prSet/>
      <dgm:spPr/>
      <dgm:t>
        <a:bodyPr/>
        <a:lstStyle/>
        <a:p>
          <a:endParaRPr lang="en-US" sz="1400">
            <a:solidFill>
              <a:schemeClr val="accent1"/>
            </a:solidFill>
            <a:latin typeface="Prometo Medium" panose="020B0704030203060203" pitchFamily="34" charset="0"/>
          </a:endParaRPr>
        </a:p>
      </dgm:t>
    </dgm:pt>
    <dgm:pt modelId="{72CE95A0-B4D8-4825-925D-34516A93FED5}">
      <dgm:prSet phldrT="[Text]" custT="1"/>
      <dgm:spPr/>
      <dgm:t>
        <a:bodyPr/>
        <a:lstStyle/>
        <a:p>
          <a:r>
            <a:rPr lang="en-US" sz="1600" dirty="0">
              <a:solidFill>
                <a:schemeClr val="accent1"/>
              </a:solidFill>
              <a:latin typeface="Prometo Medium" panose="020B0704030203060203" pitchFamily="34" charset="0"/>
            </a:rPr>
            <a:t>Speaker </a:t>
          </a:r>
          <a:br>
            <a:rPr lang="en-US" sz="1600" dirty="0">
              <a:solidFill>
                <a:schemeClr val="accent1"/>
              </a:solidFill>
              <a:latin typeface="Prometo Medium" panose="020B0704030203060203" pitchFamily="34" charset="0"/>
            </a:rPr>
          </a:br>
          <a:r>
            <a:rPr lang="en-US" sz="1600" dirty="0">
              <a:solidFill>
                <a:schemeClr val="accent1"/>
              </a:solidFill>
              <a:latin typeface="Prometo Medium" panose="020B0704030203060203" pitchFamily="34" charset="0"/>
            </a:rPr>
            <a:t>Name</a:t>
          </a:r>
        </a:p>
      </dgm:t>
    </dgm:pt>
    <dgm:pt modelId="{2F86AFE6-6FC9-472D-8FB4-C53A6537C0BD}" type="parTrans" cxnId="{FC8D0DE8-2084-44DF-83EB-D4A9536D3002}">
      <dgm:prSet/>
      <dgm:spPr>
        <a:ln>
          <a:solidFill>
            <a:schemeClr val="accent4">
              <a:lumMod val="60000"/>
              <a:lumOff val="40000"/>
            </a:schemeClr>
          </a:solidFill>
        </a:ln>
      </dgm:spPr>
      <dgm:t>
        <a:bodyPr/>
        <a:lstStyle/>
        <a:p>
          <a:endParaRPr lang="en-US" sz="1400">
            <a:solidFill>
              <a:schemeClr val="accent1"/>
            </a:solidFill>
            <a:latin typeface="Prometo Medium" panose="020B0704030203060203" pitchFamily="34" charset="0"/>
          </a:endParaRPr>
        </a:p>
      </dgm:t>
    </dgm:pt>
    <dgm:pt modelId="{D6430449-BAB4-46DC-AF22-976DFD3D7ECF}" type="sibTrans" cxnId="{FC8D0DE8-2084-44DF-83EB-D4A9536D3002}">
      <dgm:prSet/>
      <dgm:spPr/>
      <dgm:t>
        <a:bodyPr/>
        <a:lstStyle/>
        <a:p>
          <a:endParaRPr lang="en-US" sz="1400">
            <a:solidFill>
              <a:schemeClr val="accent1"/>
            </a:solidFill>
            <a:latin typeface="Prometo Medium" panose="020B0704030203060203" pitchFamily="34" charset="0"/>
          </a:endParaRPr>
        </a:p>
      </dgm:t>
    </dgm:pt>
    <dgm:pt modelId="{C685C1C2-BEBF-46B9-9B57-62A4BF7CED24}" type="pres">
      <dgm:prSet presAssocID="{B8D36844-CED0-4699-9311-DF6FE1CA8E81}" presName="hierChild1" presStyleCnt="0">
        <dgm:presLayoutVars>
          <dgm:chPref val="1"/>
          <dgm:dir/>
          <dgm:animOne val="branch"/>
          <dgm:animLvl val="lvl"/>
          <dgm:resizeHandles/>
        </dgm:presLayoutVars>
      </dgm:prSet>
      <dgm:spPr/>
    </dgm:pt>
    <dgm:pt modelId="{74E728EB-7A25-4DF8-9B61-6A69D424A8A0}" type="pres">
      <dgm:prSet presAssocID="{2EE9A592-99AC-4BBD-AB25-ABA9079E3E9A}" presName="hierRoot1" presStyleCnt="0"/>
      <dgm:spPr/>
    </dgm:pt>
    <dgm:pt modelId="{E65AF439-84A2-4B9D-A3EA-E597EB92564A}" type="pres">
      <dgm:prSet presAssocID="{2EE9A592-99AC-4BBD-AB25-ABA9079E3E9A}" presName="composite" presStyleCnt="0"/>
      <dgm:spPr/>
    </dgm:pt>
    <dgm:pt modelId="{A400781E-FDA7-461B-BA83-705F1720ADFD}" type="pres">
      <dgm:prSet presAssocID="{2EE9A592-99AC-4BBD-AB25-ABA9079E3E9A}" presName="image" presStyleLbl="node0" presStyleIdx="0" presStyleCnt="1" custLinFactNeighborX="-9516" custLinFactNeighborY="2538"/>
      <dgm:spPr>
        <a:gradFill rotWithShape="0">
          <a:gsLst>
            <a:gs pos="0">
              <a:schemeClr val="bg1">
                <a:lumMod val="85000"/>
              </a:schemeClr>
            </a:gs>
            <a:gs pos="99000">
              <a:schemeClr val="bg1">
                <a:lumMod val="75000"/>
              </a:schemeClr>
            </a:gs>
          </a:gsLst>
          <a:lin ang="2700000" scaled="1"/>
        </a:gradFill>
      </dgm:spPr>
    </dgm:pt>
    <dgm:pt modelId="{74FFFE64-F451-4B57-BE99-3EA4D25113E1}" type="pres">
      <dgm:prSet presAssocID="{2EE9A592-99AC-4BBD-AB25-ABA9079E3E9A}" presName="text" presStyleLbl="revTx" presStyleIdx="0" presStyleCnt="6" custScaleX="124652" custLinFactNeighborX="10633" custLinFactNeighborY="1672">
        <dgm:presLayoutVars>
          <dgm:chPref val="3"/>
        </dgm:presLayoutVars>
      </dgm:prSet>
      <dgm:spPr/>
    </dgm:pt>
    <dgm:pt modelId="{051A474B-B82C-4CCD-A453-41B82B47A996}" type="pres">
      <dgm:prSet presAssocID="{2EE9A592-99AC-4BBD-AB25-ABA9079E3E9A}" presName="hierChild2" presStyleCnt="0"/>
      <dgm:spPr/>
    </dgm:pt>
    <dgm:pt modelId="{5A8B39BC-45A5-4A16-9931-B9EB98336B0A}" type="pres">
      <dgm:prSet presAssocID="{3D4CF262-75BC-4267-8C4B-A5429115FCE4}" presName="Name10" presStyleLbl="parChTrans1D2" presStyleIdx="0" presStyleCnt="2"/>
      <dgm:spPr/>
    </dgm:pt>
    <dgm:pt modelId="{65F9A9DB-5055-4943-84A6-E9ECA71A02F1}" type="pres">
      <dgm:prSet presAssocID="{AD7E30AC-079A-4C76-A629-1D2E71416CC1}" presName="hierRoot2" presStyleCnt="0"/>
      <dgm:spPr/>
    </dgm:pt>
    <dgm:pt modelId="{78C81D92-CB3A-416C-818F-2A53378170BD}" type="pres">
      <dgm:prSet presAssocID="{AD7E30AC-079A-4C76-A629-1D2E71416CC1}" presName="composite2" presStyleCnt="0"/>
      <dgm:spPr/>
    </dgm:pt>
    <dgm:pt modelId="{AA8FAFFA-EC5C-426E-8ABD-BCC4822B1083}" type="pres">
      <dgm:prSet presAssocID="{AD7E30AC-079A-4C76-A629-1D2E71416CC1}" presName="image2" presStyleLbl="node2" presStyleIdx="0" presStyleCnt="2" custLinFactNeighborX="-3787"/>
      <dgm:spPr>
        <a:gradFill rotWithShape="0">
          <a:gsLst>
            <a:gs pos="0">
              <a:schemeClr val="bg1">
                <a:lumMod val="85000"/>
              </a:schemeClr>
            </a:gs>
            <a:gs pos="99000">
              <a:schemeClr val="bg1">
                <a:lumMod val="75000"/>
              </a:schemeClr>
            </a:gs>
          </a:gsLst>
          <a:lin ang="2700000" scaled="1"/>
        </a:gradFill>
      </dgm:spPr>
    </dgm:pt>
    <dgm:pt modelId="{5839614B-5BEA-4912-AB74-C0658F67A5D6}" type="pres">
      <dgm:prSet presAssocID="{AD7E30AC-079A-4C76-A629-1D2E71416CC1}" presName="text2" presStyleLbl="revTx" presStyleIdx="1" presStyleCnt="6" custLinFactNeighborX="3676">
        <dgm:presLayoutVars>
          <dgm:chPref val="3"/>
        </dgm:presLayoutVars>
      </dgm:prSet>
      <dgm:spPr/>
    </dgm:pt>
    <dgm:pt modelId="{8FC1F5D1-D8DE-4263-A49B-59F994529FC3}" type="pres">
      <dgm:prSet presAssocID="{AD7E30AC-079A-4C76-A629-1D2E71416CC1}" presName="hierChild3" presStyleCnt="0"/>
      <dgm:spPr/>
    </dgm:pt>
    <dgm:pt modelId="{DC84598F-1DE7-45B6-A2B1-8A222B361737}" type="pres">
      <dgm:prSet presAssocID="{79C3FBC9-1FDE-491C-A5BD-776D4962C1CA}" presName="Name17" presStyleLbl="parChTrans1D3" presStyleIdx="0" presStyleCnt="3"/>
      <dgm:spPr/>
    </dgm:pt>
    <dgm:pt modelId="{C29FC781-DAB6-4A3D-96D1-3C8F6CEE9B49}" type="pres">
      <dgm:prSet presAssocID="{CF9C3C3E-35E1-45CB-BAC1-F1EB56AC8C44}" presName="hierRoot3" presStyleCnt="0"/>
      <dgm:spPr/>
    </dgm:pt>
    <dgm:pt modelId="{E5587D44-D158-4623-8073-A9874A142B15}" type="pres">
      <dgm:prSet presAssocID="{CF9C3C3E-35E1-45CB-BAC1-F1EB56AC8C44}" presName="composite3" presStyleCnt="0"/>
      <dgm:spPr/>
    </dgm:pt>
    <dgm:pt modelId="{6D307431-FF06-44FE-87D2-57A5208FC066}" type="pres">
      <dgm:prSet presAssocID="{CF9C3C3E-35E1-45CB-BAC1-F1EB56AC8C44}" presName="image3" presStyleLbl="node3" presStyleIdx="0" presStyleCnt="3"/>
      <dgm:spPr>
        <a:gradFill rotWithShape="0">
          <a:gsLst>
            <a:gs pos="0">
              <a:schemeClr val="bg1">
                <a:lumMod val="85000"/>
              </a:schemeClr>
            </a:gs>
            <a:gs pos="99000">
              <a:schemeClr val="bg1">
                <a:lumMod val="75000"/>
              </a:schemeClr>
            </a:gs>
          </a:gsLst>
          <a:lin ang="2700000" scaled="1"/>
        </a:gradFill>
      </dgm:spPr>
    </dgm:pt>
    <dgm:pt modelId="{C29A2657-4E6E-48FE-A5DA-11E53C82EFC2}" type="pres">
      <dgm:prSet presAssocID="{CF9C3C3E-35E1-45CB-BAC1-F1EB56AC8C44}" presName="text3" presStyleLbl="revTx" presStyleIdx="2" presStyleCnt="6" custLinFactNeighborX="3156">
        <dgm:presLayoutVars>
          <dgm:chPref val="3"/>
        </dgm:presLayoutVars>
      </dgm:prSet>
      <dgm:spPr/>
    </dgm:pt>
    <dgm:pt modelId="{3763BBDE-36EA-4255-921C-44BA0E23EBE6}" type="pres">
      <dgm:prSet presAssocID="{CF9C3C3E-35E1-45CB-BAC1-F1EB56AC8C44}" presName="hierChild4" presStyleCnt="0"/>
      <dgm:spPr/>
    </dgm:pt>
    <dgm:pt modelId="{C8A10F2B-E2C0-41F2-B4B4-1695F1C77E1F}" type="pres">
      <dgm:prSet presAssocID="{7E8F60D2-20C5-4F64-B89B-D9AE49024F94}" presName="Name17" presStyleLbl="parChTrans1D3" presStyleIdx="1" presStyleCnt="3"/>
      <dgm:spPr/>
    </dgm:pt>
    <dgm:pt modelId="{C677713C-A64F-46F9-B6A6-F2D469766FBE}" type="pres">
      <dgm:prSet presAssocID="{F3DBCD3B-5078-487A-9ED1-FCC8334DD182}" presName="hierRoot3" presStyleCnt="0"/>
      <dgm:spPr/>
    </dgm:pt>
    <dgm:pt modelId="{ABFC6BE0-9549-4A87-83AF-A7DEBFFA4B1C}" type="pres">
      <dgm:prSet presAssocID="{F3DBCD3B-5078-487A-9ED1-FCC8334DD182}" presName="composite3" presStyleCnt="0"/>
      <dgm:spPr/>
    </dgm:pt>
    <dgm:pt modelId="{5CC0C1A2-9B95-46FF-AFCB-E7B49CCF4059}" type="pres">
      <dgm:prSet presAssocID="{F3DBCD3B-5078-487A-9ED1-FCC8334DD182}" presName="image3" presStyleLbl="node3" presStyleIdx="1" presStyleCnt="3" custLinFactNeighborX="-6986"/>
      <dgm:spPr>
        <a:gradFill rotWithShape="0">
          <a:gsLst>
            <a:gs pos="0">
              <a:schemeClr val="bg1">
                <a:lumMod val="85000"/>
              </a:schemeClr>
            </a:gs>
            <a:gs pos="99000">
              <a:schemeClr val="bg1">
                <a:lumMod val="75000"/>
              </a:schemeClr>
            </a:gs>
          </a:gsLst>
          <a:lin ang="2700000" scaled="1"/>
        </a:gradFill>
      </dgm:spPr>
    </dgm:pt>
    <dgm:pt modelId="{229F009E-BFC5-47D2-B107-4E9D2B346B2A}" type="pres">
      <dgm:prSet presAssocID="{F3DBCD3B-5078-487A-9ED1-FCC8334DD182}" presName="text3" presStyleLbl="revTx" presStyleIdx="3" presStyleCnt="6">
        <dgm:presLayoutVars>
          <dgm:chPref val="3"/>
        </dgm:presLayoutVars>
      </dgm:prSet>
      <dgm:spPr/>
    </dgm:pt>
    <dgm:pt modelId="{C38945FE-EFE2-4B44-A5FB-7A276EF1007D}" type="pres">
      <dgm:prSet presAssocID="{F3DBCD3B-5078-487A-9ED1-FCC8334DD182}" presName="hierChild4" presStyleCnt="0"/>
      <dgm:spPr/>
    </dgm:pt>
    <dgm:pt modelId="{0F82367D-9603-48E8-BDC5-2A83E5E76AD4}" type="pres">
      <dgm:prSet presAssocID="{66051BE3-B03C-4BC8-9C2D-0E46AADEADAD}" presName="Name10" presStyleLbl="parChTrans1D2" presStyleIdx="1" presStyleCnt="2"/>
      <dgm:spPr/>
    </dgm:pt>
    <dgm:pt modelId="{E8CC3465-0D61-4C2B-9350-3E1847F726B1}" type="pres">
      <dgm:prSet presAssocID="{9F6526B8-4422-40CA-A6ED-CA237AE41218}" presName="hierRoot2" presStyleCnt="0"/>
      <dgm:spPr/>
    </dgm:pt>
    <dgm:pt modelId="{F1526B6A-5E26-4997-874D-98E84091AD51}" type="pres">
      <dgm:prSet presAssocID="{9F6526B8-4422-40CA-A6ED-CA237AE41218}" presName="composite2" presStyleCnt="0"/>
      <dgm:spPr/>
    </dgm:pt>
    <dgm:pt modelId="{313DC1A1-6E6B-426D-B1E6-4F939C8CDBA4}" type="pres">
      <dgm:prSet presAssocID="{9F6526B8-4422-40CA-A6ED-CA237AE41218}" presName="image2" presStyleLbl="node2" presStyleIdx="1" presStyleCnt="2" custLinFactNeighborX="-12309"/>
      <dgm:spPr>
        <a:gradFill rotWithShape="0">
          <a:gsLst>
            <a:gs pos="0">
              <a:schemeClr val="bg1">
                <a:lumMod val="85000"/>
              </a:schemeClr>
            </a:gs>
            <a:gs pos="99000">
              <a:schemeClr val="bg1">
                <a:lumMod val="75000"/>
              </a:schemeClr>
            </a:gs>
          </a:gsLst>
          <a:lin ang="2700000" scaled="1"/>
        </a:gradFill>
      </dgm:spPr>
    </dgm:pt>
    <dgm:pt modelId="{D7B611A3-DDC7-4C5C-9538-A0315C88CC22}" type="pres">
      <dgm:prSet presAssocID="{9F6526B8-4422-40CA-A6ED-CA237AE41218}" presName="text2" presStyleLbl="revTx" presStyleIdx="4" presStyleCnt="6" custLinFactNeighborX="-1262">
        <dgm:presLayoutVars>
          <dgm:chPref val="3"/>
        </dgm:presLayoutVars>
      </dgm:prSet>
      <dgm:spPr/>
    </dgm:pt>
    <dgm:pt modelId="{F8D5782E-42B4-4121-AA4F-D9C85CA6AD07}" type="pres">
      <dgm:prSet presAssocID="{9F6526B8-4422-40CA-A6ED-CA237AE41218}" presName="hierChild3" presStyleCnt="0"/>
      <dgm:spPr/>
    </dgm:pt>
    <dgm:pt modelId="{B93EB224-C9C0-42C6-8926-A4ED2C03F2D5}" type="pres">
      <dgm:prSet presAssocID="{2F86AFE6-6FC9-472D-8FB4-C53A6537C0BD}" presName="Name17" presStyleLbl="parChTrans1D3" presStyleIdx="2" presStyleCnt="3"/>
      <dgm:spPr/>
    </dgm:pt>
    <dgm:pt modelId="{7E20A75C-97A7-49D9-8821-93C57B302BD7}" type="pres">
      <dgm:prSet presAssocID="{72CE95A0-B4D8-4825-925D-34516A93FED5}" presName="hierRoot3" presStyleCnt="0"/>
      <dgm:spPr/>
    </dgm:pt>
    <dgm:pt modelId="{7E82F1E6-290A-416C-BFE5-7E4B7A8E3C4E}" type="pres">
      <dgm:prSet presAssocID="{72CE95A0-B4D8-4825-925D-34516A93FED5}" presName="composite3" presStyleCnt="0"/>
      <dgm:spPr/>
    </dgm:pt>
    <dgm:pt modelId="{D0DA506E-CE56-4929-A603-4C67CAA2C2A2}" type="pres">
      <dgm:prSet presAssocID="{72CE95A0-B4D8-4825-925D-34516A93FED5}" presName="image3" presStyleLbl="node3" presStyleIdx="2" presStyleCnt="3" custLinFactNeighborX="-12309"/>
      <dgm:spPr>
        <a:gradFill rotWithShape="0">
          <a:gsLst>
            <a:gs pos="0">
              <a:schemeClr val="bg1">
                <a:lumMod val="85000"/>
              </a:schemeClr>
            </a:gs>
            <a:gs pos="99000">
              <a:schemeClr val="bg1">
                <a:lumMod val="75000"/>
              </a:schemeClr>
            </a:gs>
          </a:gsLst>
          <a:lin ang="2700000" scaled="1"/>
        </a:gradFill>
      </dgm:spPr>
    </dgm:pt>
    <dgm:pt modelId="{F8E04D2B-953B-4918-96EB-9349AE4DF3AE}" type="pres">
      <dgm:prSet presAssocID="{72CE95A0-B4D8-4825-925D-34516A93FED5}" presName="text3" presStyleLbl="revTx" presStyleIdx="5" presStyleCnt="6" custLinFactNeighborX="-1893">
        <dgm:presLayoutVars>
          <dgm:chPref val="3"/>
        </dgm:presLayoutVars>
      </dgm:prSet>
      <dgm:spPr/>
    </dgm:pt>
    <dgm:pt modelId="{544AC04C-8BB3-4431-A278-17B4FAF30A80}" type="pres">
      <dgm:prSet presAssocID="{72CE95A0-B4D8-4825-925D-34516A93FED5}" presName="hierChild4" presStyleCnt="0"/>
      <dgm:spPr/>
    </dgm:pt>
  </dgm:ptLst>
  <dgm:cxnLst>
    <dgm:cxn modelId="{25C95329-B285-46A0-A5E8-0A8B75F72D50}" srcId="{B8D36844-CED0-4699-9311-DF6FE1CA8E81}" destId="{2EE9A592-99AC-4BBD-AB25-ABA9079E3E9A}" srcOrd="0" destOrd="0" parTransId="{D3A13018-7394-4CA6-A2E5-2DAE333FD5B9}" sibTransId="{BBBE0E53-970D-4B83-8D89-C94DF08B209F}"/>
    <dgm:cxn modelId="{C3800042-2527-4B28-8BE0-2A97583B64DD}" type="presOf" srcId="{66051BE3-B03C-4BC8-9C2D-0E46AADEADAD}" destId="{0F82367D-9603-48E8-BDC5-2A83E5E76AD4}" srcOrd="0" destOrd="0" presId="urn:microsoft.com/office/officeart/2009/layout/CirclePictureHierarchy"/>
    <dgm:cxn modelId="{DD500242-2355-484D-AC60-227AA80D81C8}" srcId="{AD7E30AC-079A-4C76-A629-1D2E71416CC1}" destId="{CF9C3C3E-35E1-45CB-BAC1-F1EB56AC8C44}" srcOrd="0" destOrd="0" parTransId="{79C3FBC9-1FDE-491C-A5BD-776D4962C1CA}" sibTransId="{6EDCE151-FAAE-44AC-8520-A6ADA42AEA2F}"/>
    <dgm:cxn modelId="{90301746-630F-4F8A-9803-75B3CCEE32A1}" type="presOf" srcId="{B8D36844-CED0-4699-9311-DF6FE1CA8E81}" destId="{C685C1C2-BEBF-46B9-9B57-62A4BF7CED24}" srcOrd="0" destOrd="0" presId="urn:microsoft.com/office/officeart/2009/layout/CirclePictureHierarchy"/>
    <dgm:cxn modelId="{9EAFD148-9D3E-4A86-A7C6-07C1CF41ABC1}" type="presOf" srcId="{CF9C3C3E-35E1-45CB-BAC1-F1EB56AC8C44}" destId="{C29A2657-4E6E-48FE-A5DA-11E53C82EFC2}" srcOrd="0" destOrd="0" presId="urn:microsoft.com/office/officeart/2009/layout/CirclePictureHierarchy"/>
    <dgm:cxn modelId="{4A17784B-3626-49DD-9D0E-D256E702F081}" type="presOf" srcId="{3D4CF262-75BC-4267-8C4B-A5429115FCE4}" destId="{5A8B39BC-45A5-4A16-9931-B9EB98336B0A}" srcOrd="0" destOrd="0" presId="urn:microsoft.com/office/officeart/2009/layout/CirclePictureHierarchy"/>
    <dgm:cxn modelId="{B663AE6B-C2D5-4388-AB78-8031B1647D50}" type="presOf" srcId="{7E8F60D2-20C5-4F64-B89B-D9AE49024F94}" destId="{C8A10F2B-E2C0-41F2-B4B4-1695F1C77E1F}" srcOrd="0" destOrd="0" presId="urn:microsoft.com/office/officeart/2009/layout/CirclePictureHierarchy"/>
    <dgm:cxn modelId="{EF7FDA76-A5AC-49FD-B54E-FEA3937361C7}" type="presOf" srcId="{79C3FBC9-1FDE-491C-A5BD-776D4962C1CA}" destId="{DC84598F-1DE7-45B6-A2B1-8A222B361737}" srcOrd="0" destOrd="0" presId="urn:microsoft.com/office/officeart/2009/layout/CirclePictureHierarchy"/>
    <dgm:cxn modelId="{6C2AF993-F5BA-4401-A8B6-06A056DE3275}" type="presOf" srcId="{2F86AFE6-6FC9-472D-8FB4-C53A6537C0BD}" destId="{B93EB224-C9C0-42C6-8926-A4ED2C03F2D5}" srcOrd="0" destOrd="0" presId="urn:microsoft.com/office/officeart/2009/layout/CirclePictureHierarchy"/>
    <dgm:cxn modelId="{548EA398-1946-4685-A121-ED5E7B499B1F}" srcId="{AD7E30AC-079A-4C76-A629-1D2E71416CC1}" destId="{F3DBCD3B-5078-487A-9ED1-FCC8334DD182}" srcOrd="1" destOrd="0" parTransId="{7E8F60D2-20C5-4F64-B89B-D9AE49024F94}" sibTransId="{18E6E78E-A784-4BD0-9081-CAC8474FB902}"/>
    <dgm:cxn modelId="{2C317C9D-427D-4728-B9C5-9C3C74018FD1}" type="presOf" srcId="{2EE9A592-99AC-4BBD-AB25-ABA9079E3E9A}" destId="{74FFFE64-F451-4B57-BE99-3EA4D25113E1}" srcOrd="0" destOrd="0" presId="urn:microsoft.com/office/officeart/2009/layout/CirclePictureHierarchy"/>
    <dgm:cxn modelId="{62A11BD0-10D1-4525-A716-A6CF2C625E4D}" type="presOf" srcId="{72CE95A0-B4D8-4825-925D-34516A93FED5}" destId="{F8E04D2B-953B-4918-96EB-9349AE4DF3AE}" srcOrd="0" destOrd="0" presId="urn:microsoft.com/office/officeart/2009/layout/CirclePictureHierarchy"/>
    <dgm:cxn modelId="{C2CE7EDF-08A6-4CA0-8A71-8FCC295A6774}" type="presOf" srcId="{AD7E30AC-079A-4C76-A629-1D2E71416CC1}" destId="{5839614B-5BEA-4912-AB74-C0658F67A5D6}" srcOrd="0" destOrd="0" presId="urn:microsoft.com/office/officeart/2009/layout/CirclePictureHierarchy"/>
    <dgm:cxn modelId="{FC8D0DE8-2084-44DF-83EB-D4A9536D3002}" srcId="{9F6526B8-4422-40CA-A6ED-CA237AE41218}" destId="{72CE95A0-B4D8-4825-925D-34516A93FED5}" srcOrd="0" destOrd="0" parTransId="{2F86AFE6-6FC9-472D-8FB4-C53A6537C0BD}" sibTransId="{D6430449-BAB4-46DC-AF22-976DFD3D7ECF}"/>
    <dgm:cxn modelId="{110568EC-0F6F-420D-838C-72E1C7998FDC}" type="presOf" srcId="{F3DBCD3B-5078-487A-9ED1-FCC8334DD182}" destId="{229F009E-BFC5-47D2-B107-4E9D2B346B2A}" srcOrd="0" destOrd="0" presId="urn:microsoft.com/office/officeart/2009/layout/CirclePictureHierarchy"/>
    <dgm:cxn modelId="{4403E1F8-9491-4A25-BFDE-95EAAE5A15F8}" srcId="{2EE9A592-99AC-4BBD-AB25-ABA9079E3E9A}" destId="{9F6526B8-4422-40CA-A6ED-CA237AE41218}" srcOrd="1" destOrd="0" parTransId="{66051BE3-B03C-4BC8-9C2D-0E46AADEADAD}" sibTransId="{8E459CF9-39AC-414A-A556-E4CE2EA8949A}"/>
    <dgm:cxn modelId="{9CA9F0F9-DE61-4855-BCAD-5D4B1D7A9FC1}" type="presOf" srcId="{9F6526B8-4422-40CA-A6ED-CA237AE41218}" destId="{D7B611A3-DDC7-4C5C-9538-A0315C88CC22}" srcOrd="0" destOrd="0" presId="urn:microsoft.com/office/officeart/2009/layout/CirclePictureHierarchy"/>
    <dgm:cxn modelId="{F6F3DCFC-4FA2-4D33-8F36-71BA20541B1A}" srcId="{2EE9A592-99AC-4BBD-AB25-ABA9079E3E9A}" destId="{AD7E30AC-079A-4C76-A629-1D2E71416CC1}" srcOrd="0" destOrd="0" parTransId="{3D4CF262-75BC-4267-8C4B-A5429115FCE4}" sibTransId="{77599EA3-11CC-4D22-98D6-E63F4DDD5694}"/>
    <dgm:cxn modelId="{2FEAEE75-F379-4F09-A704-BD075A86A7D7}" type="presParOf" srcId="{C685C1C2-BEBF-46B9-9B57-62A4BF7CED24}" destId="{74E728EB-7A25-4DF8-9B61-6A69D424A8A0}" srcOrd="0" destOrd="0" presId="urn:microsoft.com/office/officeart/2009/layout/CirclePictureHierarchy"/>
    <dgm:cxn modelId="{6820992C-543B-4FC6-B79F-B1574A165A31}" type="presParOf" srcId="{74E728EB-7A25-4DF8-9B61-6A69D424A8A0}" destId="{E65AF439-84A2-4B9D-A3EA-E597EB92564A}" srcOrd="0" destOrd="0" presId="urn:microsoft.com/office/officeart/2009/layout/CirclePictureHierarchy"/>
    <dgm:cxn modelId="{DA910244-01FA-4E29-8B84-032718B7A956}" type="presParOf" srcId="{E65AF439-84A2-4B9D-A3EA-E597EB92564A}" destId="{A400781E-FDA7-461B-BA83-705F1720ADFD}" srcOrd="0" destOrd="0" presId="urn:microsoft.com/office/officeart/2009/layout/CirclePictureHierarchy"/>
    <dgm:cxn modelId="{226513E6-0D62-497F-8DD0-37F2369A7EE7}" type="presParOf" srcId="{E65AF439-84A2-4B9D-A3EA-E597EB92564A}" destId="{74FFFE64-F451-4B57-BE99-3EA4D25113E1}" srcOrd="1" destOrd="0" presId="urn:microsoft.com/office/officeart/2009/layout/CirclePictureHierarchy"/>
    <dgm:cxn modelId="{BA6A17AC-A362-4EAD-ACBA-48974FDBA5E2}" type="presParOf" srcId="{74E728EB-7A25-4DF8-9B61-6A69D424A8A0}" destId="{051A474B-B82C-4CCD-A453-41B82B47A996}" srcOrd="1" destOrd="0" presId="urn:microsoft.com/office/officeart/2009/layout/CirclePictureHierarchy"/>
    <dgm:cxn modelId="{2FA8703B-15FE-40D9-AFD3-CAB3D39E68C3}" type="presParOf" srcId="{051A474B-B82C-4CCD-A453-41B82B47A996}" destId="{5A8B39BC-45A5-4A16-9931-B9EB98336B0A}" srcOrd="0" destOrd="0" presId="urn:microsoft.com/office/officeart/2009/layout/CirclePictureHierarchy"/>
    <dgm:cxn modelId="{6C3A8685-F889-446D-A0D8-030C093F3B28}" type="presParOf" srcId="{051A474B-B82C-4CCD-A453-41B82B47A996}" destId="{65F9A9DB-5055-4943-84A6-E9ECA71A02F1}" srcOrd="1" destOrd="0" presId="urn:microsoft.com/office/officeart/2009/layout/CirclePictureHierarchy"/>
    <dgm:cxn modelId="{95A71D10-17E6-4687-A1C3-5A6B5E534ED4}" type="presParOf" srcId="{65F9A9DB-5055-4943-84A6-E9ECA71A02F1}" destId="{78C81D92-CB3A-416C-818F-2A53378170BD}" srcOrd="0" destOrd="0" presId="urn:microsoft.com/office/officeart/2009/layout/CirclePictureHierarchy"/>
    <dgm:cxn modelId="{A5B7C786-6B95-4990-A648-9E238FB4FC02}" type="presParOf" srcId="{78C81D92-CB3A-416C-818F-2A53378170BD}" destId="{AA8FAFFA-EC5C-426E-8ABD-BCC4822B1083}" srcOrd="0" destOrd="0" presId="urn:microsoft.com/office/officeart/2009/layout/CirclePictureHierarchy"/>
    <dgm:cxn modelId="{F783DC98-6109-41A4-AFD5-EC8307CC6070}" type="presParOf" srcId="{78C81D92-CB3A-416C-818F-2A53378170BD}" destId="{5839614B-5BEA-4912-AB74-C0658F67A5D6}" srcOrd="1" destOrd="0" presId="urn:microsoft.com/office/officeart/2009/layout/CirclePictureHierarchy"/>
    <dgm:cxn modelId="{9A494A65-A61B-4241-BD8E-5760064BA929}" type="presParOf" srcId="{65F9A9DB-5055-4943-84A6-E9ECA71A02F1}" destId="{8FC1F5D1-D8DE-4263-A49B-59F994529FC3}" srcOrd="1" destOrd="0" presId="urn:microsoft.com/office/officeart/2009/layout/CirclePictureHierarchy"/>
    <dgm:cxn modelId="{C68DABD4-E4B9-48D1-9082-15891DE1129F}" type="presParOf" srcId="{8FC1F5D1-D8DE-4263-A49B-59F994529FC3}" destId="{DC84598F-1DE7-45B6-A2B1-8A222B361737}" srcOrd="0" destOrd="0" presId="urn:microsoft.com/office/officeart/2009/layout/CirclePictureHierarchy"/>
    <dgm:cxn modelId="{01D8CCA6-FEB0-4008-BBFD-840EC7821D26}" type="presParOf" srcId="{8FC1F5D1-D8DE-4263-A49B-59F994529FC3}" destId="{C29FC781-DAB6-4A3D-96D1-3C8F6CEE9B49}" srcOrd="1" destOrd="0" presId="urn:microsoft.com/office/officeart/2009/layout/CirclePictureHierarchy"/>
    <dgm:cxn modelId="{D79BFD50-BECA-4711-887A-83151F8B5BC1}" type="presParOf" srcId="{C29FC781-DAB6-4A3D-96D1-3C8F6CEE9B49}" destId="{E5587D44-D158-4623-8073-A9874A142B15}" srcOrd="0" destOrd="0" presId="urn:microsoft.com/office/officeart/2009/layout/CirclePictureHierarchy"/>
    <dgm:cxn modelId="{C9C7FBBC-A5F7-4989-8954-34A006082124}" type="presParOf" srcId="{E5587D44-D158-4623-8073-A9874A142B15}" destId="{6D307431-FF06-44FE-87D2-57A5208FC066}" srcOrd="0" destOrd="0" presId="urn:microsoft.com/office/officeart/2009/layout/CirclePictureHierarchy"/>
    <dgm:cxn modelId="{682C4FFE-D2DD-43E7-92F5-394D3252D9D1}" type="presParOf" srcId="{E5587D44-D158-4623-8073-A9874A142B15}" destId="{C29A2657-4E6E-48FE-A5DA-11E53C82EFC2}" srcOrd="1" destOrd="0" presId="urn:microsoft.com/office/officeart/2009/layout/CirclePictureHierarchy"/>
    <dgm:cxn modelId="{1D6671A6-3642-4798-950C-BDA948330826}" type="presParOf" srcId="{C29FC781-DAB6-4A3D-96D1-3C8F6CEE9B49}" destId="{3763BBDE-36EA-4255-921C-44BA0E23EBE6}" srcOrd="1" destOrd="0" presId="urn:microsoft.com/office/officeart/2009/layout/CirclePictureHierarchy"/>
    <dgm:cxn modelId="{9415F54D-515C-4D42-B21E-6842F7BBF0B1}" type="presParOf" srcId="{8FC1F5D1-D8DE-4263-A49B-59F994529FC3}" destId="{C8A10F2B-E2C0-41F2-B4B4-1695F1C77E1F}" srcOrd="2" destOrd="0" presId="urn:microsoft.com/office/officeart/2009/layout/CirclePictureHierarchy"/>
    <dgm:cxn modelId="{2E8063FD-B4A5-4D45-A525-D367FFEC3DB8}" type="presParOf" srcId="{8FC1F5D1-D8DE-4263-A49B-59F994529FC3}" destId="{C677713C-A64F-46F9-B6A6-F2D469766FBE}" srcOrd="3" destOrd="0" presId="urn:microsoft.com/office/officeart/2009/layout/CirclePictureHierarchy"/>
    <dgm:cxn modelId="{F759F8F1-AD1A-41D2-8BF1-A299E4B8F88A}" type="presParOf" srcId="{C677713C-A64F-46F9-B6A6-F2D469766FBE}" destId="{ABFC6BE0-9549-4A87-83AF-A7DEBFFA4B1C}" srcOrd="0" destOrd="0" presId="urn:microsoft.com/office/officeart/2009/layout/CirclePictureHierarchy"/>
    <dgm:cxn modelId="{C788E807-F68C-4B0D-A5BB-075A89BCD520}" type="presParOf" srcId="{ABFC6BE0-9549-4A87-83AF-A7DEBFFA4B1C}" destId="{5CC0C1A2-9B95-46FF-AFCB-E7B49CCF4059}" srcOrd="0" destOrd="0" presId="urn:microsoft.com/office/officeart/2009/layout/CirclePictureHierarchy"/>
    <dgm:cxn modelId="{54811FD0-360E-4892-B229-A665B881F13D}" type="presParOf" srcId="{ABFC6BE0-9549-4A87-83AF-A7DEBFFA4B1C}" destId="{229F009E-BFC5-47D2-B107-4E9D2B346B2A}" srcOrd="1" destOrd="0" presId="urn:microsoft.com/office/officeart/2009/layout/CirclePictureHierarchy"/>
    <dgm:cxn modelId="{0C799A31-916B-44F7-80EC-BF4E615E9187}" type="presParOf" srcId="{C677713C-A64F-46F9-B6A6-F2D469766FBE}" destId="{C38945FE-EFE2-4B44-A5FB-7A276EF1007D}" srcOrd="1" destOrd="0" presId="urn:microsoft.com/office/officeart/2009/layout/CirclePictureHierarchy"/>
    <dgm:cxn modelId="{98664315-0B5B-4800-9791-2FCE0A537E5D}" type="presParOf" srcId="{051A474B-B82C-4CCD-A453-41B82B47A996}" destId="{0F82367D-9603-48E8-BDC5-2A83E5E76AD4}" srcOrd="2" destOrd="0" presId="urn:microsoft.com/office/officeart/2009/layout/CirclePictureHierarchy"/>
    <dgm:cxn modelId="{428CAC6C-7FF3-4439-855C-A453A1BAAFBD}" type="presParOf" srcId="{051A474B-B82C-4CCD-A453-41B82B47A996}" destId="{E8CC3465-0D61-4C2B-9350-3E1847F726B1}" srcOrd="3" destOrd="0" presId="urn:microsoft.com/office/officeart/2009/layout/CirclePictureHierarchy"/>
    <dgm:cxn modelId="{56869CB2-2B31-4631-8592-93B1966B8BBC}" type="presParOf" srcId="{E8CC3465-0D61-4C2B-9350-3E1847F726B1}" destId="{F1526B6A-5E26-4997-874D-98E84091AD51}" srcOrd="0" destOrd="0" presId="urn:microsoft.com/office/officeart/2009/layout/CirclePictureHierarchy"/>
    <dgm:cxn modelId="{4E46FD78-77E8-4A51-8FDB-96765CE13855}" type="presParOf" srcId="{F1526B6A-5E26-4997-874D-98E84091AD51}" destId="{313DC1A1-6E6B-426D-B1E6-4F939C8CDBA4}" srcOrd="0" destOrd="0" presId="urn:microsoft.com/office/officeart/2009/layout/CirclePictureHierarchy"/>
    <dgm:cxn modelId="{B9C96169-9EDB-4A58-9851-FF606B895473}" type="presParOf" srcId="{F1526B6A-5E26-4997-874D-98E84091AD51}" destId="{D7B611A3-DDC7-4C5C-9538-A0315C88CC22}" srcOrd="1" destOrd="0" presId="urn:microsoft.com/office/officeart/2009/layout/CirclePictureHierarchy"/>
    <dgm:cxn modelId="{FAB2C476-DE9A-4430-9DFF-B373BD85945C}" type="presParOf" srcId="{E8CC3465-0D61-4C2B-9350-3E1847F726B1}" destId="{F8D5782E-42B4-4121-AA4F-D9C85CA6AD07}" srcOrd="1" destOrd="0" presId="urn:microsoft.com/office/officeart/2009/layout/CirclePictureHierarchy"/>
    <dgm:cxn modelId="{791B53ED-4A52-4FB4-AF51-F61DB8069217}" type="presParOf" srcId="{F8D5782E-42B4-4121-AA4F-D9C85CA6AD07}" destId="{B93EB224-C9C0-42C6-8926-A4ED2C03F2D5}" srcOrd="0" destOrd="0" presId="urn:microsoft.com/office/officeart/2009/layout/CirclePictureHierarchy"/>
    <dgm:cxn modelId="{5FD113C1-0D32-47ED-B729-1064A3EC1829}" type="presParOf" srcId="{F8D5782E-42B4-4121-AA4F-D9C85CA6AD07}" destId="{7E20A75C-97A7-49D9-8821-93C57B302BD7}" srcOrd="1" destOrd="0" presId="urn:microsoft.com/office/officeart/2009/layout/CirclePictureHierarchy"/>
    <dgm:cxn modelId="{36524ACC-DF00-4C80-B0C5-9D0B61E51652}" type="presParOf" srcId="{7E20A75C-97A7-49D9-8821-93C57B302BD7}" destId="{7E82F1E6-290A-416C-BFE5-7E4B7A8E3C4E}" srcOrd="0" destOrd="0" presId="urn:microsoft.com/office/officeart/2009/layout/CirclePictureHierarchy"/>
    <dgm:cxn modelId="{F771C16F-07EA-48EB-9760-EC41E3250EED}" type="presParOf" srcId="{7E82F1E6-290A-416C-BFE5-7E4B7A8E3C4E}" destId="{D0DA506E-CE56-4929-A603-4C67CAA2C2A2}" srcOrd="0" destOrd="0" presId="urn:microsoft.com/office/officeart/2009/layout/CirclePictureHierarchy"/>
    <dgm:cxn modelId="{CB299E83-623C-46F4-97EB-55A146CC0D96}" type="presParOf" srcId="{7E82F1E6-290A-416C-BFE5-7E4B7A8E3C4E}" destId="{F8E04D2B-953B-4918-96EB-9349AE4DF3AE}" srcOrd="1" destOrd="0" presId="urn:microsoft.com/office/officeart/2009/layout/CirclePictureHierarchy"/>
    <dgm:cxn modelId="{B98EFA1F-15D9-4126-8AEE-92FFB9AE7078}" type="presParOf" srcId="{7E20A75C-97A7-49D9-8821-93C57B302BD7}" destId="{544AC04C-8BB3-4431-A278-17B4FAF30A80}"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8A283-3E38-46E5-BB80-BD47BBF5735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0C52201-BAE7-4679-B947-6D559356C137}">
      <dgm:prSet phldrT="[Text]" custT="1"/>
      <dgm:spPr>
        <a:solidFill>
          <a:schemeClr val="tx2"/>
        </a:solidFill>
      </dgm:spPr>
      <dgm:t>
        <a:bodyPr/>
        <a:lstStyle/>
        <a:p>
          <a:r>
            <a:rPr lang="en-US" sz="1400" i="1" dirty="0">
              <a:latin typeface="Prometo Medium" panose="020B0704030203060203" pitchFamily="34" charset="0"/>
            </a:rPr>
            <a:t>Section 1</a:t>
          </a:r>
        </a:p>
      </dgm:t>
    </dgm:pt>
    <dgm:pt modelId="{161E648B-97FC-4471-BC98-DC45CF2045E1}" type="parTrans" cxnId="{5508C59B-852E-453D-9630-4EC6D84B44C4}">
      <dgm:prSet/>
      <dgm:spPr/>
      <dgm:t>
        <a:bodyPr/>
        <a:lstStyle/>
        <a:p>
          <a:endParaRPr lang="en-US" sz="1400" i="1">
            <a:latin typeface="Prometo Medium" panose="020B0704030203060203" pitchFamily="34" charset="0"/>
          </a:endParaRPr>
        </a:p>
      </dgm:t>
    </dgm:pt>
    <dgm:pt modelId="{312C7FE1-598F-46FE-96FA-2B820707F122}" type="sibTrans" cxnId="{5508C59B-852E-453D-9630-4EC6D84B44C4}">
      <dgm:prSet custT="1"/>
      <dgm:spPr>
        <a:solidFill>
          <a:schemeClr val="bg1">
            <a:lumMod val="95000"/>
          </a:schemeClr>
        </a:solidFill>
      </dgm:spPr>
      <dgm:t>
        <a:bodyPr/>
        <a:lstStyle/>
        <a:p>
          <a:endParaRPr lang="en-US" sz="1400" i="1">
            <a:latin typeface="Prometo Medium" panose="020B0704030203060203" pitchFamily="34" charset="0"/>
          </a:endParaRPr>
        </a:p>
      </dgm:t>
    </dgm:pt>
    <dgm:pt modelId="{6AF4D2E8-8F71-4C90-A77D-7DD761CAA940}">
      <dgm:prSet phldrT="[Text]" custT="1"/>
      <dgm:spPr>
        <a:solidFill>
          <a:schemeClr val="accent4"/>
        </a:solidFill>
      </dgm:spPr>
      <dgm:t>
        <a:bodyPr/>
        <a:lstStyle/>
        <a:p>
          <a:r>
            <a:rPr lang="en-US" sz="1400" i="1" dirty="0">
              <a:latin typeface="Prometo Medium" panose="020B0704030203060203" pitchFamily="34" charset="0"/>
            </a:rPr>
            <a:t>Section 2</a:t>
          </a:r>
        </a:p>
      </dgm:t>
    </dgm:pt>
    <dgm:pt modelId="{66521285-37D0-48A8-BCE8-56BA19113F6E}" type="parTrans" cxnId="{7143C347-1C1F-4EA0-BB0F-E036622F4460}">
      <dgm:prSet/>
      <dgm:spPr/>
      <dgm:t>
        <a:bodyPr/>
        <a:lstStyle/>
        <a:p>
          <a:endParaRPr lang="en-US" sz="1400" i="1">
            <a:latin typeface="Prometo Medium" panose="020B0704030203060203" pitchFamily="34" charset="0"/>
          </a:endParaRPr>
        </a:p>
      </dgm:t>
    </dgm:pt>
    <dgm:pt modelId="{AE69C777-A1E8-4363-B412-E60F2CD0E67F}" type="sibTrans" cxnId="{7143C347-1C1F-4EA0-BB0F-E036622F4460}">
      <dgm:prSet custT="1"/>
      <dgm:spPr>
        <a:solidFill>
          <a:schemeClr val="bg1">
            <a:lumMod val="95000"/>
          </a:schemeClr>
        </a:solidFill>
      </dgm:spPr>
      <dgm:t>
        <a:bodyPr/>
        <a:lstStyle/>
        <a:p>
          <a:endParaRPr lang="en-US" sz="1400" i="1">
            <a:latin typeface="Prometo Medium" panose="020B0704030203060203" pitchFamily="34" charset="0"/>
          </a:endParaRPr>
        </a:p>
      </dgm:t>
    </dgm:pt>
    <dgm:pt modelId="{9B335361-CA74-418E-A7ED-7DDC09D2301F}">
      <dgm:prSet phldrT="[Text]" custT="1"/>
      <dgm:spPr>
        <a:solidFill>
          <a:schemeClr val="accent2"/>
        </a:solidFill>
      </dgm:spPr>
      <dgm:t>
        <a:bodyPr/>
        <a:lstStyle/>
        <a:p>
          <a:r>
            <a:rPr lang="en-US" sz="1400" i="1" dirty="0">
              <a:latin typeface="Prometo Medium" panose="020B0704030203060203" pitchFamily="34" charset="0"/>
            </a:rPr>
            <a:t>Section 3</a:t>
          </a:r>
        </a:p>
      </dgm:t>
    </dgm:pt>
    <dgm:pt modelId="{F8A21B61-9759-4A8D-8A8A-906C07552CB0}" type="parTrans" cxnId="{380009B8-D0FE-41E5-8125-B54A251A449A}">
      <dgm:prSet/>
      <dgm:spPr/>
      <dgm:t>
        <a:bodyPr/>
        <a:lstStyle/>
        <a:p>
          <a:endParaRPr lang="en-US" sz="1400" i="1">
            <a:latin typeface="Prometo Medium" panose="020B0704030203060203" pitchFamily="34" charset="0"/>
          </a:endParaRPr>
        </a:p>
      </dgm:t>
    </dgm:pt>
    <dgm:pt modelId="{2C2BCEC9-CE94-45A0-B8FE-14C6F21FD0BC}" type="sibTrans" cxnId="{380009B8-D0FE-41E5-8125-B54A251A449A}">
      <dgm:prSet custT="1"/>
      <dgm:spPr>
        <a:solidFill>
          <a:schemeClr val="bg1">
            <a:lumMod val="95000"/>
          </a:schemeClr>
        </a:solidFill>
      </dgm:spPr>
      <dgm:t>
        <a:bodyPr/>
        <a:lstStyle/>
        <a:p>
          <a:endParaRPr lang="en-US" sz="1400" i="1">
            <a:latin typeface="Prometo Medium" panose="020B0704030203060203" pitchFamily="34" charset="0"/>
          </a:endParaRPr>
        </a:p>
      </dgm:t>
    </dgm:pt>
    <dgm:pt modelId="{5127D802-641B-4E24-A9D5-87B113F16636}">
      <dgm:prSet phldrT="[Text]" custT="1"/>
      <dgm:spPr>
        <a:solidFill>
          <a:schemeClr val="accent1"/>
        </a:solidFill>
      </dgm:spPr>
      <dgm:t>
        <a:bodyPr/>
        <a:lstStyle/>
        <a:p>
          <a:r>
            <a:rPr lang="en-US" sz="1400" i="1" dirty="0">
              <a:latin typeface="Prometo Medium" panose="020B0704030203060203" pitchFamily="34" charset="0"/>
            </a:rPr>
            <a:t>Section 4</a:t>
          </a:r>
        </a:p>
      </dgm:t>
    </dgm:pt>
    <dgm:pt modelId="{8C6A1B77-30C7-4269-81C9-83895B0D4A7C}" type="parTrans" cxnId="{B5A2C1A7-4FBE-4227-8354-FE67A27CA8A5}">
      <dgm:prSet/>
      <dgm:spPr/>
      <dgm:t>
        <a:bodyPr/>
        <a:lstStyle/>
        <a:p>
          <a:endParaRPr lang="en-US" sz="1400" i="1">
            <a:latin typeface="Prometo Medium" panose="020B0704030203060203" pitchFamily="34" charset="0"/>
          </a:endParaRPr>
        </a:p>
      </dgm:t>
    </dgm:pt>
    <dgm:pt modelId="{2656F795-5458-480A-8063-D009AFA8BAF4}" type="sibTrans" cxnId="{B5A2C1A7-4FBE-4227-8354-FE67A27CA8A5}">
      <dgm:prSet custT="1"/>
      <dgm:spPr>
        <a:solidFill>
          <a:schemeClr val="bg1">
            <a:lumMod val="95000"/>
          </a:schemeClr>
        </a:solidFill>
      </dgm:spPr>
      <dgm:t>
        <a:bodyPr/>
        <a:lstStyle/>
        <a:p>
          <a:endParaRPr lang="en-US" sz="1400" i="1">
            <a:latin typeface="Prometo Medium" panose="020B0704030203060203" pitchFamily="34" charset="0"/>
          </a:endParaRPr>
        </a:p>
      </dgm:t>
    </dgm:pt>
    <dgm:pt modelId="{51F2B73F-EFF5-42B2-82CA-DBA9A95373BC}">
      <dgm:prSet phldrT="[Text]" custT="1"/>
      <dgm:spPr>
        <a:solidFill>
          <a:schemeClr val="accent4"/>
        </a:solidFill>
      </dgm:spPr>
      <dgm:t>
        <a:bodyPr/>
        <a:lstStyle/>
        <a:p>
          <a:r>
            <a:rPr lang="en-US" sz="1400" i="1" dirty="0">
              <a:latin typeface="Prometo Medium" panose="020B0704030203060203" pitchFamily="34" charset="0"/>
            </a:rPr>
            <a:t>Section 5</a:t>
          </a:r>
        </a:p>
      </dgm:t>
    </dgm:pt>
    <dgm:pt modelId="{4E8A8164-8869-4836-B530-94B7D066B566}" type="parTrans" cxnId="{636FC5F4-441F-43EE-99A0-96895E72CA46}">
      <dgm:prSet/>
      <dgm:spPr/>
      <dgm:t>
        <a:bodyPr/>
        <a:lstStyle/>
        <a:p>
          <a:endParaRPr lang="en-US" sz="1400" i="1">
            <a:latin typeface="Prometo Medium" panose="020B0704030203060203" pitchFamily="34" charset="0"/>
          </a:endParaRPr>
        </a:p>
      </dgm:t>
    </dgm:pt>
    <dgm:pt modelId="{C1090E05-858F-4ADA-92FF-98EC8CD26F08}" type="sibTrans" cxnId="{636FC5F4-441F-43EE-99A0-96895E72CA46}">
      <dgm:prSet custT="1"/>
      <dgm:spPr>
        <a:solidFill>
          <a:schemeClr val="bg1">
            <a:lumMod val="95000"/>
          </a:schemeClr>
        </a:solidFill>
      </dgm:spPr>
      <dgm:t>
        <a:bodyPr/>
        <a:lstStyle/>
        <a:p>
          <a:endParaRPr lang="en-US" sz="1400" i="1">
            <a:latin typeface="Prometo Medium" panose="020B0704030203060203" pitchFamily="34" charset="0"/>
          </a:endParaRPr>
        </a:p>
      </dgm:t>
    </dgm:pt>
    <dgm:pt modelId="{D1AD81F7-587B-4AAE-87FC-B81158F75B34}" type="pres">
      <dgm:prSet presAssocID="{87C8A283-3E38-46E5-BB80-BD47BBF5735A}" presName="cycle" presStyleCnt="0">
        <dgm:presLayoutVars>
          <dgm:dir/>
          <dgm:resizeHandles val="exact"/>
        </dgm:presLayoutVars>
      </dgm:prSet>
      <dgm:spPr/>
    </dgm:pt>
    <dgm:pt modelId="{B9DBE049-95FC-4CFC-80A6-0FCE62AC218A}" type="pres">
      <dgm:prSet presAssocID="{40C52201-BAE7-4679-B947-6D559356C137}" presName="node" presStyleLbl="node1" presStyleIdx="0" presStyleCnt="5">
        <dgm:presLayoutVars>
          <dgm:bulletEnabled val="1"/>
        </dgm:presLayoutVars>
      </dgm:prSet>
      <dgm:spPr/>
    </dgm:pt>
    <dgm:pt modelId="{50F8FED4-3553-4C58-9D3F-3222EBA4FBB6}" type="pres">
      <dgm:prSet presAssocID="{312C7FE1-598F-46FE-96FA-2B820707F122}" presName="sibTrans" presStyleLbl="sibTrans2D1" presStyleIdx="0" presStyleCnt="5" custScaleX="109098" custScaleY="51731"/>
      <dgm:spPr/>
    </dgm:pt>
    <dgm:pt modelId="{1DC00A2E-07E6-4D50-97F7-DDDECB1CA955}" type="pres">
      <dgm:prSet presAssocID="{312C7FE1-598F-46FE-96FA-2B820707F122}" presName="connectorText" presStyleLbl="sibTrans2D1" presStyleIdx="0" presStyleCnt="5"/>
      <dgm:spPr/>
    </dgm:pt>
    <dgm:pt modelId="{A3EF045B-6DAC-4B77-B063-FCB5CE4B29B0}" type="pres">
      <dgm:prSet presAssocID="{6AF4D2E8-8F71-4C90-A77D-7DD761CAA940}" presName="node" presStyleLbl="node1" presStyleIdx="1" presStyleCnt="5">
        <dgm:presLayoutVars>
          <dgm:bulletEnabled val="1"/>
        </dgm:presLayoutVars>
      </dgm:prSet>
      <dgm:spPr/>
    </dgm:pt>
    <dgm:pt modelId="{7978FB0A-7EA4-4760-A6FD-101EB38827D9}" type="pres">
      <dgm:prSet presAssocID="{AE69C777-A1E8-4363-B412-E60F2CD0E67F}" presName="sibTrans" presStyleLbl="sibTrans2D1" presStyleIdx="1" presStyleCnt="5" custScaleX="109098" custScaleY="51731"/>
      <dgm:spPr/>
    </dgm:pt>
    <dgm:pt modelId="{D515486E-54BE-4CD0-ABAC-8D30F6FA462A}" type="pres">
      <dgm:prSet presAssocID="{AE69C777-A1E8-4363-B412-E60F2CD0E67F}" presName="connectorText" presStyleLbl="sibTrans2D1" presStyleIdx="1" presStyleCnt="5"/>
      <dgm:spPr/>
    </dgm:pt>
    <dgm:pt modelId="{DBDED9E4-C725-4ECE-92F6-AF3BF0D1C21F}" type="pres">
      <dgm:prSet presAssocID="{9B335361-CA74-418E-A7ED-7DDC09D2301F}" presName="node" presStyleLbl="node1" presStyleIdx="2" presStyleCnt="5">
        <dgm:presLayoutVars>
          <dgm:bulletEnabled val="1"/>
        </dgm:presLayoutVars>
      </dgm:prSet>
      <dgm:spPr/>
    </dgm:pt>
    <dgm:pt modelId="{186EAFE6-B3B2-4E13-9D41-8644A0B24103}" type="pres">
      <dgm:prSet presAssocID="{2C2BCEC9-CE94-45A0-B8FE-14C6F21FD0BC}" presName="sibTrans" presStyleLbl="sibTrans2D1" presStyleIdx="2" presStyleCnt="5" custScaleX="109098" custScaleY="51731"/>
      <dgm:spPr/>
    </dgm:pt>
    <dgm:pt modelId="{02AB0245-144D-4DE5-A156-51EB06748BAA}" type="pres">
      <dgm:prSet presAssocID="{2C2BCEC9-CE94-45A0-B8FE-14C6F21FD0BC}" presName="connectorText" presStyleLbl="sibTrans2D1" presStyleIdx="2" presStyleCnt="5"/>
      <dgm:spPr/>
    </dgm:pt>
    <dgm:pt modelId="{161CB382-D9A4-4B7E-94D6-FE898B07F80A}" type="pres">
      <dgm:prSet presAssocID="{5127D802-641B-4E24-A9D5-87B113F16636}" presName="node" presStyleLbl="node1" presStyleIdx="3" presStyleCnt="5">
        <dgm:presLayoutVars>
          <dgm:bulletEnabled val="1"/>
        </dgm:presLayoutVars>
      </dgm:prSet>
      <dgm:spPr/>
    </dgm:pt>
    <dgm:pt modelId="{D033D80D-D122-459E-A92A-599180B02333}" type="pres">
      <dgm:prSet presAssocID="{2656F795-5458-480A-8063-D009AFA8BAF4}" presName="sibTrans" presStyleLbl="sibTrans2D1" presStyleIdx="3" presStyleCnt="5" custScaleX="109098" custScaleY="51731"/>
      <dgm:spPr/>
    </dgm:pt>
    <dgm:pt modelId="{01973ECC-2D19-4F12-857A-446BE4F68FAB}" type="pres">
      <dgm:prSet presAssocID="{2656F795-5458-480A-8063-D009AFA8BAF4}" presName="connectorText" presStyleLbl="sibTrans2D1" presStyleIdx="3" presStyleCnt="5"/>
      <dgm:spPr/>
    </dgm:pt>
    <dgm:pt modelId="{0A1F7D2F-5938-4EAF-AA87-ED47398D1A2D}" type="pres">
      <dgm:prSet presAssocID="{51F2B73F-EFF5-42B2-82CA-DBA9A95373BC}" presName="node" presStyleLbl="node1" presStyleIdx="4" presStyleCnt="5">
        <dgm:presLayoutVars>
          <dgm:bulletEnabled val="1"/>
        </dgm:presLayoutVars>
      </dgm:prSet>
      <dgm:spPr/>
    </dgm:pt>
    <dgm:pt modelId="{16E3CEF2-CA3C-4BCE-8A2D-975080426EF2}" type="pres">
      <dgm:prSet presAssocID="{C1090E05-858F-4ADA-92FF-98EC8CD26F08}" presName="sibTrans" presStyleLbl="sibTrans2D1" presStyleIdx="4" presStyleCnt="5" custScaleX="109098" custScaleY="51731"/>
      <dgm:spPr/>
    </dgm:pt>
    <dgm:pt modelId="{3965DED5-860E-4522-B98A-381FE5F09908}" type="pres">
      <dgm:prSet presAssocID="{C1090E05-858F-4ADA-92FF-98EC8CD26F08}" presName="connectorText" presStyleLbl="sibTrans2D1" presStyleIdx="4" presStyleCnt="5"/>
      <dgm:spPr/>
    </dgm:pt>
  </dgm:ptLst>
  <dgm:cxnLst>
    <dgm:cxn modelId="{95E0F908-7F70-4140-876D-19A5E2AFA2D0}" type="presOf" srcId="{51F2B73F-EFF5-42B2-82CA-DBA9A95373BC}" destId="{0A1F7D2F-5938-4EAF-AA87-ED47398D1A2D}" srcOrd="0" destOrd="0" presId="urn:microsoft.com/office/officeart/2005/8/layout/cycle2"/>
    <dgm:cxn modelId="{DEECB81D-1C65-484E-9749-73EC4B699FB7}" type="presOf" srcId="{9B335361-CA74-418E-A7ED-7DDC09D2301F}" destId="{DBDED9E4-C725-4ECE-92F6-AF3BF0D1C21F}" srcOrd="0" destOrd="0" presId="urn:microsoft.com/office/officeart/2005/8/layout/cycle2"/>
    <dgm:cxn modelId="{73AAFF23-74B2-40B8-81E4-1B49AAACCBB1}" type="presOf" srcId="{312C7FE1-598F-46FE-96FA-2B820707F122}" destId="{50F8FED4-3553-4C58-9D3F-3222EBA4FBB6}" srcOrd="0" destOrd="0" presId="urn:microsoft.com/office/officeart/2005/8/layout/cycle2"/>
    <dgm:cxn modelId="{7143C347-1C1F-4EA0-BB0F-E036622F4460}" srcId="{87C8A283-3E38-46E5-BB80-BD47BBF5735A}" destId="{6AF4D2E8-8F71-4C90-A77D-7DD761CAA940}" srcOrd="1" destOrd="0" parTransId="{66521285-37D0-48A8-BCE8-56BA19113F6E}" sibTransId="{AE69C777-A1E8-4363-B412-E60F2CD0E67F}"/>
    <dgm:cxn modelId="{3C5D1050-EC36-42E8-9877-76A81C692A2F}" type="presOf" srcId="{5127D802-641B-4E24-A9D5-87B113F16636}" destId="{161CB382-D9A4-4B7E-94D6-FE898B07F80A}" srcOrd="0" destOrd="0" presId="urn:microsoft.com/office/officeart/2005/8/layout/cycle2"/>
    <dgm:cxn modelId="{71C45163-9CE8-4301-BF92-A08284C0820E}" type="presOf" srcId="{6AF4D2E8-8F71-4C90-A77D-7DD761CAA940}" destId="{A3EF045B-6DAC-4B77-B063-FCB5CE4B29B0}" srcOrd="0" destOrd="0" presId="urn:microsoft.com/office/officeart/2005/8/layout/cycle2"/>
    <dgm:cxn modelId="{1C5B867B-F92D-4074-9B9D-A0D9FB3F2752}" type="presOf" srcId="{87C8A283-3E38-46E5-BB80-BD47BBF5735A}" destId="{D1AD81F7-587B-4AAE-87FC-B81158F75B34}" srcOrd="0" destOrd="0" presId="urn:microsoft.com/office/officeart/2005/8/layout/cycle2"/>
    <dgm:cxn modelId="{AE12BF82-C408-450F-B6A7-CD4642F17EAF}" type="presOf" srcId="{AE69C777-A1E8-4363-B412-E60F2CD0E67F}" destId="{D515486E-54BE-4CD0-ABAC-8D30F6FA462A}" srcOrd="1" destOrd="0" presId="urn:microsoft.com/office/officeart/2005/8/layout/cycle2"/>
    <dgm:cxn modelId="{B4403891-AC5F-4F9F-ACA9-A90DCD735204}" type="presOf" srcId="{2656F795-5458-480A-8063-D009AFA8BAF4}" destId="{D033D80D-D122-459E-A92A-599180B02333}" srcOrd="0" destOrd="0" presId="urn:microsoft.com/office/officeart/2005/8/layout/cycle2"/>
    <dgm:cxn modelId="{1AC22195-5750-4AA3-823E-BF154D95464A}" type="presOf" srcId="{2C2BCEC9-CE94-45A0-B8FE-14C6F21FD0BC}" destId="{02AB0245-144D-4DE5-A156-51EB06748BAA}" srcOrd="1" destOrd="0" presId="urn:microsoft.com/office/officeart/2005/8/layout/cycle2"/>
    <dgm:cxn modelId="{5508C59B-852E-453D-9630-4EC6D84B44C4}" srcId="{87C8A283-3E38-46E5-BB80-BD47BBF5735A}" destId="{40C52201-BAE7-4679-B947-6D559356C137}" srcOrd="0" destOrd="0" parTransId="{161E648B-97FC-4471-BC98-DC45CF2045E1}" sibTransId="{312C7FE1-598F-46FE-96FA-2B820707F122}"/>
    <dgm:cxn modelId="{369214A3-1DF3-40A0-B298-02D1B111BDDC}" type="presOf" srcId="{312C7FE1-598F-46FE-96FA-2B820707F122}" destId="{1DC00A2E-07E6-4D50-97F7-DDDECB1CA955}" srcOrd="1" destOrd="0" presId="urn:microsoft.com/office/officeart/2005/8/layout/cycle2"/>
    <dgm:cxn modelId="{B5A2C1A7-4FBE-4227-8354-FE67A27CA8A5}" srcId="{87C8A283-3E38-46E5-BB80-BD47BBF5735A}" destId="{5127D802-641B-4E24-A9D5-87B113F16636}" srcOrd="3" destOrd="0" parTransId="{8C6A1B77-30C7-4269-81C9-83895B0D4A7C}" sibTransId="{2656F795-5458-480A-8063-D009AFA8BAF4}"/>
    <dgm:cxn modelId="{190156AA-1DB4-4416-B52A-8E513A12EE02}" type="presOf" srcId="{C1090E05-858F-4ADA-92FF-98EC8CD26F08}" destId="{16E3CEF2-CA3C-4BCE-8A2D-975080426EF2}" srcOrd="0" destOrd="0" presId="urn:microsoft.com/office/officeart/2005/8/layout/cycle2"/>
    <dgm:cxn modelId="{C5242CB4-333B-4051-B9D9-C39FE3545964}" type="presOf" srcId="{2656F795-5458-480A-8063-D009AFA8BAF4}" destId="{01973ECC-2D19-4F12-857A-446BE4F68FAB}" srcOrd="1" destOrd="0" presId="urn:microsoft.com/office/officeart/2005/8/layout/cycle2"/>
    <dgm:cxn modelId="{2B3E12B6-76BA-4DC9-AEB3-EE99536B3459}" type="presOf" srcId="{AE69C777-A1E8-4363-B412-E60F2CD0E67F}" destId="{7978FB0A-7EA4-4760-A6FD-101EB38827D9}" srcOrd="0" destOrd="0" presId="urn:microsoft.com/office/officeart/2005/8/layout/cycle2"/>
    <dgm:cxn modelId="{380009B8-D0FE-41E5-8125-B54A251A449A}" srcId="{87C8A283-3E38-46E5-BB80-BD47BBF5735A}" destId="{9B335361-CA74-418E-A7ED-7DDC09D2301F}" srcOrd="2" destOrd="0" parTransId="{F8A21B61-9759-4A8D-8A8A-906C07552CB0}" sibTransId="{2C2BCEC9-CE94-45A0-B8FE-14C6F21FD0BC}"/>
    <dgm:cxn modelId="{BF9E31B9-9A4C-4DC4-A8E8-F00BEBCFB347}" type="presOf" srcId="{2C2BCEC9-CE94-45A0-B8FE-14C6F21FD0BC}" destId="{186EAFE6-B3B2-4E13-9D41-8644A0B24103}" srcOrd="0" destOrd="0" presId="urn:microsoft.com/office/officeart/2005/8/layout/cycle2"/>
    <dgm:cxn modelId="{3DD505ED-D3C8-4CF5-A7A8-992EFE2B2FA9}" type="presOf" srcId="{C1090E05-858F-4ADA-92FF-98EC8CD26F08}" destId="{3965DED5-860E-4522-B98A-381FE5F09908}" srcOrd="1" destOrd="0" presId="urn:microsoft.com/office/officeart/2005/8/layout/cycle2"/>
    <dgm:cxn modelId="{636FC5F4-441F-43EE-99A0-96895E72CA46}" srcId="{87C8A283-3E38-46E5-BB80-BD47BBF5735A}" destId="{51F2B73F-EFF5-42B2-82CA-DBA9A95373BC}" srcOrd="4" destOrd="0" parTransId="{4E8A8164-8869-4836-B530-94B7D066B566}" sibTransId="{C1090E05-858F-4ADA-92FF-98EC8CD26F08}"/>
    <dgm:cxn modelId="{2826DDFF-437D-4995-A462-DB26133A1EF0}" type="presOf" srcId="{40C52201-BAE7-4679-B947-6D559356C137}" destId="{B9DBE049-95FC-4CFC-80A6-0FCE62AC218A}" srcOrd="0" destOrd="0" presId="urn:microsoft.com/office/officeart/2005/8/layout/cycle2"/>
    <dgm:cxn modelId="{D7E526FD-6E4F-4FD8-A59F-F6E979E06B66}" type="presParOf" srcId="{D1AD81F7-587B-4AAE-87FC-B81158F75B34}" destId="{B9DBE049-95FC-4CFC-80A6-0FCE62AC218A}" srcOrd="0" destOrd="0" presId="urn:microsoft.com/office/officeart/2005/8/layout/cycle2"/>
    <dgm:cxn modelId="{C7F2B4C2-4992-483B-B527-0BFFD7B5B4A0}" type="presParOf" srcId="{D1AD81F7-587B-4AAE-87FC-B81158F75B34}" destId="{50F8FED4-3553-4C58-9D3F-3222EBA4FBB6}" srcOrd="1" destOrd="0" presId="urn:microsoft.com/office/officeart/2005/8/layout/cycle2"/>
    <dgm:cxn modelId="{ADB7ACF0-F566-4C80-80E3-BACFB779CC24}" type="presParOf" srcId="{50F8FED4-3553-4C58-9D3F-3222EBA4FBB6}" destId="{1DC00A2E-07E6-4D50-97F7-DDDECB1CA955}" srcOrd="0" destOrd="0" presId="urn:microsoft.com/office/officeart/2005/8/layout/cycle2"/>
    <dgm:cxn modelId="{41A85C7B-7BB4-484D-8631-6FF55FCF3DF2}" type="presParOf" srcId="{D1AD81F7-587B-4AAE-87FC-B81158F75B34}" destId="{A3EF045B-6DAC-4B77-B063-FCB5CE4B29B0}" srcOrd="2" destOrd="0" presId="urn:microsoft.com/office/officeart/2005/8/layout/cycle2"/>
    <dgm:cxn modelId="{D2D56D67-AB05-4F73-84F4-725A279DAE9C}" type="presParOf" srcId="{D1AD81F7-587B-4AAE-87FC-B81158F75B34}" destId="{7978FB0A-7EA4-4760-A6FD-101EB38827D9}" srcOrd="3" destOrd="0" presId="urn:microsoft.com/office/officeart/2005/8/layout/cycle2"/>
    <dgm:cxn modelId="{581EFDF3-D607-408A-A781-C1F02368A559}" type="presParOf" srcId="{7978FB0A-7EA4-4760-A6FD-101EB38827D9}" destId="{D515486E-54BE-4CD0-ABAC-8D30F6FA462A}" srcOrd="0" destOrd="0" presId="urn:microsoft.com/office/officeart/2005/8/layout/cycle2"/>
    <dgm:cxn modelId="{CAD51C0D-7ACB-43D8-877F-B47F2456C010}" type="presParOf" srcId="{D1AD81F7-587B-4AAE-87FC-B81158F75B34}" destId="{DBDED9E4-C725-4ECE-92F6-AF3BF0D1C21F}" srcOrd="4" destOrd="0" presId="urn:microsoft.com/office/officeart/2005/8/layout/cycle2"/>
    <dgm:cxn modelId="{28225454-F163-4633-B95F-B229F2D9F9F2}" type="presParOf" srcId="{D1AD81F7-587B-4AAE-87FC-B81158F75B34}" destId="{186EAFE6-B3B2-4E13-9D41-8644A0B24103}" srcOrd="5" destOrd="0" presId="urn:microsoft.com/office/officeart/2005/8/layout/cycle2"/>
    <dgm:cxn modelId="{50EF2E44-E52B-4A3C-B8ED-C7DA51E8DD5C}" type="presParOf" srcId="{186EAFE6-B3B2-4E13-9D41-8644A0B24103}" destId="{02AB0245-144D-4DE5-A156-51EB06748BAA}" srcOrd="0" destOrd="0" presId="urn:microsoft.com/office/officeart/2005/8/layout/cycle2"/>
    <dgm:cxn modelId="{CC3C6FE8-C508-48B4-92CA-06F5E834D902}" type="presParOf" srcId="{D1AD81F7-587B-4AAE-87FC-B81158F75B34}" destId="{161CB382-D9A4-4B7E-94D6-FE898B07F80A}" srcOrd="6" destOrd="0" presId="urn:microsoft.com/office/officeart/2005/8/layout/cycle2"/>
    <dgm:cxn modelId="{F8857FCE-197B-41E8-8D64-2B96E697E0AC}" type="presParOf" srcId="{D1AD81F7-587B-4AAE-87FC-B81158F75B34}" destId="{D033D80D-D122-459E-A92A-599180B02333}" srcOrd="7" destOrd="0" presId="urn:microsoft.com/office/officeart/2005/8/layout/cycle2"/>
    <dgm:cxn modelId="{32AC9A46-5156-4AF6-944D-380A8AF99EBA}" type="presParOf" srcId="{D033D80D-D122-459E-A92A-599180B02333}" destId="{01973ECC-2D19-4F12-857A-446BE4F68FAB}" srcOrd="0" destOrd="0" presId="urn:microsoft.com/office/officeart/2005/8/layout/cycle2"/>
    <dgm:cxn modelId="{06A9D152-747B-44B1-BF69-BCBAC99B3EE8}" type="presParOf" srcId="{D1AD81F7-587B-4AAE-87FC-B81158F75B34}" destId="{0A1F7D2F-5938-4EAF-AA87-ED47398D1A2D}" srcOrd="8" destOrd="0" presId="urn:microsoft.com/office/officeart/2005/8/layout/cycle2"/>
    <dgm:cxn modelId="{87E3278E-171E-4781-A877-3B3041B74CE5}" type="presParOf" srcId="{D1AD81F7-587B-4AAE-87FC-B81158F75B34}" destId="{16E3CEF2-CA3C-4BCE-8A2D-975080426EF2}" srcOrd="9" destOrd="0" presId="urn:microsoft.com/office/officeart/2005/8/layout/cycle2"/>
    <dgm:cxn modelId="{65523805-8F1B-42B3-B468-95845F5BBD56}" type="presParOf" srcId="{16E3CEF2-CA3C-4BCE-8A2D-975080426EF2}" destId="{3965DED5-860E-4522-B98A-381FE5F0990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3EFB4-46AA-5749-BC13-8AE07514E465}" type="doc">
      <dgm:prSet loTypeId="urn:microsoft.com/office/officeart/2005/8/layout/chart3" loCatId="" qsTypeId="urn:microsoft.com/office/officeart/2005/8/quickstyle/simple4" qsCatId="simple" csTypeId="urn:microsoft.com/office/officeart/2005/8/colors/accent1_2" csCatId="accent1" phldr="1"/>
      <dgm:spPr/>
    </dgm:pt>
    <dgm:pt modelId="{630E2E60-07C8-604F-9207-C851339A3BCC}">
      <dgm:prSet phldrT="[Text]" custT="1"/>
      <dgm:spPr>
        <a:solidFill>
          <a:schemeClr val="accent4"/>
        </a:solidFill>
        <a:effectLst>
          <a:outerShdw blurRad="444500" dist="431800" dir="8100000" sx="103000" sy="103000" algn="tr" rotWithShape="0">
            <a:prstClr val="black">
              <a:alpha val="0"/>
            </a:prstClr>
          </a:outerShdw>
        </a:effectLst>
      </dgm:spPr>
      <dgm:t>
        <a:bodyPr/>
        <a:lstStyle/>
        <a:p>
          <a:r>
            <a:rPr lang="en-US" sz="1400" b="0" i="1" noProof="0">
              <a:solidFill>
                <a:schemeClr val="bg1"/>
              </a:solidFill>
              <a:latin typeface="Prometo Medium" panose="020B0604030203060203" pitchFamily="34" charset="77"/>
            </a:rPr>
            <a:t>Section 1</a:t>
          </a:r>
          <a:endParaRPr lang="en-US" sz="1400" b="0" i="1" noProof="0" dirty="0">
            <a:solidFill>
              <a:schemeClr val="bg1"/>
            </a:solidFill>
            <a:latin typeface="Prometo Medium" panose="020B0604030203060203" pitchFamily="34" charset="77"/>
          </a:endParaRPr>
        </a:p>
      </dgm:t>
    </dgm:pt>
    <dgm:pt modelId="{709DCEE6-5D57-BC46-AB71-554A36CE3D87}" type="parTrans" cxnId="{E75ACA66-1F49-9F45-A97D-01820F8F84BF}">
      <dgm:prSet/>
      <dgm:spPr/>
      <dgm:t>
        <a:bodyPr/>
        <a:lstStyle/>
        <a:p>
          <a:endParaRPr lang="en-US" sz="1400" noProof="0" dirty="0"/>
        </a:p>
      </dgm:t>
    </dgm:pt>
    <dgm:pt modelId="{64A5CF75-9A5D-3B4D-9DA6-75749CE7CF09}" type="sibTrans" cxnId="{E75ACA66-1F49-9F45-A97D-01820F8F84BF}">
      <dgm:prSet/>
      <dgm:spPr/>
      <dgm:t>
        <a:bodyPr/>
        <a:lstStyle/>
        <a:p>
          <a:endParaRPr lang="en-US" sz="1400" noProof="0" dirty="0"/>
        </a:p>
      </dgm:t>
    </dgm:pt>
    <dgm:pt modelId="{F1F325E0-502C-474C-88B5-EA9517DB2D17}">
      <dgm:prSet phldrT="[Text]" custT="1"/>
      <dgm:spPr>
        <a:solidFill>
          <a:schemeClr val="tx2"/>
        </a:solidFill>
      </dgm:spPr>
      <dgm:t>
        <a:bodyPr/>
        <a:lstStyle/>
        <a:p>
          <a:r>
            <a:rPr lang="en-US" sz="1400" b="0" i="1" noProof="0" dirty="0">
              <a:latin typeface="Prometo Medium" panose="020B0604030203060203" pitchFamily="34" charset="77"/>
            </a:rPr>
            <a:t>Section 2</a:t>
          </a:r>
        </a:p>
      </dgm:t>
    </dgm:pt>
    <dgm:pt modelId="{52122F8C-A209-4C48-A63E-ABCA2F93F0F5}" type="parTrans" cxnId="{2F4E19F1-0144-6847-B25B-8FD862660E77}">
      <dgm:prSet/>
      <dgm:spPr/>
      <dgm:t>
        <a:bodyPr/>
        <a:lstStyle/>
        <a:p>
          <a:endParaRPr lang="en-US" sz="1400" noProof="0" dirty="0"/>
        </a:p>
      </dgm:t>
    </dgm:pt>
    <dgm:pt modelId="{D2D24ACD-0D3C-C04D-90FA-7444995A07F2}" type="sibTrans" cxnId="{2F4E19F1-0144-6847-B25B-8FD862660E77}">
      <dgm:prSet/>
      <dgm:spPr/>
      <dgm:t>
        <a:bodyPr/>
        <a:lstStyle/>
        <a:p>
          <a:endParaRPr lang="en-US" sz="1400" noProof="0" dirty="0"/>
        </a:p>
      </dgm:t>
    </dgm:pt>
    <dgm:pt modelId="{5308E1FB-4923-6949-A295-E11374800A4F}">
      <dgm:prSet phldrT="[Text]" custT="1"/>
      <dgm:spPr>
        <a:solidFill>
          <a:schemeClr val="accent2"/>
        </a:solidFill>
        <a:ln w="38100">
          <a:solidFill>
            <a:schemeClr val="bg1"/>
          </a:solidFill>
        </a:ln>
      </dgm:spPr>
      <dgm:t>
        <a:bodyPr/>
        <a:lstStyle/>
        <a:p>
          <a:r>
            <a:rPr lang="en-US" sz="1400" b="0" i="1" noProof="0" dirty="0">
              <a:latin typeface="Prometo Medium" panose="020B0604030203060203" pitchFamily="34" charset="77"/>
            </a:rPr>
            <a:t>Section 3</a:t>
          </a:r>
        </a:p>
      </dgm:t>
    </dgm:pt>
    <dgm:pt modelId="{F35FF29A-E626-7149-AA4B-7FB1FD72FACE}" type="sibTrans" cxnId="{574FD4AD-B96C-F847-8E89-CD91553F38D5}">
      <dgm:prSet/>
      <dgm:spPr/>
      <dgm:t>
        <a:bodyPr/>
        <a:lstStyle/>
        <a:p>
          <a:endParaRPr lang="en-US" sz="1400" noProof="0" dirty="0"/>
        </a:p>
      </dgm:t>
    </dgm:pt>
    <dgm:pt modelId="{C6E31AE1-6FBB-754A-8BE5-8DD0E91A6754}" type="parTrans" cxnId="{574FD4AD-B96C-F847-8E89-CD91553F38D5}">
      <dgm:prSet/>
      <dgm:spPr/>
      <dgm:t>
        <a:bodyPr/>
        <a:lstStyle/>
        <a:p>
          <a:endParaRPr lang="en-US" sz="1400" noProof="0" dirty="0"/>
        </a:p>
      </dgm:t>
    </dgm:pt>
    <dgm:pt modelId="{5269AC17-CFC4-974A-B3E3-498E9AF1BAA4}" type="pres">
      <dgm:prSet presAssocID="{B573EFB4-46AA-5749-BC13-8AE07514E465}" presName="compositeShape" presStyleCnt="0">
        <dgm:presLayoutVars>
          <dgm:chMax val="7"/>
          <dgm:dir/>
          <dgm:resizeHandles val="exact"/>
        </dgm:presLayoutVars>
      </dgm:prSet>
      <dgm:spPr/>
    </dgm:pt>
    <dgm:pt modelId="{068FB998-AFF1-2145-8065-42588474EBE5}" type="pres">
      <dgm:prSet presAssocID="{B573EFB4-46AA-5749-BC13-8AE07514E465}" presName="wedge1" presStyleLbl="node1" presStyleIdx="0" presStyleCnt="3"/>
      <dgm:spPr/>
    </dgm:pt>
    <dgm:pt modelId="{767AC19F-7470-C249-B473-E5325DD35D31}" type="pres">
      <dgm:prSet presAssocID="{B573EFB4-46AA-5749-BC13-8AE07514E465}" presName="wedge1Tx" presStyleLbl="node1" presStyleIdx="0" presStyleCnt="3">
        <dgm:presLayoutVars>
          <dgm:chMax val="0"/>
          <dgm:chPref val="0"/>
          <dgm:bulletEnabled val="1"/>
        </dgm:presLayoutVars>
      </dgm:prSet>
      <dgm:spPr/>
    </dgm:pt>
    <dgm:pt modelId="{AF1DED3E-4FBF-FA4C-AB6B-BE24D01FB8D7}" type="pres">
      <dgm:prSet presAssocID="{B573EFB4-46AA-5749-BC13-8AE07514E465}" presName="wedge2" presStyleLbl="node1" presStyleIdx="1" presStyleCnt="3"/>
      <dgm:spPr/>
    </dgm:pt>
    <dgm:pt modelId="{2E209179-1190-C449-9C0F-48EA9100730B}" type="pres">
      <dgm:prSet presAssocID="{B573EFB4-46AA-5749-BC13-8AE07514E465}" presName="wedge2Tx" presStyleLbl="node1" presStyleIdx="1" presStyleCnt="3">
        <dgm:presLayoutVars>
          <dgm:chMax val="0"/>
          <dgm:chPref val="0"/>
          <dgm:bulletEnabled val="1"/>
        </dgm:presLayoutVars>
      </dgm:prSet>
      <dgm:spPr/>
    </dgm:pt>
    <dgm:pt modelId="{96C75A71-8EC3-3142-8464-76FF931C91AE}" type="pres">
      <dgm:prSet presAssocID="{B573EFB4-46AA-5749-BC13-8AE07514E465}" presName="wedge3" presStyleLbl="node1" presStyleIdx="2" presStyleCnt="3"/>
      <dgm:spPr/>
    </dgm:pt>
    <dgm:pt modelId="{E0673874-C402-4E41-8A8D-A633A7F7B9AD}" type="pres">
      <dgm:prSet presAssocID="{B573EFB4-46AA-5749-BC13-8AE07514E465}" presName="wedge3Tx" presStyleLbl="node1" presStyleIdx="2" presStyleCnt="3">
        <dgm:presLayoutVars>
          <dgm:chMax val="0"/>
          <dgm:chPref val="0"/>
          <dgm:bulletEnabled val="1"/>
        </dgm:presLayoutVars>
      </dgm:prSet>
      <dgm:spPr/>
    </dgm:pt>
  </dgm:ptLst>
  <dgm:cxnLst>
    <dgm:cxn modelId="{0D29260E-15B6-3B43-BE04-D775346ADAE3}" type="presOf" srcId="{630E2E60-07C8-604F-9207-C851339A3BCC}" destId="{767AC19F-7470-C249-B473-E5325DD35D31}" srcOrd="1" destOrd="0" presId="urn:microsoft.com/office/officeart/2005/8/layout/chart3"/>
    <dgm:cxn modelId="{670B712B-F41B-DE49-BB4F-A8E0D36CC404}" type="presOf" srcId="{F1F325E0-502C-474C-88B5-EA9517DB2D17}" destId="{2E209179-1190-C449-9C0F-48EA9100730B}" srcOrd="1" destOrd="0" presId="urn:microsoft.com/office/officeart/2005/8/layout/chart3"/>
    <dgm:cxn modelId="{20489B4A-E725-3145-A8F1-93197CA4C3C6}" type="presOf" srcId="{F1F325E0-502C-474C-88B5-EA9517DB2D17}" destId="{AF1DED3E-4FBF-FA4C-AB6B-BE24D01FB8D7}" srcOrd="0" destOrd="0" presId="urn:microsoft.com/office/officeart/2005/8/layout/chart3"/>
    <dgm:cxn modelId="{4279B84A-BDD5-2347-882E-FA878762DABC}" type="presOf" srcId="{5308E1FB-4923-6949-A295-E11374800A4F}" destId="{E0673874-C402-4E41-8A8D-A633A7F7B9AD}" srcOrd="1" destOrd="0" presId="urn:microsoft.com/office/officeart/2005/8/layout/chart3"/>
    <dgm:cxn modelId="{E75ACA66-1F49-9F45-A97D-01820F8F84BF}" srcId="{B573EFB4-46AA-5749-BC13-8AE07514E465}" destId="{630E2E60-07C8-604F-9207-C851339A3BCC}" srcOrd="0" destOrd="0" parTransId="{709DCEE6-5D57-BC46-AB71-554A36CE3D87}" sibTransId="{64A5CF75-9A5D-3B4D-9DA6-75749CE7CF09}"/>
    <dgm:cxn modelId="{1CB7CC73-9974-4A4C-86D7-2BA3F9EC0FDA}" type="presOf" srcId="{5308E1FB-4923-6949-A295-E11374800A4F}" destId="{96C75A71-8EC3-3142-8464-76FF931C91AE}" srcOrd="0" destOrd="0" presId="urn:microsoft.com/office/officeart/2005/8/layout/chart3"/>
    <dgm:cxn modelId="{15D927A7-52C7-2142-B512-D88E936352AF}" type="presOf" srcId="{630E2E60-07C8-604F-9207-C851339A3BCC}" destId="{068FB998-AFF1-2145-8065-42588474EBE5}" srcOrd="0" destOrd="0" presId="urn:microsoft.com/office/officeart/2005/8/layout/chart3"/>
    <dgm:cxn modelId="{574FD4AD-B96C-F847-8E89-CD91553F38D5}" srcId="{B573EFB4-46AA-5749-BC13-8AE07514E465}" destId="{5308E1FB-4923-6949-A295-E11374800A4F}" srcOrd="2" destOrd="0" parTransId="{C6E31AE1-6FBB-754A-8BE5-8DD0E91A6754}" sibTransId="{F35FF29A-E626-7149-AA4B-7FB1FD72FACE}"/>
    <dgm:cxn modelId="{22E4BACE-8769-D245-A0B9-F629DDCE86FE}" type="presOf" srcId="{B573EFB4-46AA-5749-BC13-8AE07514E465}" destId="{5269AC17-CFC4-974A-B3E3-498E9AF1BAA4}" srcOrd="0" destOrd="0" presId="urn:microsoft.com/office/officeart/2005/8/layout/chart3"/>
    <dgm:cxn modelId="{2F4E19F1-0144-6847-B25B-8FD862660E77}" srcId="{B573EFB4-46AA-5749-BC13-8AE07514E465}" destId="{F1F325E0-502C-474C-88B5-EA9517DB2D17}" srcOrd="1" destOrd="0" parTransId="{52122F8C-A209-4C48-A63E-ABCA2F93F0F5}" sibTransId="{D2D24ACD-0D3C-C04D-90FA-7444995A07F2}"/>
    <dgm:cxn modelId="{60C3815B-8939-544B-9D9C-D97910C617ED}" type="presParOf" srcId="{5269AC17-CFC4-974A-B3E3-498E9AF1BAA4}" destId="{068FB998-AFF1-2145-8065-42588474EBE5}" srcOrd="0" destOrd="0" presId="urn:microsoft.com/office/officeart/2005/8/layout/chart3"/>
    <dgm:cxn modelId="{905B3D91-894A-1947-A6A5-AC658525C7ED}" type="presParOf" srcId="{5269AC17-CFC4-974A-B3E3-498E9AF1BAA4}" destId="{767AC19F-7470-C249-B473-E5325DD35D31}" srcOrd="1" destOrd="0" presId="urn:microsoft.com/office/officeart/2005/8/layout/chart3"/>
    <dgm:cxn modelId="{17ADEB3C-8977-7046-890A-0C8562A89070}" type="presParOf" srcId="{5269AC17-CFC4-974A-B3E3-498E9AF1BAA4}" destId="{AF1DED3E-4FBF-FA4C-AB6B-BE24D01FB8D7}" srcOrd="2" destOrd="0" presId="urn:microsoft.com/office/officeart/2005/8/layout/chart3"/>
    <dgm:cxn modelId="{04F10D7F-5680-9440-9A2C-994B8F92B72C}" type="presParOf" srcId="{5269AC17-CFC4-974A-B3E3-498E9AF1BAA4}" destId="{2E209179-1190-C449-9C0F-48EA9100730B}" srcOrd="3" destOrd="0" presId="urn:microsoft.com/office/officeart/2005/8/layout/chart3"/>
    <dgm:cxn modelId="{3BD5A0DA-800E-E340-AB44-04BBF309F19B}" type="presParOf" srcId="{5269AC17-CFC4-974A-B3E3-498E9AF1BAA4}" destId="{96C75A71-8EC3-3142-8464-76FF931C91AE}" srcOrd="4" destOrd="0" presId="urn:microsoft.com/office/officeart/2005/8/layout/chart3"/>
    <dgm:cxn modelId="{FE1637B9-89F4-B74A-A4F2-F8123EFB2ED9}" type="presParOf" srcId="{5269AC17-CFC4-974A-B3E3-498E9AF1BAA4}" destId="{E0673874-C402-4E41-8A8D-A633A7F7B9A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BE4381-E8C4-EF42-BD40-8CC6AAE0208B}" type="doc">
      <dgm:prSet loTypeId="urn:microsoft.com/office/officeart/2005/8/layout/hChevron3" loCatId="" qsTypeId="urn:microsoft.com/office/officeart/2005/8/quickstyle/simple4" qsCatId="simple" csTypeId="urn:microsoft.com/office/officeart/2005/8/colors/accent1_2" csCatId="accent1" phldr="1"/>
      <dgm:spPr/>
    </dgm:pt>
    <dgm:pt modelId="{97FE0E29-F235-8D40-87DB-4E5C749DD429}">
      <dgm:prSet phldrT="[Text]" custT="1"/>
      <dgm:spPr>
        <a:solidFill>
          <a:schemeClr val="accent4"/>
        </a:solidFill>
        <a:ln w="28575">
          <a:solidFill>
            <a:srgbClr val="FFFFFF"/>
          </a:solidFill>
        </a:ln>
      </dgm:spPr>
      <dgm:t>
        <a:bodyPr/>
        <a:lstStyle/>
        <a:p>
          <a:r>
            <a:rPr lang="en-US" sz="1400" b="0" i="1" noProof="0" dirty="0">
              <a:solidFill>
                <a:srgbClr val="FFFFFF"/>
              </a:solidFill>
              <a:latin typeface="Prometo Medium" panose="020B0604030203060203" pitchFamily="34" charset="77"/>
            </a:rPr>
            <a:t>Section 1</a:t>
          </a:r>
        </a:p>
      </dgm:t>
    </dgm:pt>
    <dgm:pt modelId="{4C7DBA05-8D34-D24A-A202-3F2DC8DC5DA6}" type="parTrans" cxnId="{0DD17936-57A2-2F46-B140-4EC4F50E8B68}">
      <dgm:prSet/>
      <dgm:spPr/>
      <dgm:t>
        <a:bodyPr/>
        <a:lstStyle/>
        <a:p>
          <a:endParaRPr lang="en-US" sz="1400" noProof="0" dirty="0"/>
        </a:p>
      </dgm:t>
    </dgm:pt>
    <dgm:pt modelId="{AADAD05A-1CCF-124C-AC81-2A23D72D621E}" type="sibTrans" cxnId="{0DD17936-57A2-2F46-B140-4EC4F50E8B68}">
      <dgm:prSet/>
      <dgm:spPr/>
      <dgm:t>
        <a:bodyPr/>
        <a:lstStyle/>
        <a:p>
          <a:endParaRPr lang="en-US" sz="1400" noProof="0" dirty="0"/>
        </a:p>
      </dgm:t>
    </dgm:pt>
    <dgm:pt modelId="{188E3C8A-A404-E243-A735-EF101696C4D1}">
      <dgm:prSet phldrT="[Text]" custT="1"/>
      <dgm:spPr>
        <a:solidFill>
          <a:schemeClr val="tx2"/>
        </a:solidFill>
        <a:ln w="28575">
          <a:solidFill>
            <a:srgbClr val="FFFFFF"/>
          </a:solidFill>
        </a:ln>
      </dgm:spPr>
      <dgm:t>
        <a:bodyPr/>
        <a:lstStyle/>
        <a:p>
          <a:r>
            <a:rPr lang="en-US" sz="1400" b="0" i="1" noProof="0" dirty="0">
              <a:latin typeface="Prometo Medium" panose="020B0604030203060203" pitchFamily="34" charset="77"/>
            </a:rPr>
            <a:t>Section 2</a:t>
          </a:r>
        </a:p>
      </dgm:t>
    </dgm:pt>
    <dgm:pt modelId="{2D33EE42-A92B-F74A-A72F-A8AF58752F66}" type="parTrans" cxnId="{770FB5DB-30DC-774E-8CA1-8F06EF17310C}">
      <dgm:prSet/>
      <dgm:spPr/>
      <dgm:t>
        <a:bodyPr/>
        <a:lstStyle/>
        <a:p>
          <a:endParaRPr lang="en-US" sz="1400" noProof="0" dirty="0"/>
        </a:p>
      </dgm:t>
    </dgm:pt>
    <dgm:pt modelId="{6051DE0F-3EF4-ED4D-BA40-EFF9345F3194}" type="sibTrans" cxnId="{770FB5DB-30DC-774E-8CA1-8F06EF17310C}">
      <dgm:prSet/>
      <dgm:spPr/>
      <dgm:t>
        <a:bodyPr/>
        <a:lstStyle/>
        <a:p>
          <a:endParaRPr lang="en-US" sz="1400" noProof="0" dirty="0"/>
        </a:p>
      </dgm:t>
    </dgm:pt>
    <dgm:pt modelId="{72925237-BD1B-4B4E-A24B-BE00623A9D4D}">
      <dgm:prSet phldrT="[Text]" custT="1"/>
      <dgm:spPr>
        <a:solidFill>
          <a:schemeClr val="accent2"/>
        </a:solidFill>
        <a:ln w="28575">
          <a:solidFill>
            <a:srgbClr val="FFFFFF"/>
          </a:solidFill>
        </a:ln>
      </dgm:spPr>
      <dgm:t>
        <a:bodyPr/>
        <a:lstStyle/>
        <a:p>
          <a:r>
            <a:rPr lang="en-US" sz="1400" b="0" i="1" noProof="0" dirty="0">
              <a:latin typeface="Prometo Medium" panose="020B0604030203060203" pitchFamily="34" charset="77"/>
            </a:rPr>
            <a:t>Section 3</a:t>
          </a:r>
        </a:p>
      </dgm:t>
    </dgm:pt>
    <dgm:pt modelId="{F003925E-B53D-F347-90D4-7AA8A3439CF9}" type="parTrans" cxnId="{A91C42BB-5162-794F-935A-D24E517CBAAA}">
      <dgm:prSet/>
      <dgm:spPr/>
      <dgm:t>
        <a:bodyPr/>
        <a:lstStyle/>
        <a:p>
          <a:endParaRPr lang="en-US" sz="1400" noProof="0" dirty="0"/>
        </a:p>
      </dgm:t>
    </dgm:pt>
    <dgm:pt modelId="{A7DD0C38-8B45-FB4E-9FE8-68C72C0B786A}" type="sibTrans" cxnId="{A91C42BB-5162-794F-935A-D24E517CBAAA}">
      <dgm:prSet/>
      <dgm:spPr/>
      <dgm:t>
        <a:bodyPr/>
        <a:lstStyle/>
        <a:p>
          <a:endParaRPr lang="en-US" sz="1400" noProof="0" dirty="0"/>
        </a:p>
      </dgm:t>
    </dgm:pt>
    <dgm:pt modelId="{81C08AA6-04F0-7741-BACA-20A9B4DA60F4}">
      <dgm:prSet phldrT="[Text]" custT="1"/>
      <dgm:spPr>
        <a:solidFill>
          <a:schemeClr val="accent1"/>
        </a:solidFill>
        <a:ln w="28575">
          <a:solidFill>
            <a:srgbClr val="FFFFFF"/>
          </a:solidFill>
        </a:ln>
      </dgm:spPr>
      <dgm:t>
        <a:bodyPr/>
        <a:lstStyle/>
        <a:p>
          <a:r>
            <a:rPr lang="en-US" sz="1400" b="0" i="1" noProof="0" dirty="0">
              <a:latin typeface="Prometo Medium" panose="020B0604030203060203" pitchFamily="34" charset="77"/>
            </a:rPr>
            <a:t>Section 4</a:t>
          </a:r>
        </a:p>
      </dgm:t>
    </dgm:pt>
    <dgm:pt modelId="{34D28C59-395E-D245-9B65-439B9713F9A0}" type="parTrans" cxnId="{659B5EF4-0243-6048-8416-8099F9792577}">
      <dgm:prSet/>
      <dgm:spPr/>
      <dgm:t>
        <a:bodyPr/>
        <a:lstStyle/>
        <a:p>
          <a:endParaRPr lang="en-US" sz="1400" noProof="0" dirty="0"/>
        </a:p>
      </dgm:t>
    </dgm:pt>
    <dgm:pt modelId="{A88E9741-13F7-454B-8EFE-E53C66F5F110}" type="sibTrans" cxnId="{659B5EF4-0243-6048-8416-8099F9792577}">
      <dgm:prSet/>
      <dgm:spPr/>
      <dgm:t>
        <a:bodyPr/>
        <a:lstStyle/>
        <a:p>
          <a:endParaRPr lang="en-US" sz="1400" noProof="0" dirty="0"/>
        </a:p>
      </dgm:t>
    </dgm:pt>
    <dgm:pt modelId="{D19123CB-87CA-B940-A39C-B19F192F70DE}" type="pres">
      <dgm:prSet presAssocID="{7ABE4381-E8C4-EF42-BD40-8CC6AAE0208B}" presName="Name0" presStyleCnt="0">
        <dgm:presLayoutVars>
          <dgm:dir/>
          <dgm:resizeHandles val="exact"/>
        </dgm:presLayoutVars>
      </dgm:prSet>
      <dgm:spPr/>
    </dgm:pt>
    <dgm:pt modelId="{F055E193-6A85-6349-94EA-9FE900AD5A06}" type="pres">
      <dgm:prSet presAssocID="{97FE0E29-F235-8D40-87DB-4E5C749DD429}" presName="parTxOnly" presStyleLbl="node1" presStyleIdx="0" presStyleCnt="4" custLinFactNeighborX="2902" custLinFactNeighborY="-6069">
        <dgm:presLayoutVars>
          <dgm:bulletEnabled val="1"/>
        </dgm:presLayoutVars>
      </dgm:prSet>
      <dgm:spPr/>
    </dgm:pt>
    <dgm:pt modelId="{C69E5B72-CDC2-0D47-8532-83BDF53FECE1}" type="pres">
      <dgm:prSet presAssocID="{AADAD05A-1CCF-124C-AC81-2A23D72D621E}" presName="parSpace" presStyleCnt="0"/>
      <dgm:spPr/>
    </dgm:pt>
    <dgm:pt modelId="{519D38FD-8AB0-8147-A158-D819B0164978}" type="pres">
      <dgm:prSet presAssocID="{188E3C8A-A404-E243-A735-EF101696C4D1}" presName="parTxOnly" presStyleLbl="node1" presStyleIdx="1" presStyleCnt="4" custLinFactNeighborY="-6069">
        <dgm:presLayoutVars>
          <dgm:bulletEnabled val="1"/>
        </dgm:presLayoutVars>
      </dgm:prSet>
      <dgm:spPr/>
    </dgm:pt>
    <dgm:pt modelId="{BA57C750-D672-B043-82BE-FC6922081198}" type="pres">
      <dgm:prSet presAssocID="{6051DE0F-3EF4-ED4D-BA40-EFF9345F3194}" presName="parSpace" presStyleCnt="0"/>
      <dgm:spPr/>
    </dgm:pt>
    <dgm:pt modelId="{212E5F32-E878-9343-898B-A5BA5EAF3D71}" type="pres">
      <dgm:prSet presAssocID="{72925237-BD1B-4B4E-A24B-BE00623A9D4D}" presName="parTxOnly" presStyleLbl="node1" presStyleIdx="2" presStyleCnt="4" custLinFactNeighborY="-6069">
        <dgm:presLayoutVars>
          <dgm:bulletEnabled val="1"/>
        </dgm:presLayoutVars>
      </dgm:prSet>
      <dgm:spPr/>
    </dgm:pt>
    <dgm:pt modelId="{CC6D8F94-4058-A54C-87AE-94293879624E}" type="pres">
      <dgm:prSet presAssocID="{A7DD0C38-8B45-FB4E-9FE8-68C72C0B786A}" presName="parSpace" presStyleCnt="0"/>
      <dgm:spPr/>
    </dgm:pt>
    <dgm:pt modelId="{E997E9AD-802D-CC42-9EAC-ABDBA79690AB}" type="pres">
      <dgm:prSet presAssocID="{81C08AA6-04F0-7741-BACA-20A9B4DA60F4}" presName="parTxOnly" presStyleLbl="node1" presStyleIdx="3" presStyleCnt="4" custLinFactNeighborY="-6069">
        <dgm:presLayoutVars>
          <dgm:bulletEnabled val="1"/>
        </dgm:presLayoutVars>
      </dgm:prSet>
      <dgm:spPr/>
    </dgm:pt>
  </dgm:ptLst>
  <dgm:cxnLst>
    <dgm:cxn modelId="{F632C820-5CB3-1F4D-820F-841E15B9C0A8}" type="presOf" srcId="{81C08AA6-04F0-7741-BACA-20A9B4DA60F4}" destId="{E997E9AD-802D-CC42-9EAC-ABDBA79690AB}" srcOrd="0" destOrd="0" presId="urn:microsoft.com/office/officeart/2005/8/layout/hChevron3"/>
    <dgm:cxn modelId="{B12AE223-B66E-A645-AD35-8D347FF4BF4E}" type="presOf" srcId="{97FE0E29-F235-8D40-87DB-4E5C749DD429}" destId="{F055E193-6A85-6349-94EA-9FE900AD5A06}" srcOrd="0" destOrd="0" presId="urn:microsoft.com/office/officeart/2005/8/layout/hChevron3"/>
    <dgm:cxn modelId="{0DD17936-57A2-2F46-B140-4EC4F50E8B68}" srcId="{7ABE4381-E8C4-EF42-BD40-8CC6AAE0208B}" destId="{97FE0E29-F235-8D40-87DB-4E5C749DD429}" srcOrd="0" destOrd="0" parTransId="{4C7DBA05-8D34-D24A-A202-3F2DC8DC5DA6}" sibTransId="{AADAD05A-1CCF-124C-AC81-2A23D72D621E}"/>
    <dgm:cxn modelId="{563F554E-4011-9943-99AB-0A00B30D76D2}" type="presOf" srcId="{188E3C8A-A404-E243-A735-EF101696C4D1}" destId="{519D38FD-8AB0-8147-A158-D819B0164978}" srcOrd="0" destOrd="0" presId="urn:microsoft.com/office/officeart/2005/8/layout/hChevron3"/>
    <dgm:cxn modelId="{CCF3DEA0-03A0-8646-B268-1EE98AEF0225}" type="presOf" srcId="{72925237-BD1B-4B4E-A24B-BE00623A9D4D}" destId="{212E5F32-E878-9343-898B-A5BA5EAF3D71}" srcOrd="0" destOrd="0" presId="urn:microsoft.com/office/officeart/2005/8/layout/hChevron3"/>
    <dgm:cxn modelId="{A91C42BB-5162-794F-935A-D24E517CBAAA}" srcId="{7ABE4381-E8C4-EF42-BD40-8CC6AAE0208B}" destId="{72925237-BD1B-4B4E-A24B-BE00623A9D4D}" srcOrd="2" destOrd="0" parTransId="{F003925E-B53D-F347-90D4-7AA8A3439CF9}" sibTransId="{A7DD0C38-8B45-FB4E-9FE8-68C72C0B786A}"/>
    <dgm:cxn modelId="{AA538FCE-9BBC-9F49-B6CB-A117F3F4605C}" type="presOf" srcId="{7ABE4381-E8C4-EF42-BD40-8CC6AAE0208B}" destId="{D19123CB-87CA-B940-A39C-B19F192F70DE}" srcOrd="0" destOrd="0" presId="urn:microsoft.com/office/officeart/2005/8/layout/hChevron3"/>
    <dgm:cxn modelId="{770FB5DB-30DC-774E-8CA1-8F06EF17310C}" srcId="{7ABE4381-E8C4-EF42-BD40-8CC6AAE0208B}" destId="{188E3C8A-A404-E243-A735-EF101696C4D1}" srcOrd="1" destOrd="0" parTransId="{2D33EE42-A92B-F74A-A72F-A8AF58752F66}" sibTransId="{6051DE0F-3EF4-ED4D-BA40-EFF9345F3194}"/>
    <dgm:cxn modelId="{659B5EF4-0243-6048-8416-8099F9792577}" srcId="{7ABE4381-E8C4-EF42-BD40-8CC6AAE0208B}" destId="{81C08AA6-04F0-7741-BACA-20A9B4DA60F4}" srcOrd="3" destOrd="0" parTransId="{34D28C59-395E-D245-9B65-439B9713F9A0}" sibTransId="{A88E9741-13F7-454B-8EFE-E53C66F5F110}"/>
    <dgm:cxn modelId="{4DD28A4E-49D9-A045-AAEA-4A6D0E60C5A1}" type="presParOf" srcId="{D19123CB-87CA-B940-A39C-B19F192F70DE}" destId="{F055E193-6A85-6349-94EA-9FE900AD5A06}" srcOrd="0" destOrd="0" presId="urn:microsoft.com/office/officeart/2005/8/layout/hChevron3"/>
    <dgm:cxn modelId="{0CED32CC-AE08-1F4E-A1C8-553BDEDCA7C2}" type="presParOf" srcId="{D19123CB-87CA-B940-A39C-B19F192F70DE}" destId="{C69E5B72-CDC2-0D47-8532-83BDF53FECE1}" srcOrd="1" destOrd="0" presId="urn:microsoft.com/office/officeart/2005/8/layout/hChevron3"/>
    <dgm:cxn modelId="{4031D055-6005-C24D-8E38-FE9A47D277DE}" type="presParOf" srcId="{D19123CB-87CA-B940-A39C-B19F192F70DE}" destId="{519D38FD-8AB0-8147-A158-D819B0164978}" srcOrd="2" destOrd="0" presId="urn:microsoft.com/office/officeart/2005/8/layout/hChevron3"/>
    <dgm:cxn modelId="{9CAD19F9-43A8-DE41-B29C-9C5FA4C67FAC}" type="presParOf" srcId="{D19123CB-87CA-B940-A39C-B19F192F70DE}" destId="{BA57C750-D672-B043-82BE-FC6922081198}" srcOrd="3" destOrd="0" presId="urn:microsoft.com/office/officeart/2005/8/layout/hChevron3"/>
    <dgm:cxn modelId="{85DDDB5C-DD46-6543-8911-B237250D94C8}" type="presParOf" srcId="{D19123CB-87CA-B940-A39C-B19F192F70DE}" destId="{212E5F32-E878-9343-898B-A5BA5EAF3D71}" srcOrd="4" destOrd="0" presId="urn:microsoft.com/office/officeart/2005/8/layout/hChevron3"/>
    <dgm:cxn modelId="{E56398FC-5A05-A74E-9B12-E6C243C13960}" type="presParOf" srcId="{D19123CB-87CA-B940-A39C-B19F192F70DE}" destId="{CC6D8F94-4058-A54C-87AE-94293879624E}" srcOrd="5" destOrd="0" presId="urn:microsoft.com/office/officeart/2005/8/layout/hChevron3"/>
    <dgm:cxn modelId="{A9358011-61DB-244B-A796-EEB45F0D8CBE}" type="presParOf" srcId="{D19123CB-87CA-B940-A39C-B19F192F70DE}" destId="{E997E9AD-802D-CC42-9EAC-ABDBA79690AB}"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472044-DD55-4339-AFE7-7FE1F646369E}" type="doc">
      <dgm:prSet loTypeId="urn:microsoft.com/office/officeart/2005/8/layout/pyramid1" loCatId="pyramid" qsTypeId="urn:microsoft.com/office/officeart/2005/8/quickstyle/simple1" qsCatId="simple" csTypeId="urn:microsoft.com/office/officeart/2005/8/colors/colorful1" csCatId="colorful" phldr="1"/>
      <dgm:spPr/>
    </dgm:pt>
    <dgm:pt modelId="{E6DBC5E3-35A8-46C1-8FC5-6F013B2111D0}">
      <dgm:prSet phldrT="[Text]" custT="1"/>
      <dgm:spPr>
        <a:ln w="25400">
          <a:solidFill>
            <a:schemeClr val="bg1"/>
          </a:solidFill>
        </a:ln>
      </dgm:spPr>
      <dgm:t>
        <a:bodyPr tIns="91440" rIns="0"/>
        <a:lstStyle/>
        <a:p>
          <a:br>
            <a:rPr lang="en-US" sz="1400" i="1" dirty="0">
              <a:latin typeface="Prometo Medium" panose="020B0704030203060203" pitchFamily="34" charset="0"/>
            </a:rPr>
          </a:br>
          <a:br>
            <a:rPr lang="en-US" sz="1400" i="1" dirty="0">
              <a:solidFill>
                <a:schemeClr val="bg1"/>
              </a:solidFill>
              <a:latin typeface="Prometo Medium" panose="020B0704030203060203" pitchFamily="34" charset="0"/>
            </a:rPr>
          </a:br>
          <a:r>
            <a:rPr lang="en-US" sz="1400" i="1" dirty="0">
              <a:solidFill>
                <a:schemeClr val="bg1"/>
              </a:solidFill>
              <a:latin typeface="Prometo Medium" panose="020B0704030203060203" pitchFamily="34" charset="0"/>
            </a:rPr>
            <a:t>Section</a:t>
          </a:r>
          <a:br>
            <a:rPr lang="en-US" sz="1400" i="1" dirty="0">
              <a:solidFill>
                <a:schemeClr val="bg1"/>
              </a:solidFill>
              <a:latin typeface="Prometo Medium" panose="020B0704030203060203" pitchFamily="34" charset="0"/>
            </a:rPr>
          </a:br>
          <a:r>
            <a:rPr lang="en-US" sz="1400" i="1" dirty="0">
              <a:solidFill>
                <a:schemeClr val="bg1"/>
              </a:solidFill>
              <a:latin typeface="Prometo Medium" panose="020B0704030203060203" pitchFamily="34" charset="0"/>
            </a:rPr>
            <a:t> 4</a:t>
          </a:r>
        </a:p>
      </dgm:t>
    </dgm:pt>
    <dgm:pt modelId="{34829037-7B1E-4474-BAC6-2DA7E0DC4957}" type="parTrans" cxnId="{E9387402-62DF-4BFF-B35F-BE6EF21A76BC}">
      <dgm:prSet/>
      <dgm:spPr/>
      <dgm:t>
        <a:bodyPr/>
        <a:lstStyle/>
        <a:p>
          <a:endParaRPr lang="en-US"/>
        </a:p>
      </dgm:t>
    </dgm:pt>
    <dgm:pt modelId="{477B799D-688A-4329-B522-21E449D05538}" type="sibTrans" cxnId="{E9387402-62DF-4BFF-B35F-BE6EF21A76BC}">
      <dgm:prSet/>
      <dgm:spPr/>
      <dgm:t>
        <a:bodyPr/>
        <a:lstStyle/>
        <a:p>
          <a:endParaRPr lang="en-US"/>
        </a:p>
      </dgm:t>
    </dgm:pt>
    <dgm:pt modelId="{130D4BC5-F4D4-47EC-B971-8B362EEBCB62}">
      <dgm:prSet phldrT="[Text]" custT="1"/>
      <dgm:spPr>
        <a:solidFill>
          <a:schemeClr val="accent1"/>
        </a:solidFill>
        <a:ln w="25400">
          <a:solidFill>
            <a:schemeClr val="lt1">
              <a:hueOff val="0"/>
              <a:satOff val="0"/>
              <a:lumOff val="0"/>
            </a:schemeClr>
          </a:solidFill>
        </a:ln>
      </dgm:spPr>
      <dgm:t>
        <a:bodyPr tIns="91440" rIns="0"/>
        <a:lstStyle/>
        <a:p>
          <a:r>
            <a:rPr lang="en-US" sz="1400" i="1" dirty="0">
              <a:solidFill>
                <a:schemeClr val="bg1"/>
              </a:solidFill>
              <a:latin typeface="Prometo Medium" panose="020B0704030203060203" pitchFamily="34" charset="0"/>
            </a:rPr>
            <a:t>Section 3</a:t>
          </a:r>
        </a:p>
      </dgm:t>
    </dgm:pt>
    <dgm:pt modelId="{2DEF51A8-AD25-4337-87EB-96F6CCE2F8B3}" type="parTrans" cxnId="{8FCA9BED-45BD-4750-BA56-F858574392B6}">
      <dgm:prSet/>
      <dgm:spPr/>
      <dgm:t>
        <a:bodyPr/>
        <a:lstStyle/>
        <a:p>
          <a:endParaRPr lang="en-US"/>
        </a:p>
      </dgm:t>
    </dgm:pt>
    <dgm:pt modelId="{B6FC9680-92F7-44DD-9E85-F76C88878266}" type="sibTrans" cxnId="{8FCA9BED-45BD-4750-BA56-F858574392B6}">
      <dgm:prSet/>
      <dgm:spPr/>
      <dgm:t>
        <a:bodyPr/>
        <a:lstStyle/>
        <a:p>
          <a:endParaRPr lang="en-US"/>
        </a:p>
      </dgm:t>
    </dgm:pt>
    <dgm:pt modelId="{B6744A3D-1E4A-433D-82C3-4A9ED538D041}">
      <dgm:prSet phldrT="[Text]" custT="1"/>
      <dgm:spPr>
        <a:solidFill>
          <a:schemeClr val="tx2"/>
        </a:solidFill>
        <a:ln w="25400">
          <a:solidFill>
            <a:schemeClr val="bg1"/>
          </a:solidFill>
        </a:ln>
      </dgm:spPr>
      <dgm:t>
        <a:bodyPr tIns="91440" rIns="0"/>
        <a:lstStyle/>
        <a:p>
          <a:r>
            <a:rPr lang="en-US" sz="1400" dirty="0">
              <a:solidFill>
                <a:schemeClr val="bg1"/>
              </a:solidFill>
              <a:latin typeface="Prometo Medium" panose="020B0704030203060203" pitchFamily="34" charset="0"/>
            </a:rPr>
            <a:t>Section 2</a:t>
          </a:r>
        </a:p>
      </dgm:t>
    </dgm:pt>
    <dgm:pt modelId="{06C24C88-58D8-4ADA-A100-DF1A7AFB740A}" type="parTrans" cxnId="{1814A355-45FB-4372-8590-0E1BA890367A}">
      <dgm:prSet/>
      <dgm:spPr/>
      <dgm:t>
        <a:bodyPr/>
        <a:lstStyle/>
        <a:p>
          <a:endParaRPr lang="en-US"/>
        </a:p>
      </dgm:t>
    </dgm:pt>
    <dgm:pt modelId="{59CE558F-FE2B-4672-B3A5-BB3005385252}" type="sibTrans" cxnId="{1814A355-45FB-4372-8590-0E1BA890367A}">
      <dgm:prSet/>
      <dgm:spPr/>
      <dgm:t>
        <a:bodyPr/>
        <a:lstStyle/>
        <a:p>
          <a:endParaRPr lang="en-US"/>
        </a:p>
      </dgm:t>
    </dgm:pt>
    <dgm:pt modelId="{1D93A292-123D-4BFA-9CEC-FB7112080F9C}">
      <dgm:prSet phldrT="[Text]" custT="1"/>
      <dgm:spPr>
        <a:solidFill>
          <a:schemeClr val="accent4"/>
        </a:solidFill>
        <a:ln w="25400">
          <a:solidFill>
            <a:schemeClr val="bg1"/>
          </a:solidFill>
        </a:ln>
      </dgm:spPr>
      <dgm:t>
        <a:bodyPr tIns="91440" rIns="0"/>
        <a:lstStyle/>
        <a:p>
          <a:r>
            <a:rPr lang="en-US" sz="1400" i="1" dirty="0">
              <a:solidFill>
                <a:schemeClr val="bg1"/>
              </a:solidFill>
              <a:latin typeface="Prometo Medium" panose="020B0704030203060203" pitchFamily="34" charset="0"/>
            </a:rPr>
            <a:t>Section 1</a:t>
          </a:r>
        </a:p>
      </dgm:t>
    </dgm:pt>
    <dgm:pt modelId="{950C0456-6340-4E94-BC4E-09F1B9669609}" type="parTrans" cxnId="{16D9DD20-152D-467E-94FD-C5C861033BC1}">
      <dgm:prSet/>
      <dgm:spPr/>
      <dgm:t>
        <a:bodyPr/>
        <a:lstStyle/>
        <a:p>
          <a:endParaRPr lang="en-US"/>
        </a:p>
      </dgm:t>
    </dgm:pt>
    <dgm:pt modelId="{4C3E7F74-4190-406F-9DFF-504808CB1EF0}" type="sibTrans" cxnId="{16D9DD20-152D-467E-94FD-C5C861033BC1}">
      <dgm:prSet/>
      <dgm:spPr/>
      <dgm:t>
        <a:bodyPr/>
        <a:lstStyle/>
        <a:p>
          <a:endParaRPr lang="en-US"/>
        </a:p>
      </dgm:t>
    </dgm:pt>
    <dgm:pt modelId="{1BBCB394-8820-48A1-9F63-D3984840FC15}" type="pres">
      <dgm:prSet presAssocID="{46472044-DD55-4339-AFE7-7FE1F646369E}" presName="Name0" presStyleCnt="0">
        <dgm:presLayoutVars>
          <dgm:dir/>
          <dgm:animLvl val="lvl"/>
          <dgm:resizeHandles val="exact"/>
        </dgm:presLayoutVars>
      </dgm:prSet>
      <dgm:spPr/>
    </dgm:pt>
    <dgm:pt modelId="{7A58EE5B-8FFD-46BB-A7AB-D69311B66C5C}" type="pres">
      <dgm:prSet presAssocID="{E6DBC5E3-35A8-46C1-8FC5-6F013B2111D0}" presName="Name8" presStyleCnt="0"/>
      <dgm:spPr/>
    </dgm:pt>
    <dgm:pt modelId="{E86EBB38-FB6F-485A-B888-40683A717203}" type="pres">
      <dgm:prSet presAssocID="{E6DBC5E3-35A8-46C1-8FC5-6F013B2111D0}" presName="level" presStyleLbl="node1" presStyleIdx="0" presStyleCnt="4">
        <dgm:presLayoutVars>
          <dgm:chMax val="1"/>
          <dgm:bulletEnabled val="1"/>
        </dgm:presLayoutVars>
      </dgm:prSet>
      <dgm:spPr/>
    </dgm:pt>
    <dgm:pt modelId="{F1A201D6-4212-4C9E-9751-3BA39DE0CA50}" type="pres">
      <dgm:prSet presAssocID="{E6DBC5E3-35A8-46C1-8FC5-6F013B2111D0}" presName="levelTx" presStyleLbl="revTx" presStyleIdx="0" presStyleCnt="0">
        <dgm:presLayoutVars>
          <dgm:chMax val="1"/>
          <dgm:bulletEnabled val="1"/>
        </dgm:presLayoutVars>
      </dgm:prSet>
      <dgm:spPr/>
    </dgm:pt>
    <dgm:pt modelId="{8DDD7691-90B7-4D0E-9FEB-242C994FEA46}" type="pres">
      <dgm:prSet presAssocID="{130D4BC5-F4D4-47EC-B971-8B362EEBCB62}" presName="Name8" presStyleCnt="0"/>
      <dgm:spPr/>
    </dgm:pt>
    <dgm:pt modelId="{E8B315B7-A4DE-486B-A8EE-A7E6FD8FDE47}" type="pres">
      <dgm:prSet presAssocID="{130D4BC5-F4D4-47EC-B971-8B362EEBCB62}" presName="level" presStyleLbl="node1" presStyleIdx="1" presStyleCnt="4" custLinFactNeighborX="-374" custLinFactNeighborY="-1361">
        <dgm:presLayoutVars>
          <dgm:chMax val="1"/>
          <dgm:bulletEnabled val="1"/>
        </dgm:presLayoutVars>
      </dgm:prSet>
      <dgm:spPr/>
    </dgm:pt>
    <dgm:pt modelId="{F2F71819-31C5-480C-99F4-6BAB80A6A73B}" type="pres">
      <dgm:prSet presAssocID="{130D4BC5-F4D4-47EC-B971-8B362EEBCB62}" presName="levelTx" presStyleLbl="revTx" presStyleIdx="0" presStyleCnt="0">
        <dgm:presLayoutVars>
          <dgm:chMax val="1"/>
          <dgm:bulletEnabled val="1"/>
        </dgm:presLayoutVars>
      </dgm:prSet>
      <dgm:spPr/>
    </dgm:pt>
    <dgm:pt modelId="{DEE96476-0E94-4D19-91CD-798D72BD1F00}" type="pres">
      <dgm:prSet presAssocID="{B6744A3D-1E4A-433D-82C3-4A9ED538D041}" presName="Name8" presStyleCnt="0"/>
      <dgm:spPr/>
    </dgm:pt>
    <dgm:pt modelId="{A601DDDD-087D-4BE5-B8B4-79A13B709C64}" type="pres">
      <dgm:prSet presAssocID="{B6744A3D-1E4A-433D-82C3-4A9ED538D041}" presName="level" presStyleLbl="node1" presStyleIdx="2" presStyleCnt="4" custLinFactNeighborX="-297" custLinFactNeighborY="-1629">
        <dgm:presLayoutVars>
          <dgm:chMax val="1"/>
          <dgm:bulletEnabled val="1"/>
        </dgm:presLayoutVars>
      </dgm:prSet>
      <dgm:spPr/>
    </dgm:pt>
    <dgm:pt modelId="{630CD6BA-9B7E-40EC-9F06-00ED5F0B201F}" type="pres">
      <dgm:prSet presAssocID="{B6744A3D-1E4A-433D-82C3-4A9ED538D041}" presName="levelTx" presStyleLbl="revTx" presStyleIdx="0" presStyleCnt="0">
        <dgm:presLayoutVars>
          <dgm:chMax val="1"/>
          <dgm:bulletEnabled val="1"/>
        </dgm:presLayoutVars>
      </dgm:prSet>
      <dgm:spPr/>
    </dgm:pt>
    <dgm:pt modelId="{581A375E-15FB-4D74-AD9D-233EA63D25D7}" type="pres">
      <dgm:prSet presAssocID="{1D93A292-123D-4BFA-9CEC-FB7112080F9C}" presName="Name8" presStyleCnt="0"/>
      <dgm:spPr/>
    </dgm:pt>
    <dgm:pt modelId="{E5BA2749-E243-4004-A582-86560319FE80}" type="pres">
      <dgm:prSet presAssocID="{1D93A292-123D-4BFA-9CEC-FB7112080F9C}" presName="level" presStyleLbl="node1" presStyleIdx="3" presStyleCnt="4" custLinFactNeighborY="9217">
        <dgm:presLayoutVars>
          <dgm:chMax val="1"/>
          <dgm:bulletEnabled val="1"/>
        </dgm:presLayoutVars>
      </dgm:prSet>
      <dgm:spPr/>
    </dgm:pt>
    <dgm:pt modelId="{AF4BB44D-19FD-488B-990C-7FFDA1B39C1B}" type="pres">
      <dgm:prSet presAssocID="{1D93A292-123D-4BFA-9CEC-FB7112080F9C}" presName="levelTx" presStyleLbl="revTx" presStyleIdx="0" presStyleCnt="0">
        <dgm:presLayoutVars>
          <dgm:chMax val="1"/>
          <dgm:bulletEnabled val="1"/>
        </dgm:presLayoutVars>
      </dgm:prSet>
      <dgm:spPr/>
    </dgm:pt>
  </dgm:ptLst>
  <dgm:cxnLst>
    <dgm:cxn modelId="{E9387402-62DF-4BFF-B35F-BE6EF21A76BC}" srcId="{46472044-DD55-4339-AFE7-7FE1F646369E}" destId="{E6DBC5E3-35A8-46C1-8FC5-6F013B2111D0}" srcOrd="0" destOrd="0" parTransId="{34829037-7B1E-4474-BAC6-2DA7E0DC4957}" sibTransId="{477B799D-688A-4329-B522-21E449D05538}"/>
    <dgm:cxn modelId="{F7918E09-C28A-41FD-B146-18361C799DBD}" type="presOf" srcId="{130D4BC5-F4D4-47EC-B971-8B362EEBCB62}" destId="{F2F71819-31C5-480C-99F4-6BAB80A6A73B}" srcOrd="1" destOrd="0" presId="urn:microsoft.com/office/officeart/2005/8/layout/pyramid1"/>
    <dgm:cxn modelId="{01F1CC0A-74C1-42DA-8501-D26426EAF0A7}" type="presOf" srcId="{B6744A3D-1E4A-433D-82C3-4A9ED538D041}" destId="{630CD6BA-9B7E-40EC-9F06-00ED5F0B201F}" srcOrd="1" destOrd="0" presId="urn:microsoft.com/office/officeart/2005/8/layout/pyramid1"/>
    <dgm:cxn modelId="{16D9DD20-152D-467E-94FD-C5C861033BC1}" srcId="{46472044-DD55-4339-AFE7-7FE1F646369E}" destId="{1D93A292-123D-4BFA-9CEC-FB7112080F9C}" srcOrd="3" destOrd="0" parTransId="{950C0456-6340-4E94-BC4E-09F1B9669609}" sibTransId="{4C3E7F74-4190-406F-9DFF-504808CB1EF0}"/>
    <dgm:cxn modelId="{8E9F5F2D-0E5A-414B-8B8D-FA892FC3B9B0}" type="presOf" srcId="{130D4BC5-F4D4-47EC-B971-8B362EEBCB62}" destId="{E8B315B7-A4DE-486B-A8EE-A7E6FD8FDE47}" srcOrd="0" destOrd="0" presId="urn:microsoft.com/office/officeart/2005/8/layout/pyramid1"/>
    <dgm:cxn modelId="{1814A355-45FB-4372-8590-0E1BA890367A}" srcId="{46472044-DD55-4339-AFE7-7FE1F646369E}" destId="{B6744A3D-1E4A-433D-82C3-4A9ED538D041}" srcOrd="2" destOrd="0" parTransId="{06C24C88-58D8-4ADA-A100-DF1A7AFB740A}" sibTransId="{59CE558F-FE2B-4672-B3A5-BB3005385252}"/>
    <dgm:cxn modelId="{1EAA6D79-D978-44A7-97BB-00828624A528}" type="presOf" srcId="{E6DBC5E3-35A8-46C1-8FC5-6F013B2111D0}" destId="{F1A201D6-4212-4C9E-9751-3BA39DE0CA50}" srcOrd="1" destOrd="0" presId="urn:microsoft.com/office/officeart/2005/8/layout/pyramid1"/>
    <dgm:cxn modelId="{0004B19F-5899-4A6A-AAEC-AD4136D6092D}" type="presOf" srcId="{1D93A292-123D-4BFA-9CEC-FB7112080F9C}" destId="{AF4BB44D-19FD-488B-990C-7FFDA1B39C1B}" srcOrd="1" destOrd="0" presId="urn:microsoft.com/office/officeart/2005/8/layout/pyramid1"/>
    <dgm:cxn modelId="{6D05CFA8-ED4F-42E2-9D33-CE08A1300AD1}" type="presOf" srcId="{E6DBC5E3-35A8-46C1-8FC5-6F013B2111D0}" destId="{E86EBB38-FB6F-485A-B888-40683A717203}" srcOrd="0" destOrd="0" presId="urn:microsoft.com/office/officeart/2005/8/layout/pyramid1"/>
    <dgm:cxn modelId="{A54393ED-D0C1-4C59-80B2-484705145649}" type="presOf" srcId="{B6744A3D-1E4A-433D-82C3-4A9ED538D041}" destId="{A601DDDD-087D-4BE5-B8B4-79A13B709C64}" srcOrd="0" destOrd="0" presId="urn:microsoft.com/office/officeart/2005/8/layout/pyramid1"/>
    <dgm:cxn modelId="{8FCA9BED-45BD-4750-BA56-F858574392B6}" srcId="{46472044-DD55-4339-AFE7-7FE1F646369E}" destId="{130D4BC5-F4D4-47EC-B971-8B362EEBCB62}" srcOrd="1" destOrd="0" parTransId="{2DEF51A8-AD25-4337-87EB-96F6CCE2F8B3}" sibTransId="{B6FC9680-92F7-44DD-9E85-F76C88878266}"/>
    <dgm:cxn modelId="{2B1CE0F3-A8B7-400F-8ECE-F5A6CDA9A5F1}" type="presOf" srcId="{46472044-DD55-4339-AFE7-7FE1F646369E}" destId="{1BBCB394-8820-48A1-9F63-D3984840FC15}" srcOrd="0" destOrd="0" presId="urn:microsoft.com/office/officeart/2005/8/layout/pyramid1"/>
    <dgm:cxn modelId="{D16B92F8-1D65-4619-AB5B-E0681FF70C8C}" type="presOf" srcId="{1D93A292-123D-4BFA-9CEC-FB7112080F9C}" destId="{E5BA2749-E243-4004-A582-86560319FE80}" srcOrd="0" destOrd="0" presId="urn:microsoft.com/office/officeart/2005/8/layout/pyramid1"/>
    <dgm:cxn modelId="{0DDBD8AA-6877-4924-AFC3-3D16747EAF29}" type="presParOf" srcId="{1BBCB394-8820-48A1-9F63-D3984840FC15}" destId="{7A58EE5B-8FFD-46BB-A7AB-D69311B66C5C}" srcOrd="0" destOrd="0" presId="urn:microsoft.com/office/officeart/2005/8/layout/pyramid1"/>
    <dgm:cxn modelId="{ADFACCAA-4AD4-437D-985F-5C2A814C4003}" type="presParOf" srcId="{7A58EE5B-8FFD-46BB-A7AB-D69311B66C5C}" destId="{E86EBB38-FB6F-485A-B888-40683A717203}" srcOrd="0" destOrd="0" presId="urn:microsoft.com/office/officeart/2005/8/layout/pyramid1"/>
    <dgm:cxn modelId="{81CD7EA4-D918-4DA5-B5EA-AC84B83B1645}" type="presParOf" srcId="{7A58EE5B-8FFD-46BB-A7AB-D69311B66C5C}" destId="{F1A201D6-4212-4C9E-9751-3BA39DE0CA50}" srcOrd="1" destOrd="0" presId="urn:microsoft.com/office/officeart/2005/8/layout/pyramid1"/>
    <dgm:cxn modelId="{E965AB0E-919D-44DF-B1BB-237564C680DC}" type="presParOf" srcId="{1BBCB394-8820-48A1-9F63-D3984840FC15}" destId="{8DDD7691-90B7-4D0E-9FEB-242C994FEA46}" srcOrd="1" destOrd="0" presId="urn:microsoft.com/office/officeart/2005/8/layout/pyramid1"/>
    <dgm:cxn modelId="{1E290158-F6EF-4EE4-98D9-09E7D1353877}" type="presParOf" srcId="{8DDD7691-90B7-4D0E-9FEB-242C994FEA46}" destId="{E8B315B7-A4DE-486B-A8EE-A7E6FD8FDE47}" srcOrd="0" destOrd="0" presId="urn:microsoft.com/office/officeart/2005/8/layout/pyramid1"/>
    <dgm:cxn modelId="{95F596D3-D962-4450-AB6F-40FEFFD7239D}" type="presParOf" srcId="{8DDD7691-90B7-4D0E-9FEB-242C994FEA46}" destId="{F2F71819-31C5-480C-99F4-6BAB80A6A73B}" srcOrd="1" destOrd="0" presId="urn:microsoft.com/office/officeart/2005/8/layout/pyramid1"/>
    <dgm:cxn modelId="{E9E974C2-38E8-4A86-8578-92F2B7AFF1CB}" type="presParOf" srcId="{1BBCB394-8820-48A1-9F63-D3984840FC15}" destId="{DEE96476-0E94-4D19-91CD-798D72BD1F00}" srcOrd="2" destOrd="0" presId="urn:microsoft.com/office/officeart/2005/8/layout/pyramid1"/>
    <dgm:cxn modelId="{5CB888D4-B156-42A1-8F6B-18D0A2945725}" type="presParOf" srcId="{DEE96476-0E94-4D19-91CD-798D72BD1F00}" destId="{A601DDDD-087D-4BE5-B8B4-79A13B709C64}" srcOrd="0" destOrd="0" presId="urn:microsoft.com/office/officeart/2005/8/layout/pyramid1"/>
    <dgm:cxn modelId="{8AAFBFFC-6B9A-4735-806A-A1767D7B26A4}" type="presParOf" srcId="{DEE96476-0E94-4D19-91CD-798D72BD1F00}" destId="{630CD6BA-9B7E-40EC-9F06-00ED5F0B201F}" srcOrd="1" destOrd="0" presId="urn:microsoft.com/office/officeart/2005/8/layout/pyramid1"/>
    <dgm:cxn modelId="{F8B139EA-652D-4B5A-842C-A58D68C6C66A}" type="presParOf" srcId="{1BBCB394-8820-48A1-9F63-D3984840FC15}" destId="{581A375E-15FB-4D74-AD9D-233EA63D25D7}" srcOrd="3" destOrd="0" presId="urn:microsoft.com/office/officeart/2005/8/layout/pyramid1"/>
    <dgm:cxn modelId="{BF1B98CC-BF2A-4318-8020-071A70F364AC}" type="presParOf" srcId="{581A375E-15FB-4D74-AD9D-233EA63D25D7}" destId="{E5BA2749-E243-4004-A582-86560319FE80}" srcOrd="0" destOrd="0" presId="urn:microsoft.com/office/officeart/2005/8/layout/pyramid1"/>
    <dgm:cxn modelId="{1007EC2A-1723-4A78-A99A-AD8736D9D1CB}" type="presParOf" srcId="{581A375E-15FB-4D74-AD9D-233EA63D25D7}" destId="{AF4BB44D-19FD-488B-990C-7FFDA1B39C1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C31C0C-5DF2-411B-A0C7-E6C037C9567B}"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24B53BE0-31A5-457C-A57A-D4E886A1C830}">
      <dgm:prSet phldrT="[Text]" custT="1"/>
      <dgm:spPr/>
      <dgm:t>
        <a:bodyPr/>
        <a:lstStyle/>
        <a:p>
          <a:r>
            <a:rPr lang="en-US" sz="1400" i="1" dirty="0">
              <a:latin typeface="Prometo Medium" panose="020B0704030203060203" pitchFamily="34" charset="0"/>
            </a:rPr>
            <a:t>Section 1</a:t>
          </a:r>
        </a:p>
      </dgm:t>
    </dgm:pt>
    <dgm:pt modelId="{3D149FD5-8E38-4641-9EE3-523292BB97B0}" type="parTrans" cxnId="{C5734D45-1B76-453B-8194-34C13FED2A65}">
      <dgm:prSet/>
      <dgm:spPr/>
      <dgm:t>
        <a:bodyPr/>
        <a:lstStyle/>
        <a:p>
          <a:endParaRPr lang="en-US" sz="1400" i="1">
            <a:latin typeface="Prometo Medium" panose="020B0704030203060203" pitchFamily="34" charset="0"/>
          </a:endParaRPr>
        </a:p>
      </dgm:t>
    </dgm:pt>
    <dgm:pt modelId="{800019A9-CA2B-4456-8B4A-E4489FE5F904}" type="sibTrans" cxnId="{C5734D45-1B76-453B-8194-34C13FED2A65}">
      <dgm:prSet/>
      <dgm:spPr/>
      <dgm:t>
        <a:bodyPr/>
        <a:lstStyle/>
        <a:p>
          <a:endParaRPr lang="en-US" sz="1400" i="1">
            <a:latin typeface="Prometo Medium" panose="020B0704030203060203" pitchFamily="34" charset="0"/>
          </a:endParaRPr>
        </a:p>
      </dgm:t>
    </dgm:pt>
    <dgm:pt modelId="{D5BE1E70-3EA8-4A64-B47E-622EECBF59D0}">
      <dgm:prSet phldrT="[Text]" custT="1"/>
      <dgm:spPr>
        <a:solidFill>
          <a:schemeClr val="tx2"/>
        </a:solidFill>
      </dgm:spPr>
      <dgm:t>
        <a:bodyPr/>
        <a:lstStyle/>
        <a:p>
          <a:r>
            <a:rPr lang="en-US" sz="1400" i="1" dirty="0">
              <a:latin typeface="Prometo Medium" panose="020B0704030203060203" pitchFamily="34" charset="0"/>
            </a:rPr>
            <a:t>Section 3</a:t>
          </a:r>
        </a:p>
      </dgm:t>
    </dgm:pt>
    <dgm:pt modelId="{4A2671D4-D7CC-4327-9A13-ABCAB5A2CA0E}" type="parTrans" cxnId="{B82607B1-7167-4F78-A872-53A909E1CF8F}">
      <dgm:prSet/>
      <dgm:spPr/>
      <dgm:t>
        <a:bodyPr/>
        <a:lstStyle/>
        <a:p>
          <a:endParaRPr lang="en-US" sz="1400" i="1">
            <a:latin typeface="Prometo Medium" panose="020B0704030203060203" pitchFamily="34" charset="0"/>
          </a:endParaRPr>
        </a:p>
      </dgm:t>
    </dgm:pt>
    <dgm:pt modelId="{7237C186-92F2-444F-97FC-FE341632403F}" type="sibTrans" cxnId="{B82607B1-7167-4F78-A872-53A909E1CF8F}">
      <dgm:prSet/>
      <dgm:spPr/>
      <dgm:t>
        <a:bodyPr/>
        <a:lstStyle/>
        <a:p>
          <a:endParaRPr lang="en-US" sz="1400" i="1">
            <a:latin typeface="Prometo Medium" panose="020B0704030203060203" pitchFamily="34" charset="0"/>
          </a:endParaRPr>
        </a:p>
      </dgm:t>
    </dgm:pt>
    <dgm:pt modelId="{539E4CDE-FD8D-4B69-A042-CEAF814BC2C3}">
      <dgm:prSet phldrT="[Text]" custT="1"/>
      <dgm:spPr>
        <a:solidFill>
          <a:schemeClr val="accent2"/>
        </a:solidFill>
      </dgm:spPr>
      <dgm:t>
        <a:bodyPr/>
        <a:lstStyle/>
        <a:p>
          <a:r>
            <a:rPr lang="en-US" sz="1400" i="1" dirty="0">
              <a:latin typeface="Prometo Medium" panose="020B0704030203060203" pitchFamily="34" charset="0"/>
            </a:rPr>
            <a:t>Section 2</a:t>
          </a:r>
        </a:p>
      </dgm:t>
    </dgm:pt>
    <dgm:pt modelId="{4FD57B2E-180A-425B-8EFF-02FDEE3CF579}" type="parTrans" cxnId="{E6ED1C22-CA75-4471-AFA9-79E339043C0A}">
      <dgm:prSet/>
      <dgm:spPr/>
      <dgm:t>
        <a:bodyPr/>
        <a:lstStyle/>
        <a:p>
          <a:endParaRPr lang="en-US" sz="1400" i="1">
            <a:latin typeface="Prometo Medium" panose="020B0704030203060203" pitchFamily="34" charset="0"/>
          </a:endParaRPr>
        </a:p>
      </dgm:t>
    </dgm:pt>
    <dgm:pt modelId="{AFAB3E17-A9F7-4230-B3C3-B820A2646DE5}" type="sibTrans" cxnId="{E6ED1C22-CA75-4471-AFA9-79E339043C0A}">
      <dgm:prSet/>
      <dgm:spPr/>
      <dgm:t>
        <a:bodyPr/>
        <a:lstStyle/>
        <a:p>
          <a:endParaRPr lang="en-US" sz="1400" i="1">
            <a:latin typeface="Prometo Medium" panose="020B0704030203060203" pitchFamily="34" charset="0"/>
          </a:endParaRPr>
        </a:p>
      </dgm:t>
    </dgm:pt>
    <dgm:pt modelId="{68EF2E0F-4CD4-4837-9219-ACDCA2FD672D}">
      <dgm:prSet phldrT="[Text]" custT="1"/>
      <dgm:spPr>
        <a:solidFill>
          <a:schemeClr val="accent4"/>
        </a:solidFill>
      </dgm:spPr>
      <dgm:t>
        <a:bodyPr/>
        <a:lstStyle/>
        <a:p>
          <a:r>
            <a:rPr lang="en-US" sz="1400" i="1" dirty="0">
              <a:latin typeface="Prometo Medium" panose="020B0704030203060203" pitchFamily="34" charset="0"/>
            </a:rPr>
            <a:t>Section 4</a:t>
          </a:r>
        </a:p>
      </dgm:t>
    </dgm:pt>
    <dgm:pt modelId="{CEE6B75D-9C7D-4022-814F-DB67B322065A}" type="parTrans" cxnId="{8EBF8143-1C0B-41D5-A72A-30F89AB6CAA4}">
      <dgm:prSet/>
      <dgm:spPr/>
      <dgm:t>
        <a:bodyPr/>
        <a:lstStyle/>
        <a:p>
          <a:endParaRPr lang="en-US" sz="1400" i="1">
            <a:latin typeface="Prometo Medium" panose="020B0704030203060203" pitchFamily="34" charset="0"/>
          </a:endParaRPr>
        </a:p>
      </dgm:t>
    </dgm:pt>
    <dgm:pt modelId="{759DC359-7011-48F1-9EDE-0271799A6B67}" type="sibTrans" cxnId="{8EBF8143-1C0B-41D5-A72A-30F89AB6CAA4}">
      <dgm:prSet/>
      <dgm:spPr/>
      <dgm:t>
        <a:bodyPr/>
        <a:lstStyle/>
        <a:p>
          <a:endParaRPr lang="en-US" sz="1400" i="1">
            <a:latin typeface="Prometo Medium" panose="020B0704030203060203" pitchFamily="34" charset="0"/>
          </a:endParaRPr>
        </a:p>
      </dgm:t>
    </dgm:pt>
    <dgm:pt modelId="{498B8338-3664-4298-A361-23E679E7396F}" type="pres">
      <dgm:prSet presAssocID="{B7C31C0C-5DF2-411B-A0C7-E6C037C9567B}" presName="compositeShape" presStyleCnt="0">
        <dgm:presLayoutVars>
          <dgm:chMax val="9"/>
          <dgm:dir/>
          <dgm:resizeHandles val="exact"/>
        </dgm:presLayoutVars>
      </dgm:prSet>
      <dgm:spPr/>
    </dgm:pt>
    <dgm:pt modelId="{9B1C7FC6-0854-4C68-A243-1B264595D851}" type="pres">
      <dgm:prSet presAssocID="{B7C31C0C-5DF2-411B-A0C7-E6C037C9567B}" presName="triangle1" presStyleLbl="node1" presStyleIdx="0" presStyleCnt="4" custScaleX="136920">
        <dgm:presLayoutVars>
          <dgm:bulletEnabled val="1"/>
        </dgm:presLayoutVars>
      </dgm:prSet>
      <dgm:spPr/>
    </dgm:pt>
    <dgm:pt modelId="{7C6691E2-E755-48B0-8D82-7ED5B90DF6AF}" type="pres">
      <dgm:prSet presAssocID="{B7C31C0C-5DF2-411B-A0C7-E6C037C9567B}" presName="triangle2" presStyleLbl="node1" presStyleIdx="1" presStyleCnt="4" custScaleX="136920" custLinFactNeighborX="-18194">
        <dgm:presLayoutVars>
          <dgm:bulletEnabled val="1"/>
        </dgm:presLayoutVars>
      </dgm:prSet>
      <dgm:spPr/>
    </dgm:pt>
    <dgm:pt modelId="{78334D43-FF14-44EC-B2C2-2CDA21D11069}" type="pres">
      <dgm:prSet presAssocID="{B7C31C0C-5DF2-411B-A0C7-E6C037C9567B}" presName="triangle3" presStyleLbl="node1" presStyleIdx="2" presStyleCnt="4" custScaleX="136920">
        <dgm:presLayoutVars>
          <dgm:bulletEnabled val="1"/>
        </dgm:presLayoutVars>
      </dgm:prSet>
      <dgm:spPr/>
    </dgm:pt>
    <dgm:pt modelId="{3497971F-99DC-4028-A0F6-93A38FC4EA3D}" type="pres">
      <dgm:prSet presAssocID="{B7C31C0C-5DF2-411B-A0C7-E6C037C9567B}" presName="triangle4" presStyleLbl="node1" presStyleIdx="3" presStyleCnt="4" custScaleX="136920" custLinFactNeighborX="18686">
        <dgm:presLayoutVars>
          <dgm:bulletEnabled val="1"/>
        </dgm:presLayoutVars>
      </dgm:prSet>
      <dgm:spPr/>
    </dgm:pt>
  </dgm:ptLst>
  <dgm:cxnLst>
    <dgm:cxn modelId="{DCC5670F-49E0-4038-ABE2-92D402F32320}" type="presOf" srcId="{B7C31C0C-5DF2-411B-A0C7-E6C037C9567B}" destId="{498B8338-3664-4298-A361-23E679E7396F}" srcOrd="0" destOrd="0" presId="urn:microsoft.com/office/officeart/2005/8/layout/pyramid4"/>
    <dgm:cxn modelId="{E6ED1C22-CA75-4471-AFA9-79E339043C0A}" srcId="{B7C31C0C-5DF2-411B-A0C7-E6C037C9567B}" destId="{539E4CDE-FD8D-4B69-A042-CEAF814BC2C3}" srcOrd="2" destOrd="0" parTransId="{4FD57B2E-180A-425B-8EFF-02FDEE3CF579}" sibTransId="{AFAB3E17-A9F7-4230-B3C3-B820A2646DE5}"/>
    <dgm:cxn modelId="{8EBF8143-1C0B-41D5-A72A-30F89AB6CAA4}" srcId="{B7C31C0C-5DF2-411B-A0C7-E6C037C9567B}" destId="{68EF2E0F-4CD4-4837-9219-ACDCA2FD672D}" srcOrd="3" destOrd="0" parTransId="{CEE6B75D-9C7D-4022-814F-DB67B322065A}" sibTransId="{759DC359-7011-48F1-9EDE-0271799A6B67}"/>
    <dgm:cxn modelId="{C5734D45-1B76-453B-8194-34C13FED2A65}" srcId="{B7C31C0C-5DF2-411B-A0C7-E6C037C9567B}" destId="{24B53BE0-31A5-457C-A57A-D4E886A1C830}" srcOrd="0" destOrd="0" parTransId="{3D149FD5-8E38-4641-9EE3-523292BB97B0}" sibTransId="{800019A9-CA2B-4456-8B4A-E4489FE5F904}"/>
    <dgm:cxn modelId="{4E59135A-C158-41EF-9311-2E8AA7B2C4A4}" type="presOf" srcId="{539E4CDE-FD8D-4B69-A042-CEAF814BC2C3}" destId="{78334D43-FF14-44EC-B2C2-2CDA21D11069}" srcOrd="0" destOrd="0" presId="urn:microsoft.com/office/officeart/2005/8/layout/pyramid4"/>
    <dgm:cxn modelId="{F0A2DB99-8A67-4723-9D4B-BE1AFE7E8591}" type="presOf" srcId="{D5BE1E70-3EA8-4A64-B47E-622EECBF59D0}" destId="{7C6691E2-E755-48B0-8D82-7ED5B90DF6AF}" srcOrd="0" destOrd="0" presId="urn:microsoft.com/office/officeart/2005/8/layout/pyramid4"/>
    <dgm:cxn modelId="{7B2100A1-80B1-460B-AE5B-CA8A7B49EDA4}" type="presOf" srcId="{68EF2E0F-4CD4-4837-9219-ACDCA2FD672D}" destId="{3497971F-99DC-4028-A0F6-93A38FC4EA3D}" srcOrd="0" destOrd="0" presId="urn:microsoft.com/office/officeart/2005/8/layout/pyramid4"/>
    <dgm:cxn modelId="{B82607B1-7167-4F78-A872-53A909E1CF8F}" srcId="{B7C31C0C-5DF2-411B-A0C7-E6C037C9567B}" destId="{D5BE1E70-3EA8-4A64-B47E-622EECBF59D0}" srcOrd="1" destOrd="0" parTransId="{4A2671D4-D7CC-4327-9A13-ABCAB5A2CA0E}" sibTransId="{7237C186-92F2-444F-97FC-FE341632403F}"/>
    <dgm:cxn modelId="{EBB4ECB3-9352-47DD-BFEA-954E18C1F0F0}" type="presOf" srcId="{24B53BE0-31A5-457C-A57A-D4E886A1C830}" destId="{9B1C7FC6-0854-4C68-A243-1B264595D851}" srcOrd="0" destOrd="0" presId="urn:microsoft.com/office/officeart/2005/8/layout/pyramid4"/>
    <dgm:cxn modelId="{F4D94215-9D57-4277-A717-653CA0D1D2FC}" type="presParOf" srcId="{498B8338-3664-4298-A361-23E679E7396F}" destId="{9B1C7FC6-0854-4C68-A243-1B264595D851}" srcOrd="0" destOrd="0" presId="urn:microsoft.com/office/officeart/2005/8/layout/pyramid4"/>
    <dgm:cxn modelId="{58B21FE6-67E9-41F7-95F3-44FB42F382CB}" type="presParOf" srcId="{498B8338-3664-4298-A361-23E679E7396F}" destId="{7C6691E2-E755-48B0-8D82-7ED5B90DF6AF}" srcOrd="1" destOrd="0" presId="urn:microsoft.com/office/officeart/2005/8/layout/pyramid4"/>
    <dgm:cxn modelId="{F1D061DD-E55A-4B93-80C4-C9A302EEA561}" type="presParOf" srcId="{498B8338-3664-4298-A361-23E679E7396F}" destId="{78334D43-FF14-44EC-B2C2-2CDA21D11069}" srcOrd="2" destOrd="0" presId="urn:microsoft.com/office/officeart/2005/8/layout/pyramid4"/>
    <dgm:cxn modelId="{7BA043EA-F1FC-4354-B02C-3DB04BBDBFD2}" type="presParOf" srcId="{498B8338-3664-4298-A361-23E679E7396F}" destId="{3497971F-99DC-4028-A0F6-93A38FC4EA3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EB224-C9C0-42C6-8926-A4ED2C03F2D5}">
      <dsp:nvSpPr>
        <dsp:cNvPr id="0" name=""/>
        <dsp:cNvSpPr/>
      </dsp:nvSpPr>
      <dsp:spPr>
        <a:xfrm>
          <a:off x="6792517" y="3532080"/>
          <a:ext cx="91440" cy="366526"/>
        </a:xfrm>
        <a:custGeom>
          <a:avLst/>
          <a:gdLst/>
          <a:ahLst/>
          <a:cxnLst/>
          <a:rect l="0" t="0" r="0" b="0"/>
          <a:pathLst>
            <a:path>
              <a:moveTo>
                <a:pt x="45720" y="0"/>
              </a:moveTo>
              <a:lnTo>
                <a:pt x="45720" y="366526"/>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0F82367D-9603-48E8-BDC5-2A83E5E76AD4}">
      <dsp:nvSpPr>
        <dsp:cNvPr id="0" name=""/>
        <dsp:cNvSpPr/>
      </dsp:nvSpPr>
      <dsp:spPr>
        <a:xfrm>
          <a:off x="4363291" y="2031508"/>
          <a:ext cx="2474945" cy="336995"/>
        </a:xfrm>
        <a:custGeom>
          <a:avLst/>
          <a:gdLst/>
          <a:ahLst/>
          <a:cxnLst/>
          <a:rect l="0" t="0" r="0" b="0"/>
          <a:pathLst>
            <a:path>
              <a:moveTo>
                <a:pt x="0" y="0"/>
              </a:moveTo>
              <a:lnTo>
                <a:pt x="0" y="155186"/>
              </a:lnTo>
              <a:lnTo>
                <a:pt x="2474945" y="155186"/>
              </a:lnTo>
              <a:lnTo>
                <a:pt x="2474945" y="336995"/>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8A10F2B-E2C0-41F2-B4B4-1695F1C77E1F}">
      <dsp:nvSpPr>
        <dsp:cNvPr id="0" name=""/>
        <dsp:cNvSpPr/>
      </dsp:nvSpPr>
      <dsp:spPr>
        <a:xfrm>
          <a:off x="2137642" y="3532080"/>
          <a:ext cx="1562695" cy="366526"/>
        </a:xfrm>
        <a:custGeom>
          <a:avLst/>
          <a:gdLst/>
          <a:ahLst/>
          <a:cxnLst/>
          <a:rect l="0" t="0" r="0" b="0"/>
          <a:pathLst>
            <a:path>
              <a:moveTo>
                <a:pt x="0" y="0"/>
              </a:moveTo>
              <a:lnTo>
                <a:pt x="0" y="184717"/>
              </a:lnTo>
              <a:lnTo>
                <a:pt x="1562695" y="184717"/>
              </a:lnTo>
              <a:lnTo>
                <a:pt x="1562695" y="366526"/>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DC84598F-1DE7-45B6-A2B1-8A222B361737}">
      <dsp:nvSpPr>
        <dsp:cNvPr id="0" name=""/>
        <dsp:cNvSpPr/>
      </dsp:nvSpPr>
      <dsp:spPr>
        <a:xfrm>
          <a:off x="581788" y="3532080"/>
          <a:ext cx="1555853" cy="366526"/>
        </a:xfrm>
        <a:custGeom>
          <a:avLst/>
          <a:gdLst/>
          <a:ahLst/>
          <a:cxnLst/>
          <a:rect l="0" t="0" r="0" b="0"/>
          <a:pathLst>
            <a:path>
              <a:moveTo>
                <a:pt x="1555853" y="0"/>
              </a:moveTo>
              <a:lnTo>
                <a:pt x="1555853" y="184717"/>
              </a:lnTo>
              <a:lnTo>
                <a:pt x="0" y="184717"/>
              </a:lnTo>
              <a:lnTo>
                <a:pt x="0" y="366526"/>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5A8B39BC-45A5-4A16-9931-B9EB98336B0A}">
      <dsp:nvSpPr>
        <dsp:cNvPr id="0" name=""/>
        <dsp:cNvSpPr/>
      </dsp:nvSpPr>
      <dsp:spPr>
        <a:xfrm>
          <a:off x="2137642" y="2031508"/>
          <a:ext cx="2225649" cy="336995"/>
        </a:xfrm>
        <a:custGeom>
          <a:avLst/>
          <a:gdLst/>
          <a:ahLst/>
          <a:cxnLst/>
          <a:rect l="0" t="0" r="0" b="0"/>
          <a:pathLst>
            <a:path>
              <a:moveTo>
                <a:pt x="2225649" y="0"/>
              </a:moveTo>
              <a:lnTo>
                <a:pt x="2225649" y="155186"/>
              </a:lnTo>
              <a:lnTo>
                <a:pt x="0" y="155186"/>
              </a:lnTo>
              <a:lnTo>
                <a:pt x="0" y="336995"/>
              </a:lnTo>
            </a:path>
          </a:pathLst>
        </a:custGeom>
        <a:noFill/>
        <a:ln w="12700" cap="flat" cmpd="sng" algn="ctr">
          <a:solidFill>
            <a:schemeClr val="accent4">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A400781E-FDA7-461B-BA83-705F1720ADFD}">
      <dsp:nvSpPr>
        <dsp:cNvPr id="0" name=""/>
        <dsp:cNvSpPr/>
      </dsp:nvSpPr>
      <dsp:spPr>
        <a:xfrm>
          <a:off x="3781503" y="867931"/>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FFE64-F451-4B57-BE99-3EA4D25113E1}">
      <dsp:nvSpPr>
        <dsp:cNvPr id="0" name=""/>
        <dsp:cNvSpPr/>
      </dsp:nvSpPr>
      <dsp:spPr>
        <a:xfrm>
          <a:off x="5026257" y="854946"/>
          <a:ext cx="2175633"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5026257" y="854946"/>
        <a:ext cx="2175633" cy="1163577"/>
      </dsp:txXfrm>
    </dsp:sp>
    <dsp:sp modelId="{AA8FAFFA-EC5C-426E-8ABD-BCC4822B1083}">
      <dsp:nvSpPr>
        <dsp:cNvPr id="0" name=""/>
        <dsp:cNvSpPr/>
      </dsp:nvSpPr>
      <dsp:spPr>
        <a:xfrm>
          <a:off x="1555853" y="2368503"/>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9614B-5BEA-4912-AB74-C0658F67A5D6}">
      <dsp:nvSpPr>
        <dsp:cNvPr id="0" name=""/>
        <dsp:cNvSpPr/>
      </dsp:nvSpPr>
      <dsp:spPr>
        <a:xfrm>
          <a:off x="2827655" y="2365595"/>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2827655" y="2365595"/>
        <a:ext cx="1745365" cy="1163577"/>
      </dsp:txXfrm>
    </dsp:sp>
    <dsp:sp modelId="{6D307431-FF06-44FE-87D2-57A5208FC066}">
      <dsp:nvSpPr>
        <dsp:cNvPr id="0" name=""/>
        <dsp:cNvSpPr/>
      </dsp:nvSpPr>
      <dsp:spPr>
        <a:xfrm>
          <a:off x="0" y="3898607"/>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A2657-4E6E-48FE-A5DA-11E53C82EFC2}">
      <dsp:nvSpPr>
        <dsp:cNvPr id="0" name=""/>
        <dsp:cNvSpPr/>
      </dsp:nvSpPr>
      <dsp:spPr>
        <a:xfrm>
          <a:off x="1218660" y="3895698"/>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1218660" y="3895698"/>
        <a:ext cx="1745365" cy="1163577"/>
      </dsp:txXfrm>
    </dsp:sp>
    <dsp:sp modelId="{5CC0C1A2-9B95-46FF-AFCB-E7B49CCF4059}">
      <dsp:nvSpPr>
        <dsp:cNvPr id="0" name=""/>
        <dsp:cNvSpPr/>
      </dsp:nvSpPr>
      <dsp:spPr>
        <a:xfrm>
          <a:off x="3118549" y="3898607"/>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F009E-BFC5-47D2-B107-4E9D2B346B2A}">
      <dsp:nvSpPr>
        <dsp:cNvPr id="0" name=""/>
        <dsp:cNvSpPr/>
      </dsp:nvSpPr>
      <dsp:spPr>
        <a:xfrm>
          <a:off x="4363413" y="3895698"/>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4363413" y="3895698"/>
        <a:ext cx="1745365" cy="1163577"/>
      </dsp:txXfrm>
    </dsp:sp>
    <dsp:sp modelId="{313DC1A1-6E6B-426D-B1E6-4F939C8CDBA4}">
      <dsp:nvSpPr>
        <dsp:cNvPr id="0" name=""/>
        <dsp:cNvSpPr/>
      </dsp:nvSpPr>
      <dsp:spPr>
        <a:xfrm>
          <a:off x="6256448" y="2368503"/>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611A3-DDC7-4C5C-9538-A0315C88CC22}">
      <dsp:nvSpPr>
        <dsp:cNvPr id="0" name=""/>
        <dsp:cNvSpPr/>
      </dsp:nvSpPr>
      <dsp:spPr>
        <a:xfrm>
          <a:off x="7541223" y="2365595"/>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7541223" y="2365595"/>
        <a:ext cx="1745365" cy="1163577"/>
      </dsp:txXfrm>
    </dsp:sp>
    <dsp:sp modelId="{D0DA506E-CE56-4929-A603-4C67CAA2C2A2}">
      <dsp:nvSpPr>
        <dsp:cNvPr id="0" name=""/>
        <dsp:cNvSpPr/>
      </dsp:nvSpPr>
      <dsp:spPr>
        <a:xfrm>
          <a:off x="6256448" y="3898607"/>
          <a:ext cx="1163577" cy="1163577"/>
        </a:xfrm>
        <a:prstGeom prst="ellipse">
          <a:avLst/>
        </a:prstGeom>
        <a:gradFill rotWithShape="0">
          <a:gsLst>
            <a:gs pos="0">
              <a:schemeClr val="bg1">
                <a:lumMod val="85000"/>
              </a:schemeClr>
            </a:gs>
            <a:gs pos="99000">
              <a:schemeClr val="bg1">
                <a:lumMod val="75000"/>
              </a:schemeClr>
            </a:gs>
          </a:gsLst>
          <a:lin ang="27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04D2B-953B-4918-96EB-9349AE4DF3AE}">
      <dsp:nvSpPr>
        <dsp:cNvPr id="0" name=""/>
        <dsp:cNvSpPr/>
      </dsp:nvSpPr>
      <dsp:spPr>
        <a:xfrm>
          <a:off x="7530210" y="3895698"/>
          <a:ext cx="1745365" cy="116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accent1"/>
              </a:solidFill>
              <a:latin typeface="Prometo Medium" panose="020B0704030203060203" pitchFamily="34" charset="0"/>
            </a:rPr>
            <a:t>Speaker </a:t>
          </a:r>
          <a:br>
            <a:rPr lang="en-US" sz="1600" kern="1200" dirty="0">
              <a:solidFill>
                <a:schemeClr val="accent1"/>
              </a:solidFill>
              <a:latin typeface="Prometo Medium" panose="020B0704030203060203" pitchFamily="34" charset="0"/>
            </a:rPr>
          </a:br>
          <a:r>
            <a:rPr lang="en-US" sz="1600" kern="1200" dirty="0">
              <a:solidFill>
                <a:schemeClr val="accent1"/>
              </a:solidFill>
              <a:latin typeface="Prometo Medium" panose="020B0704030203060203" pitchFamily="34" charset="0"/>
            </a:rPr>
            <a:t>Name</a:t>
          </a:r>
        </a:p>
      </dsp:txBody>
      <dsp:txXfrm>
        <a:off x="7530210" y="3895698"/>
        <a:ext cx="1745365" cy="1163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BE049-95FC-4CFC-80A6-0FCE62AC218A}">
      <dsp:nvSpPr>
        <dsp:cNvPr id="0" name=""/>
        <dsp:cNvSpPr/>
      </dsp:nvSpPr>
      <dsp:spPr>
        <a:xfrm>
          <a:off x="3119524" y="513"/>
          <a:ext cx="1571203" cy="1571203"/>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1</a:t>
          </a:r>
        </a:p>
      </dsp:txBody>
      <dsp:txXfrm>
        <a:off x="3349621" y="230610"/>
        <a:ext cx="1111009" cy="1111009"/>
      </dsp:txXfrm>
    </dsp:sp>
    <dsp:sp modelId="{50F8FED4-3553-4C58-9D3F-3222EBA4FBB6}">
      <dsp:nvSpPr>
        <dsp:cNvPr id="0" name=""/>
        <dsp:cNvSpPr/>
      </dsp:nvSpPr>
      <dsp:spPr>
        <a:xfrm rot="2160000">
          <a:off x="4622342" y="1336131"/>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a:off x="4630201" y="1366809"/>
        <a:ext cx="374905" cy="164591"/>
      </dsp:txXfrm>
    </dsp:sp>
    <dsp:sp modelId="{A3EF045B-6DAC-4B77-B063-FCB5CE4B29B0}">
      <dsp:nvSpPr>
        <dsp:cNvPr id="0" name=""/>
        <dsp:cNvSpPr/>
      </dsp:nvSpPr>
      <dsp:spPr>
        <a:xfrm>
          <a:off x="5030349" y="1388809"/>
          <a:ext cx="1571203" cy="157120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2</a:t>
          </a:r>
        </a:p>
      </dsp:txBody>
      <dsp:txXfrm>
        <a:off x="5260446" y="1618906"/>
        <a:ext cx="1111009" cy="1111009"/>
      </dsp:txXfrm>
    </dsp:sp>
    <dsp:sp modelId="{7978FB0A-7EA4-4760-A6FD-101EB38827D9}">
      <dsp:nvSpPr>
        <dsp:cNvPr id="0" name=""/>
        <dsp:cNvSpPr/>
      </dsp:nvSpPr>
      <dsp:spPr>
        <a:xfrm rot="6480000">
          <a:off x="5226079" y="3149125"/>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rot="10800000">
        <a:off x="5279942" y="3164855"/>
        <a:ext cx="374905" cy="164591"/>
      </dsp:txXfrm>
    </dsp:sp>
    <dsp:sp modelId="{DBDED9E4-C725-4ECE-92F6-AF3BF0D1C21F}">
      <dsp:nvSpPr>
        <dsp:cNvPr id="0" name=""/>
        <dsp:cNvSpPr/>
      </dsp:nvSpPr>
      <dsp:spPr>
        <a:xfrm>
          <a:off x="4300479" y="3635118"/>
          <a:ext cx="1571203" cy="157120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3</a:t>
          </a:r>
        </a:p>
      </dsp:txBody>
      <dsp:txXfrm>
        <a:off x="4530576" y="3865215"/>
        <a:ext cx="1111009" cy="1111009"/>
      </dsp:txXfrm>
    </dsp:sp>
    <dsp:sp modelId="{186EAFE6-B3B2-4E13-9D41-8644A0B24103}">
      <dsp:nvSpPr>
        <dsp:cNvPr id="0" name=""/>
        <dsp:cNvSpPr/>
      </dsp:nvSpPr>
      <dsp:spPr>
        <a:xfrm rot="10800000">
          <a:off x="3688385" y="4283559"/>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rot="10800000">
        <a:off x="3770681" y="4338423"/>
        <a:ext cx="374905" cy="164591"/>
      </dsp:txXfrm>
    </dsp:sp>
    <dsp:sp modelId="{161CB382-D9A4-4B7E-94D6-FE898B07F80A}">
      <dsp:nvSpPr>
        <dsp:cNvPr id="0" name=""/>
        <dsp:cNvSpPr/>
      </dsp:nvSpPr>
      <dsp:spPr>
        <a:xfrm>
          <a:off x="1938569" y="3635118"/>
          <a:ext cx="1571203" cy="1571203"/>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4</a:t>
          </a:r>
        </a:p>
      </dsp:txBody>
      <dsp:txXfrm>
        <a:off x="2168666" y="3865215"/>
        <a:ext cx="1111009" cy="1111009"/>
      </dsp:txXfrm>
    </dsp:sp>
    <dsp:sp modelId="{D033D80D-D122-459E-A92A-599180B02333}">
      <dsp:nvSpPr>
        <dsp:cNvPr id="0" name=""/>
        <dsp:cNvSpPr/>
      </dsp:nvSpPr>
      <dsp:spPr>
        <a:xfrm rot="15120000">
          <a:off x="2134300" y="3171685"/>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rot="10800000">
        <a:off x="2188163" y="3265683"/>
        <a:ext cx="374905" cy="164591"/>
      </dsp:txXfrm>
    </dsp:sp>
    <dsp:sp modelId="{0A1F7D2F-5938-4EAF-AA87-ED47398D1A2D}">
      <dsp:nvSpPr>
        <dsp:cNvPr id="0" name=""/>
        <dsp:cNvSpPr/>
      </dsp:nvSpPr>
      <dsp:spPr>
        <a:xfrm>
          <a:off x="1208699" y="1388809"/>
          <a:ext cx="1571203" cy="157120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5</a:t>
          </a:r>
        </a:p>
      </dsp:txBody>
      <dsp:txXfrm>
        <a:off x="1438796" y="1618906"/>
        <a:ext cx="1111009" cy="1111009"/>
      </dsp:txXfrm>
    </dsp:sp>
    <dsp:sp modelId="{16E3CEF2-CA3C-4BCE-8A2D-975080426EF2}">
      <dsp:nvSpPr>
        <dsp:cNvPr id="0" name=""/>
        <dsp:cNvSpPr/>
      </dsp:nvSpPr>
      <dsp:spPr>
        <a:xfrm rot="19440000">
          <a:off x="2711517" y="1350074"/>
          <a:ext cx="457201" cy="274319"/>
        </a:xfrm>
        <a:prstGeom prst="rightArrow">
          <a:avLst>
            <a:gd name="adj1" fmla="val 60000"/>
            <a:gd name="adj2" fmla="val 50000"/>
          </a:avLst>
        </a:prstGeom>
        <a:solidFill>
          <a:schemeClr val="bg1">
            <a:lumMod val="9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i="1" kern="1200">
            <a:latin typeface="Prometo Medium" panose="020B0704030203060203" pitchFamily="34" charset="0"/>
          </a:endParaRPr>
        </a:p>
      </dsp:txBody>
      <dsp:txXfrm>
        <a:off x="2719376" y="1429124"/>
        <a:ext cx="374905" cy="164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FB998-AFF1-2145-8065-42588474EBE5}">
      <dsp:nvSpPr>
        <dsp:cNvPr id="0" name=""/>
        <dsp:cNvSpPr/>
      </dsp:nvSpPr>
      <dsp:spPr>
        <a:xfrm>
          <a:off x="1905474" y="365760"/>
          <a:ext cx="4551680" cy="4551680"/>
        </a:xfrm>
        <a:prstGeom prst="pie">
          <a:avLst>
            <a:gd name="adj1" fmla="val 16200000"/>
            <a:gd name="adj2" fmla="val 1800000"/>
          </a:avLst>
        </a:prstGeom>
        <a:solidFill>
          <a:schemeClr val="accent4"/>
        </a:solidFill>
        <a:ln>
          <a:noFill/>
        </a:ln>
        <a:effectLst>
          <a:outerShdw blurRad="444500" dist="431800" dir="8100000" sx="103000" sy="103000" algn="tr" rotWithShape="0">
            <a:prstClr val="black">
              <a:alpha val="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1" kern="1200" noProof="0">
              <a:solidFill>
                <a:schemeClr val="bg1"/>
              </a:solidFill>
              <a:latin typeface="Prometo Medium" panose="020B0604030203060203" pitchFamily="34" charset="77"/>
            </a:rPr>
            <a:t>Section 1</a:t>
          </a:r>
          <a:endParaRPr lang="en-US" sz="1400" b="0" i="1" kern="1200" noProof="0" dirty="0">
            <a:solidFill>
              <a:schemeClr val="bg1"/>
            </a:solidFill>
            <a:latin typeface="Prometo Medium" panose="020B0604030203060203" pitchFamily="34" charset="77"/>
          </a:endParaRPr>
        </a:p>
      </dsp:txBody>
      <dsp:txXfrm>
        <a:off x="4380179" y="1205653"/>
        <a:ext cx="1544320" cy="1517226"/>
      </dsp:txXfrm>
    </dsp:sp>
    <dsp:sp modelId="{AF1DED3E-4FBF-FA4C-AB6B-BE24D01FB8D7}">
      <dsp:nvSpPr>
        <dsp:cNvPr id="0" name=""/>
        <dsp:cNvSpPr/>
      </dsp:nvSpPr>
      <dsp:spPr>
        <a:xfrm>
          <a:off x="1670845" y="501226"/>
          <a:ext cx="4551680" cy="4551680"/>
        </a:xfrm>
        <a:prstGeom prst="pie">
          <a:avLst>
            <a:gd name="adj1" fmla="val 1800000"/>
            <a:gd name="adj2" fmla="val 9000000"/>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2</a:t>
          </a:r>
        </a:p>
      </dsp:txBody>
      <dsp:txXfrm>
        <a:off x="2917139" y="3373120"/>
        <a:ext cx="2059093" cy="1408853"/>
      </dsp:txXfrm>
    </dsp:sp>
    <dsp:sp modelId="{96C75A71-8EC3-3142-8464-76FF931C91AE}">
      <dsp:nvSpPr>
        <dsp:cNvPr id="0" name=""/>
        <dsp:cNvSpPr/>
      </dsp:nvSpPr>
      <dsp:spPr>
        <a:xfrm>
          <a:off x="1670845" y="501226"/>
          <a:ext cx="4551680" cy="4551680"/>
        </a:xfrm>
        <a:prstGeom prst="pie">
          <a:avLst>
            <a:gd name="adj1" fmla="val 9000000"/>
            <a:gd name="adj2" fmla="val 16200000"/>
          </a:avLst>
        </a:prstGeom>
        <a:solidFill>
          <a:schemeClr val="accent2"/>
        </a:solidFill>
        <a:ln w="38100">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3</a:t>
          </a:r>
        </a:p>
      </dsp:txBody>
      <dsp:txXfrm>
        <a:off x="2158525" y="1395306"/>
        <a:ext cx="1544320" cy="1517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E193-6A85-6349-94EA-9FE900AD5A06}">
      <dsp:nvSpPr>
        <dsp:cNvPr id="0" name=""/>
        <dsp:cNvSpPr/>
      </dsp:nvSpPr>
      <dsp:spPr>
        <a:xfrm>
          <a:off x="21017" y="272209"/>
          <a:ext cx="3090557" cy="1236222"/>
        </a:xfrm>
        <a:prstGeom prst="homePlate">
          <a:avLst/>
        </a:prstGeom>
        <a:solidFill>
          <a:schemeClr val="accent4"/>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solidFill>
                <a:srgbClr val="FFFFFF"/>
              </a:solidFill>
              <a:latin typeface="Prometo Medium" panose="020B0604030203060203" pitchFamily="34" charset="77"/>
            </a:rPr>
            <a:t>Section 1</a:t>
          </a:r>
        </a:p>
      </dsp:txBody>
      <dsp:txXfrm>
        <a:off x="21017" y="272209"/>
        <a:ext cx="2781502" cy="1236222"/>
      </dsp:txXfrm>
    </dsp:sp>
    <dsp:sp modelId="{519D38FD-8AB0-8147-A158-D819B0164978}">
      <dsp:nvSpPr>
        <dsp:cNvPr id="0" name=""/>
        <dsp:cNvSpPr/>
      </dsp:nvSpPr>
      <dsp:spPr>
        <a:xfrm>
          <a:off x="2475526" y="272209"/>
          <a:ext cx="3090557" cy="1236222"/>
        </a:xfrm>
        <a:prstGeom prst="chevron">
          <a:avLst/>
        </a:prstGeom>
        <a:solidFill>
          <a:schemeClr val="tx2"/>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2</a:t>
          </a:r>
        </a:p>
      </dsp:txBody>
      <dsp:txXfrm>
        <a:off x="3093637" y="272209"/>
        <a:ext cx="1854335" cy="1236222"/>
      </dsp:txXfrm>
    </dsp:sp>
    <dsp:sp modelId="{212E5F32-E878-9343-898B-A5BA5EAF3D71}">
      <dsp:nvSpPr>
        <dsp:cNvPr id="0" name=""/>
        <dsp:cNvSpPr/>
      </dsp:nvSpPr>
      <dsp:spPr>
        <a:xfrm>
          <a:off x="4947972" y="272209"/>
          <a:ext cx="3090557" cy="1236222"/>
        </a:xfrm>
        <a:prstGeom prst="chevron">
          <a:avLst/>
        </a:prstGeom>
        <a:solidFill>
          <a:schemeClr val="accent2"/>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3</a:t>
          </a:r>
        </a:p>
      </dsp:txBody>
      <dsp:txXfrm>
        <a:off x="5566083" y="272209"/>
        <a:ext cx="1854335" cy="1236222"/>
      </dsp:txXfrm>
    </dsp:sp>
    <dsp:sp modelId="{E997E9AD-802D-CC42-9EAC-ABDBA79690AB}">
      <dsp:nvSpPr>
        <dsp:cNvPr id="0" name=""/>
        <dsp:cNvSpPr/>
      </dsp:nvSpPr>
      <dsp:spPr>
        <a:xfrm>
          <a:off x="7420418" y="272209"/>
          <a:ext cx="3090557" cy="1236222"/>
        </a:xfrm>
        <a:prstGeom prst="chevron">
          <a:avLst/>
        </a:prstGeom>
        <a:solidFill>
          <a:schemeClr val="accent1"/>
        </a:solidFill>
        <a:ln w="28575">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b="0" i="1" kern="1200" noProof="0" dirty="0">
              <a:latin typeface="Prometo Medium" panose="020B0604030203060203" pitchFamily="34" charset="77"/>
            </a:rPr>
            <a:t>Section 4</a:t>
          </a:r>
        </a:p>
      </dsp:txBody>
      <dsp:txXfrm>
        <a:off x="8038529" y="272209"/>
        <a:ext cx="1854335" cy="1236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BB38-FB6F-485A-B888-40683A717203}">
      <dsp:nvSpPr>
        <dsp:cNvPr id="0" name=""/>
        <dsp:cNvSpPr/>
      </dsp:nvSpPr>
      <dsp:spPr>
        <a:xfrm>
          <a:off x="2234391" y="0"/>
          <a:ext cx="1489594" cy="1123717"/>
        </a:xfrm>
        <a:prstGeom prst="trapezoid">
          <a:avLst>
            <a:gd name="adj" fmla="val 66280"/>
          </a:avLst>
        </a:prstGeom>
        <a:solidFill>
          <a:schemeClr val="accent2">
            <a:hueOff val="0"/>
            <a:satOff val="0"/>
            <a:lumOff val="0"/>
            <a:alphaOff val="0"/>
          </a:schemeClr>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br>
            <a:rPr lang="en-US" sz="1400" i="1" kern="1200" dirty="0">
              <a:latin typeface="Prometo Medium" panose="020B0704030203060203" pitchFamily="34" charset="0"/>
            </a:rPr>
          </a:br>
          <a:br>
            <a:rPr lang="en-US" sz="1400" i="1" kern="1200" dirty="0">
              <a:solidFill>
                <a:schemeClr val="bg1"/>
              </a:solidFill>
              <a:latin typeface="Prometo Medium" panose="020B0704030203060203" pitchFamily="34" charset="0"/>
            </a:rPr>
          </a:br>
          <a:r>
            <a:rPr lang="en-US" sz="1400" i="1" kern="1200" dirty="0">
              <a:solidFill>
                <a:schemeClr val="bg1"/>
              </a:solidFill>
              <a:latin typeface="Prometo Medium" panose="020B0704030203060203" pitchFamily="34" charset="0"/>
            </a:rPr>
            <a:t>Section</a:t>
          </a:r>
          <a:br>
            <a:rPr lang="en-US" sz="1400" i="1" kern="1200" dirty="0">
              <a:solidFill>
                <a:schemeClr val="bg1"/>
              </a:solidFill>
              <a:latin typeface="Prometo Medium" panose="020B0704030203060203" pitchFamily="34" charset="0"/>
            </a:rPr>
          </a:br>
          <a:r>
            <a:rPr lang="en-US" sz="1400" i="1" kern="1200" dirty="0">
              <a:solidFill>
                <a:schemeClr val="bg1"/>
              </a:solidFill>
              <a:latin typeface="Prometo Medium" panose="020B0704030203060203" pitchFamily="34" charset="0"/>
            </a:rPr>
            <a:t> 4</a:t>
          </a:r>
        </a:p>
      </dsp:txBody>
      <dsp:txXfrm>
        <a:off x="2234391" y="0"/>
        <a:ext cx="1489594" cy="1123717"/>
      </dsp:txXfrm>
    </dsp:sp>
    <dsp:sp modelId="{E8B315B7-A4DE-486B-A8EE-A7E6FD8FDE47}">
      <dsp:nvSpPr>
        <dsp:cNvPr id="0" name=""/>
        <dsp:cNvSpPr/>
      </dsp:nvSpPr>
      <dsp:spPr>
        <a:xfrm>
          <a:off x="1478452" y="1108423"/>
          <a:ext cx="2979189" cy="1123717"/>
        </a:xfrm>
        <a:prstGeom prst="trapezoid">
          <a:avLst>
            <a:gd name="adj" fmla="val 66280"/>
          </a:avLst>
        </a:prstGeom>
        <a:solidFill>
          <a:schemeClr val="accent1"/>
        </a:solidFill>
        <a:ln w="254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Prometo Medium" panose="020B0704030203060203" pitchFamily="34" charset="0"/>
            </a:rPr>
            <a:t>Section 3</a:t>
          </a:r>
        </a:p>
      </dsp:txBody>
      <dsp:txXfrm>
        <a:off x="1999810" y="1108423"/>
        <a:ext cx="1936472" cy="1123717"/>
      </dsp:txXfrm>
    </dsp:sp>
    <dsp:sp modelId="{A601DDDD-087D-4BE5-B8B4-79A13B709C64}">
      <dsp:nvSpPr>
        <dsp:cNvPr id="0" name=""/>
        <dsp:cNvSpPr/>
      </dsp:nvSpPr>
      <dsp:spPr>
        <a:xfrm>
          <a:off x="731524" y="2229128"/>
          <a:ext cx="4468783" cy="1123717"/>
        </a:xfrm>
        <a:prstGeom prst="trapezoid">
          <a:avLst>
            <a:gd name="adj" fmla="val 66280"/>
          </a:avLst>
        </a:prstGeom>
        <a:solidFill>
          <a:schemeClr val="tx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Prometo Medium" panose="020B0704030203060203" pitchFamily="34" charset="0"/>
            </a:rPr>
            <a:t>Section 2</a:t>
          </a:r>
        </a:p>
      </dsp:txBody>
      <dsp:txXfrm>
        <a:off x="1513562" y="2229128"/>
        <a:ext cx="2904709" cy="1123717"/>
      </dsp:txXfrm>
    </dsp:sp>
    <dsp:sp modelId="{E5BA2749-E243-4004-A582-86560319FE80}">
      <dsp:nvSpPr>
        <dsp:cNvPr id="0" name=""/>
        <dsp:cNvSpPr/>
      </dsp:nvSpPr>
      <dsp:spPr>
        <a:xfrm>
          <a:off x="0" y="3371150"/>
          <a:ext cx="5958378" cy="1123717"/>
        </a:xfrm>
        <a:prstGeom prst="trapezoid">
          <a:avLst>
            <a:gd name="adj" fmla="val 66280"/>
          </a:avLst>
        </a:prstGeom>
        <a:solidFill>
          <a:schemeClr val="accent4"/>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91440" rIns="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chemeClr val="bg1"/>
              </a:solidFill>
              <a:latin typeface="Prometo Medium" panose="020B0704030203060203" pitchFamily="34" charset="0"/>
            </a:rPr>
            <a:t>Section 1</a:t>
          </a:r>
        </a:p>
      </dsp:txBody>
      <dsp:txXfrm>
        <a:off x="1042716" y="3371150"/>
        <a:ext cx="3872945" cy="1123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C7FC6-0854-4C68-A243-1B264595D851}">
      <dsp:nvSpPr>
        <dsp:cNvPr id="0" name=""/>
        <dsp:cNvSpPr/>
      </dsp:nvSpPr>
      <dsp:spPr>
        <a:xfrm>
          <a:off x="2516604" y="0"/>
          <a:ext cx="3104951" cy="22677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1</a:t>
          </a:r>
        </a:p>
      </dsp:txBody>
      <dsp:txXfrm>
        <a:off x="3292842" y="1133856"/>
        <a:ext cx="1552475" cy="1133856"/>
      </dsp:txXfrm>
    </dsp:sp>
    <dsp:sp modelId="{7C6691E2-E755-48B0-8D82-7ED5B90DF6AF}">
      <dsp:nvSpPr>
        <dsp:cNvPr id="0" name=""/>
        <dsp:cNvSpPr/>
      </dsp:nvSpPr>
      <dsp:spPr>
        <a:xfrm>
          <a:off x="970160" y="2267712"/>
          <a:ext cx="3104951" cy="2267712"/>
        </a:xfrm>
        <a:prstGeom prst="triangl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3</a:t>
          </a:r>
        </a:p>
      </dsp:txBody>
      <dsp:txXfrm>
        <a:off x="1746398" y="3401568"/>
        <a:ext cx="1552475" cy="1133856"/>
      </dsp:txXfrm>
    </dsp:sp>
    <dsp:sp modelId="{78334D43-FF14-44EC-B2C2-2CDA21D11069}">
      <dsp:nvSpPr>
        <dsp:cNvPr id="0" name=""/>
        <dsp:cNvSpPr/>
      </dsp:nvSpPr>
      <dsp:spPr>
        <a:xfrm rot="10800000">
          <a:off x="2516604" y="2267712"/>
          <a:ext cx="3104951" cy="2267712"/>
        </a:xfrm>
        <a:prstGeom prst="triangl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2</a:t>
          </a:r>
        </a:p>
      </dsp:txBody>
      <dsp:txXfrm rot="10800000">
        <a:off x="3292842" y="2267712"/>
        <a:ext cx="1552475" cy="1133856"/>
      </dsp:txXfrm>
    </dsp:sp>
    <dsp:sp modelId="{3497971F-99DC-4028-A0F6-93A38FC4EA3D}">
      <dsp:nvSpPr>
        <dsp:cNvPr id="0" name=""/>
        <dsp:cNvSpPr/>
      </dsp:nvSpPr>
      <dsp:spPr>
        <a:xfrm>
          <a:off x="4074205" y="2267712"/>
          <a:ext cx="3104951" cy="2267712"/>
        </a:xfrm>
        <a:prstGeom prst="triangl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i="1" kern="1200" dirty="0">
              <a:latin typeface="Prometo Medium" panose="020B0704030203060203" pitchFamily="34" charset="0"/>
            </a:rPr>
            <a:t>Section 4</a:t>
          </a:r>
        </a:p>
      </dsp:txBody>
      <dsp:txXfrm>
        <a:off x="4850443" y="3401568"/>
        <a:ext cx="1552475" cy="113385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258B16-3D20-BDE0-F33E-0E4CA61807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20887B-FDB2-4BAA-3709-1E24C312F1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8F97BC-9B16-9140-B85D-BFBDB4CB7FAD}" type="datetimeFigureOut">
              <a:rPr lang="en-US" smtClean="0"/>
              <a:t>9/19/25</a:t>
            </a:fld>
            <a:endParaRPr lang="en-US"/>
          </a:p>
        </p:txBody>
      </p:sp>
      <p:sp>
        <p:nvSpPr>
          <p:cNvPr id="4" name="Footer Placeholder 3">
            <a:extLst>
              <a:ext uri="{FF2B5EF4-FFF2-40B4-BE49-F238E27FC236}">
                <a16:creationId xmlns:a16="http://schemas.microsoft.com/office/drawing/2014/main" id="{2761331C-6B8F-DDB9-331C-602A2C894C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5054F9-3F80-8667-C4BA-03C4E3C2DF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D1B390-D13F-C943-98FE-AB21D2515AB8}" type="slidenum">
              <a:rPr lang="en-US" smtClean="0"/>
              <a:t>‹#›</a:t>
            </a:fld>
            <a:endParaRPr lang="en-US"/>
          </a:p>
        </p:txBody>
      </p:sp>
    </p:spTree>
    <p:extLst>
      <p:ext uri="{BB962C8B-B14F-4D97-AF65-F5344CB8AC3E}">
        <p14:creationId xmlns:p14="http://schemas.microsoft.com/office/powerpoint/2010/main" val="51111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9/19/25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F604D-C3B7-41B7-992A-9AD867AC1F65}" type="slidenum">
              <a:rPr lang="en-US" smtClean="0"/>
              <a:pPr/>
              <a:t>1</a:t>
            </a:fld>
            <a:endParaRPr lang="en-US" dirty="0"/>
          </a:p>
        </p:txBody>
      </p:sp>
    </p:spTree>
    <p:extLst>
      <p:ext uri="{BB962C8B-B14F-4D97-AF65-F5344CB8AC3E}">
        <p14:creationId xmlns:p14="http://schemas.microsoft.com/office/powerpoint/2010/main" val="200134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16</a:t>
            </a:fld>
            <a:endParaRPr lang="en-US"/>
          </a:p>
        </p:txBody>
      </p:sp>
    </p:spTree>
    <p:extLst>
      <p:ext uri="{BB962C8B-B14F-4D97-AF65-F5344CB8AC3E}">
        <p14:creationId xmlns:p14="http://schemas.microsoft.com/office/powerpoint/2010/main" val="147360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20</a:t>
            </a:fld>
            <a:endParaRPr lang="en-US"/>
          </a:p>
        </p:txBody>
      </p:sp>
    </p:spTree>
    <p:extLst>
      <p:ext uri="{BB962C8B-B14F-4D97-AF65-F5344CB8AC3E}">
        <p14:creationId xmlns:p14="http://schemas.microsoft.com/office/powerpoint/2010/main" val="36339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BED9E-78BD-4C4E-B037-F792E5B37933}" type="slidenum">
              <a:rPr lang="en-US" smtClean="0"/>
              <a:t>21</a:t>
            </a:fld>
            <a:endParaRPr lang="en-US"/>
          </a:p>
        </p:txBody>
      </p:sp>
    </p:spTree>
    <p:extLst>
      <p:ext uri="{BB962C8B-B14F-4D97-AF65-F5344CB8AC3E}">
        <p14:creationId xmlns:p14="http://schemas.microsoft.com/office/powerpoint/2010/main" val="151478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28</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1842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29</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732759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E55CC-77FA-B1F5-16B8-17574AD008FA}"/>
              </a:ext>
            </a:extLst>
          </p:cNvPr>
          <p:cNvSpPr/>
          <p:nvPr userDrawn="1"/>
        </p:nvSpPr>
        <p:spPr>
          <a:xfrm>
            <a:off x="-53789" y="-788894"/>
            <a:ext cx="12392499" cy="6667551"/>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ght bulb with dots and lines&#10;&#10;AI-generated content may be incorrect.">
            <a:extLst>
              <a:ext uri="{FF2B5EF4-FFF2-40B4-BE49-F238E27FC236}">
                <a16:creationId xmlns:a16="http://schemas.microsoft.com/office/drawing/2014/main" id="{6264B7D4-3F80-E278-84AB-2A36C55F6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78" y="35857"/>
            <a:ext cx="8498016" cy="5665343"/>
          </a:xfrm>
          <a:prstGeom prst="rect">
            <a:avLst/>
          </a:prstGeom>
        </p:spPr>
      </p:pic>
      <p:pic>
        <p:nvPicPr>
          <p:cNvPr id="7" name="Picture 6">
            <a:extLst>
              <a:ext uri="{FF2B5EF4-FFF2-40B4-BE49-F238E27FC236}">
                <a16:creationId xmlns:a16="http://schemas.microsoft.com/office/drawing/2014/main" id="{7DBEEE12-C483-5C37-881F-3EBCD21390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02480" y="817498"/>
            <a:ext cx="5335432" cy="1422781"/>
          </a:xfrm>
          <a:prstGeom prst="rect">
            <a:avLst/>
          </a:prstGeom>
        </p:spPr>
      </p:pic>
      <p:sp>
        <p:nvSpPr>
          <p:cNvPr id="2" name="Rectangle 1">
            <a:extLst>
              <a:ext uri="{FF2B5EF4-FFF2-40B4-BE49-F238E27FC236}">
                <a16:creationId xmlns:a16="http://schemas.microsoft.com/office/drawing/2014/main" id="{CFE2C7D3-4098-1EF3-0C2E-33F0740FEA4F}"/>
              </a:ext>
            </a:extLst>
          </p:cNvPr>
          <p:cNvSpPr/>
          <p:nvPr userDrawn="1"/>
        </p:nvSpPr>
        <p:spPr>
          <a:xfrm>
            <a:off x="-53788" y="5877681"/>
            <a:ext cx="12392499" cy="1025129"/>
          </a:xfrm>
          <a:prstGeom prst="rect">
            <a:avLst/>
          </a:prstGeom>
          <a:solidFill>
            <a:srgbClr val="20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2492AB05-8CE1-D9E6-DA5F-9A926EC60A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34091" y="6130368"/>
            <a:ext cx="2107116" cy="519754"/>
          </a:xfrm>
          <a:prstGeom prst="rect">
            <a:avLst/>
          </a:prstGeom>
        </p:spPr>
      </p:pic>
    </p:spTree>
    <p:extLst>
      <p:ext uri="{BB962C8B-B14F-4D97-AF65-F5344CB8AC3E}">
        <p14:creationId xmlns:p14="http://schemas.microsoft.com/office/powerpoint/2010/main" val="311706088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Top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68BEE182-E07C-C44F-AD0D-74C5DD3A8FA6}"/>
              </a:ext>
            </a:extLst>
          </p:cNvPr>
          <p:cNvSpPr>
            <a:spLocks noGrp="1"/>
          </p:cNvSpPr>
          <p:nvPr>
            <p:ph sz="quarter" idx="11"/>
          </p:nvPr>
        </p:nvSpPr>
        <p:spPr>
          <a:xfrm>
            <a:off x="526301"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66A44118-CF77-3548-974F-761F382872F4}"/>
              </a:ext>
            </a:extLst>
          </p:cNvPr>
          <p:cNvSpPr>
            <a:spLocks noGrp="1"/>
          </p:cNvSpPr>
          <p:nvPr>
            <p:ph type="body" sz="quarter" idx="12" hasCustomPrompt="1"/>
          </p:nvPr>
        </p:nvSpPr>
        <p:spPr>
          <a:xfrm>
            <a:off x="514109" y="1822615"/>
            <a:ext cx="10591800" cy="518337"/>
          </a:xfrm>
        </p:spPr>
        <p:txBody>
          <a:bodyPr>
            <a:normAutofit/>
          </a:bodyPr>
          <a:lstStyle>
            <a:lvl1pPr marL="0" indent="0">
              <a:buNone/>
              <a:defRPr lang="en-US" sz="1600" b="1" kern="1200" spc="50" dirty="0" smtClean="0">
                <a:solidFill>
                  <a:schemeClr val="accent2"/>
                </a:solidFill>
                <a:latin typeface="+mn-lt"/>
                <a:ea typeface="+mn-ea"/>
                <a:cs typeface="+mn-cs"/>
              </a:defRPr>
            </a:lvl1pPr>
          </a:lstStyle>
          <a:p>
            <a:pPr marL="0" lvl="0" algn="l" defTabSz="914400" rtl="0" eaLnBrk="1" latinLnBrk="0" hangingPunct="1">
              <a:defRPr/>
            </a:pPr>
            <a:r>
              <a:rPr lang="en-US" dirty="0"/>
              <a:t>SUBHEAD </a:t>
            </a:r>
          </a:p>
        </p:txBody>
      </p:sp>
      <p:sp>
        <p:nvSpPr>
          <p:cNvPr id="4" name="Footer Placeholder 3">
            <a:extLst>
              <a:ext uri="{FF2B5EF4-FFF2-40B4-BE49-F238E27FC236}">
                <a16:creationId xmlns:a16="http://schemas.microsoft.com/office/drawing/2014/main" id="{E2A27ABA-72B3-7344-923A-19853DC9D124}"/>
              </a:ext>
            </a:extLst>
          </p:cNvPr>
          <p:cNvSpPr>
            <a:spLocks noGrp="1"/>
          </p:cNvSpPr>
          <p:nvPr>
            <p:ph type="ftr" sz="quarter" idx="13"/>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51713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_Side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7" name="Title 1">
            <a:extLst>
              <a:ext uri="{FF2B5EF4-FFF2-40B4-BE49-F238E27FC236}">
                <a16:creationId xmlns:a16="http://schemas.microsoft.com/office/drawing/2014/main" id="{1B43D3EB-C06C-9EF4-E619-DF9EFC613831}"/>
              </a:ext>
            </a:extLst>
          </p:cNvPr>
          <p:cNvSpPr>
            <a:spLocks noGrp="1"/>
          </p:cNvSpPr>
          <p:nvPr>
            <p:ph type="title" hasCustomPrompt="1"/>
          </p:nvPr>
        </p:nvSpPr>
        <p:spPr>
          <a:xfrm>
            <a:off x="514110" y="1088044"/>
            <a:ext cx="10591800" cy="999994"/>
          </a:xfrm>
        </p:spPr>
        <p:txBody>
          <a:bodyPr wrap="square"/>
          <a:lstStyle>
            <a:lvl1pPr>
              <a:defRPr sz="3600">
                <a:latin typeface="Prometo Medium" panose="020B0704030203060203"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CAF654CC-2A23-7BAD-9C0E-622AFFAA9EC0}"/>
              </a:ext>
            </a:extLst>
          </p:cNvPr>
          <p:cNvSpPr>
            <a:spLocks noGrp="1"/>
          </p:cNvSpPr>
          <p:nvPr>
            <p:ph sz="quarter" idx="12"/>
          </p:nvPr>
        </p:nvSpPr>
        <p:spPr>
          <a:xfrm>
            <a:off x="526301" y="2278265"/>
            <a:ext cx="10579608" cy="36861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53FB2EE-BCF9-A69B-D7F3-543E8E5160EC}"/>
              </a:ext>
            </a:extLst>
          </p:cNvPr>
          <p:cNvSpPr>
            <a:spLocks noGrp="1"/>
          </p:cNvSpPr>
          <p:nvPr>
            <p:ph type="body" sz="quarter" idx="13" hasCustomPrompt="1"/>
          </p:nvPr>
        </p:nvSpPr>
        <p:spPr>
          <a:xfrm>
            <a:off x="514109" y="1822615"/>
            <a:ext cx="10591800" cy="518337"/>
          </a:xfrm>
        </p:spPr>
        <p:txBody>
          <a:bodyPr>
            <a:normAutofit/>
          </a:bodyPr>
          <a:lstStyle>
            <a:lvl1pPr marL="0" indent="0">
              <a:buNone/>
              <a:defRPr lang="en-US" sz="1600" b="1" kern="1200" spc="50" dirty="0" smtClean="0">
                <a:solidFill>
                  <a:schemeClr val="accent2"/>
                </a:solidFill>
                <a:latin typeface="+mn-lt"/>
                <a:ea typeface="+mn-ea"/>
                <a:cs typeface="+mn-cs"/>
              </a:defRPr>
            </a:lvl1pPr>
          </a:lstStyle>
          <a:p>
            <a:pPr marL="0" lvl="0" algn="l" defTabSz="914400" rtl="0" eaLnBrk="1" latinLnBrk="0" hangingPunct="1">
              <a:defRPr/>
            </a:pPr>
            <a:r>
              <a:rPr lang="en-US" dirty="0"/>
              <a:t>SUBHEAD </a:t>
            </a:r>
          </a:p>
        </p:txBody>
      </p:sp>
    </p:spTree>
    <p:extLst>
      <p:ext uri="{BB962C8B-B14F-4D97-AF65-F5344CB8AC3E}">
        <p14:creationId xmlns:p14="http://schemas.microsoft.com/office/powerpoint/2010/main" val="122414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Main 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6E57F7-3FE9-934C-8A0C-63C1B60D73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CAB802-5F28-E54B-A357-2309EB84EADF}"/>
              </a:ext>
            </a:extLst>
          </p:cNvPr>
          <p:cNvSpPr>
            <a:spLocks noGrp="1"/>
          </p:cNvSpPr>
          <p:nvPr>
            <p:ph sz="quarter" idx="13"/>
          </p:nvPr>
        </p:nvSpPr>
        <p:spPr>
          <a:xfrm>
            <a:off x="535128" y="1799844"/>
            <a:ext cx="10591800" cy="4210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FDCC12E4-38D4-BB4F-9A40-C1DD9A9562F8}"/>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12790955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ank Top">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92D2E07C-6098-C35E-BA33-B06C59AD43EB}"/>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2043602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Blank Top">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55129D3C-5DFF-AA0E-F123-034D0A46DDDB}"/>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63838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No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201789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No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0EF0-DDAE-1B43-B818-5E0AD2AD279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C983ADE5-EFAB-EC4F-83AB-27A484D318DB}"/>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2365527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Visual 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 name="Title 1">
            <a:extLst>
              <a:ext uri="{FF2B5EF4-FFF2-40B4-BE49-F238E27FC236}">
                <a16:creationId xmlns:a16="http://schemas.microsoft.com/office/drawing/2014/main" id="{3E30A273-8AC7-6242-B3C1-7236D468CE48}"/>
              </a:ext>
            </a:extLst>
          </p:cNvPr>
          <p:cNvSpPr>
            <a:spLocks noGrp="1"/>
          </p:cNvSpPr>
          <p:nvPr>
            <p:ph type="title" hasCustomPrompt="1"/>
          </p:nvPr>
        </p:nvSpPr>
        <p:spPr>
          <a:xfrm>
            <a:off x="604585" y="2377440"/>
            <a:ext cx="3103879" cy="2103120"/>
          </a:xfrm>
        </p:spPr>
        <p:txBody>
          <a:bodyPr anchor="ct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D6638843-29CA-E043-BC03-29110CD359CC}"/>
              </a:ext>
            </a:extLst>
          </p:cNvPr>
          <p:cNvSpPr>
            <a:spLocks noGrp="1"/>
          </p:cNvSpPr>
          <p:nvPr>
            <p:ph sz="quarter" idx="11"/>
          </p:nvPr>
        </p:nvSpPr>
        <p:spPr>
          <a:xfrm>
            <a:off x="4683752" y="1447800"/>
            <a:ext cx="5334000" cy="408781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95B3C98F-8532-DC40-8CCD-50DB698E35F1}"/>
              </a:ext>
            </a:extLst>
          </p:cNvPr>
          <p:cNvSpPr>
            <a:spLocks noGrp="1"/>
          </p:cNvSpPr>
          <p:nvPr>
            <p:ph type="ftr" sz="quarter" idx="12"/>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415761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Visual 2">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2961874-19C1-E54C-8156-74C650C8105D}"/>
              </a:ext>
            </a:extLst>
          </p:cNvPr>
          <p:cNvSpPr>
            <a:spLocks noGrp="1"/>
          </p:cNvSpPr>
          <p:nvPr>
            <p:ph sz="quarter" idx="12"/>
          </p:nvPr>
        </p:nvSpPr>
        <p:spPr>
          <a:xfrm>
            <a:off x="507420" y="2378075"/>
            <a:ext cx="4983163" cy="34131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86A2F00-5CC0-EE42-A7FC-43B8A7139BA7}"/>
              </a:ext>
            </a:extLst>
          </p:cNvPr>
          <p:cNvSpPr>
            <a:spLocks noGrp="1"/>
          </p:cNvSpPr>
          <p:nvPr>
            <p:ph type="title"/>
          </p:nvPr>
        </p:nvSpPr>
        <p:spPr>
          <a:xfrm>
            <a:off x="507421" y="1097280"/>
            <a:ext cx="4132384" cy="1446628"/>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152163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Visual 3">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Title 3">
            <a:extLst>
              <a:ext uri="{FF2B5EF4-FFF2-40B4-BE49-F238E27FC236}">
                <a16:creationId xmlns:a16="http://schemas.microsoft.com/office/drawing/2014/main" id="{028049AB-719B-7948-8C38-9F09EAF52D62}"/>
              </a:ext>
            </a:extLst>
          </p:cNvPr>
          <p:cNvSpPr>
            <a:spLocks noGrp="1"/>
          </p:cNvSpPr>
          <p:nvPr>
            <p:ph type="title" hasCustomPrompt="1"/>
          </p:nvPr>
        </p:nvSpPr>
        <p:spPr>
          <a:xfrm>
            <a:off x="492635" y="1097280"/>
            <a:ext cx="4314709" cy="115824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0F1541DB-45E7-874B-97E3-A4965FD1D868}"/>
              </a:ext>
            </a:extLst>
          </p:cNvPr>
          <p:cNvSpPr>
            <a:spLocks noGrp="1"/>
          </p:cNvSpPr>
          <p:nvPr>
            <p:ph sz="quarter" idx="13"/>
          </p:nvPr>
        </p:nvSpPr>
        <p:spPr>
          <a:xfrm>
            <a:off x="505632" y="2279650"/>
            <a:ext cx="5257800" cy="3694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98E98540-1EE3-414A-9049-A95D31F44C52}"/>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54737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E55CC-77FA-B1F5-16B8-17574AD008FA}"/>
              </a:ext>
            </a:extLst>
          </p:cNvPr>
          <p:cNvSpPr/>
          <p:nvPr userDrawn="1"/>
        </p:nvSpPr>
        <p:spPr>
          <a:xfrm>
            <a:off x="-271463" y="-428625"/>
            <a:ext cx="12915901" cy="762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A42C596-E7FD-469F-D542-32D75919B9AD}"/>
              </a:ext>
            </a:extLst>
          </p:cNvPr>
          <p:cNvPicPr>
            <a:picLocks noChangeAspect="1"/>
          </p:cNvPicPr>
          <p:nvPr userDrawn="1"/>
        </p:nvPicPr>
        <p:blipFill>
          <a:blip r:embed="rId2">
            <a:alphaModFix amt="35000"/>
          </a:blip>
          <a:stretch>
            <a:fillRect/>
          </a:stretch>
        </p:blipFill>
        <p:spPr>
          <a:xfrm>
            <a:off x="-375810" y="4305160"/>
            <a:ext cx="5165232" cy="2929592"/>
          </a:xfrm>
          <a:prstGeom prst="rect">
            <a:avLst/>
          </a:prstGeom>
        </p:spPr>
      </p:pic>
      <p:sp>
        <p:nvSpPr>
          <p:cNvPr id="8" name="Rectangle 7">
            <a:extLst>
              <a:ext uri="{FF2B5EF4-FFF2-40B4-BE49-F238E27FC236}">
                <a16:creationId xmlns:a16="http://schemas.microsoft.com/office/drawing/2014/main" id="{7EA58411-80B0-140E-E53E-C572B1391EF7}"/>
              </a:ext>
            </a:extLst>
          </p:cNvPr>
          <p:cNvSpPr/>
          <p:nvPr userDrawn="1"/>
        </p:nvSpPr>
        <p:spPr>
          <a:xfrm>
            <a:off x="348714" y="-764507"/>
            <a:ext cx="12915901" cy="7629525"/>
          </a:xfrm>
          <a:prstGeom prst="rect">
            <a:avLst/>
          </a:prstGeom>
          <a:solidFill>
            <a:schemeClr val="tx2">
              <a:alpha val="500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Заголовок 1">
            <a:extLst>
              <a:ext uri="{FF2B5EF4-FFF2-40B4-BE49-F238E27FC236}">
                <a16:creationId xmlns:a16="http://schemas.microsoft.com/office/drawing/2014/main" id="{AA7168AD-D6B7-99AD-7B90-A0E2A96CBF76}"/>
              </a:ext>
            </a:extLst>
          </p:cNvPr>
          <p:cNvSpPr>
            <a:spLocks noGrp="1"/>
          </p:cNvSpPr>
          <p:nvPr userDrawn="1">
            <p:ph type="title"/>
          </p:nvPr>
        </p:nvSpPr>
        <p:spPr>
          <a:xfrm>
            <a:off x="514110" y="1088044"/>
            <a:ext cx="10591800" cy="999994"/>
          </a:xfrm>
          <a:prstGeom prst="rect">
            <a:avLst/>
          </a:prstGeom>
          <a:effectLst/>
        </p:spPr>
        <p:txBody>
          <a:bodyPr vert="horz" wrap="square" lIns="0" tIns="0" rIns="0" bIns="0" rtlCol="0" anchor="t" anchorCtr="0">
            <a:noAutofit/>
          </a:bodyPr>
          <a:lstStyle>
            <a:lvl1pPr>
              <a:defRPr>
                <a:solidFill>
                  <a:schemeClr val="bg1"/>
                </a:solidFill>
              </a:defRPr>
            </a:lvl1pPr>
          </a:lstStyle>
          <a:p>
            <a:r>
              <a:rPr lang="en-US" dirty="0"/>
              <a:t>Your Title Here</a:t>
            </a:r>
          </a:p>
        </p:txBody>
      </p:sp>
      <p:sp>
        <p:nvSpPr>
          <p:cNvPr id="6" name="Text Placeholder 9">
            <a:extLst>
              <a:ext uri="{FF2B5EF4-FFF2-40B4-BE49-F238E27FC236}">
                <a16:creationId xmlns:a16="http://schemas.microsoft.com/office/drawing/2014/main" id="{E658372F-CDFA-FCB1-C3A4-5C2777555C3F}"/>
              </a:ext>
            </a:extLst>
          </p:cNvPr>
          <p:cNvSpPr>
            <a:spLocks noGrp="1"/>
          </p:cNvSpPr>
          <p:nvPr userDrawn="1">
            <p:ph type="body" sz="quarter" idx="12" hasCustomPrompt="1"/>
          </p:nvPr>
        </p:nvSpPr>
        <p:spPr>
          <a:xfrm>
            <a:off x="514109" y="1822615"/>
            <a:ext cx="10591800" cy="518337"/>
          </a:xfrm>
        </p:spPr>
        <p:txBody>
          <a:bodyPr>
            <a:normAutofit/>
          </a:bodyPr>
          <a:lstStyle>
            <a:lvl1pPr marL="0" indent="0">
              <a:buNone/>
              <a:defRPr lang="en-US" sz="1600" b="1" kern="1200" spc="50" dirty="0" smtClean="0">
                <a:solidFill>
                  <a:schemeClr val="accent4"/>
                </a:solidFill>
                <a:latin typeface="+mn-lt"/>
                <a:ea typeface="+mn-ea"/>
                <a:cs typeface="+mn-cs"/>
              </a:defRPr>
            </a:lvl1pPr>
          </a:lstStyle>
          <a:p>
            <a:pPr marL="0" lvl="0" algn="l" defTabSz="914400" rtl="0" eaLnBrk="1" latinLnBrk="0" hangingPunct="1">
              <a:defRPr/>
            </a:pPr>
            <a:r>
              <a:rPr lang="en-US" dirty="0"/>
              <a:t>SUBHEAD </a:t>
            </a:r>
          </a:p>
        </p:txBody>
      </p:sp>
      <p:sp>
        <p:nvSpPr>
          <p:cNvPr id="7" name="Footer Placeholder 3">
            <a:extLst>
              <a:ext uri="{FF2B5EF4-FFF2-40B4-BE49-F238E27FC236}">
                <a16:creationId xmlns:a16="http://schemas.microsoft.com/office/drawing/2014/main" id="{45E8BB64-51E7-3F5A-7760-2E340A9A528C}"/>
              </a:ext>
            </a:extLst>
          </p:cNvPr>
          <p:cNvSpPr>
            <a:spLocks noGrp="1"/>
          </p:cNvSpPr>
          <p:nvPr userDrawn="1">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10" name="Picture 9">
            <a:extLst>
              <a:ext uri="{FF2B5EF4-FFF2-40B4-BE49-F238E27FC236}">
                <a16:creationId xmlns:a16="http://schemas.microsoft.com/office/drawing/2014/main" id="{03DC8DBA-35FF-0F93-2B2E-32B559886C5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11" name="Picture 10">
            <a:extLst>
              <a:ext uri="{FF2B5EF4-FFF2-40B4-BE49-F238E27FC236}">
                <a16:creationId xmlns:a16="http://schemas.microsoft.com/office/drawing/2014/main" id="{DD26CFC5-B5F5-ECDE-774F-0F93C32BE05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170691978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1960080" y="-859476"/>
            <a:ext cx="8212776" cy="821277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Rectangle 8">
            <a:extLst>
              <a:ext uri="{FF2B5EF4-FFF2-40B4-BE49-F238E27FC236}">
                <a16:creationId xmlns:a16="http://schemas.microsoft.com/office/drawing/2014/main" id="{8A0A4017-436B-6730-9213-DACE2D7D473D}"/>
              </a:ext>
            </a:extLst>
          </p:cNvPr>
          <p:cNvSpPr/>
          <p:nvPr userDrawn="1"/>
        </p:nvSpPr>
        <p:spPr>
          <a:xfrm>
            <a:off x="0" y="-428263"/>
            <a:ext cx="12192000" cy="923366"/>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F503B501-B84F-DB4D-9CF5-2272D4FC2EB4}"/>
              </a:ext>
            </a:extLst>
          </p:cNvPr>
          <p:cNvSpPr>
            <a:spLocks noGrp="1"/>
          </p:cNvSpPr>
          <p:nvPr>
            <p:ph type="ftr" sz="quarter" idx="13"/>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7" name="Rectangle 6">
            <a:extLst>
              <a:ext uri="{FF2B5EF4-FFF2-40B4-BE49-F238E27FC236}">
                <a16:creationId xmlns:a16="http://schemas.microsoft.com/office/drawing/2014/main" id="{9EBDE3BB-DF97-8415-BE9F-D60D85959AF0}"/>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9B1E9CB3-FE9E-380A-3CED-405323CFF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6" name="Picture 5">
            <a:extLst>
              <a:ext uri="{FF2B5EF4-FFF2-40B4-BE49-F238E27FC236}">
                <a16:creationId xmlns:a16="http://schemas.microsoft.com/office/drawing/2014/main" id="{1AEFA7A3-D9CE-CBC2-0548-C18798D945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4040930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535128" y="1447800"/>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Content Placeholder 3">
            <a:extLst>
              <a:ext uri="{FF2B5EF4-FFF2-40B4-BE49-F238E27FC236}">
                <a16:creationId xmlns:a16="http://schemas.microsoft.com/office/drawing/2014/main" id="{D42C3CFC-0E83-3C43-83DC-68BCFDA6DE19}"/>
              </a:ext>
            </a:extLst>
          </p:cNvPr>
          <p:cNvSpPr>
            <a:spLocks noGrp="1"/>
          </p:cNvSpPr>
          <p:nvPr>
            <p:ph sz="quarter" idx="13"/>
          </p:nvPr>
        </p:nvSpPr>
        <p:spPr>
          <a:xfrm>
            <a:off x="4863558" y="1607835"/>
            <a:ext cx="5334000" cy="4076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748C08F-41CC-6242-8AB7-D4B15AE72A11}"/>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3851500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2113747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Circle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atin typeface="Prometo Medium" panose="020B0704030203060203" pitchFamily="34" charset="0"/>
              </a:defRPr>
            </a:lvl1pPr>
          </a:lstStyle>
          <a:p>
            <a:r>
              <a:rPr lang="en-US" dirty="0"/>
              <a:t>Click to Edit Master Title Style</a:t>
            </a:r>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E80BFB0C-9597-DC41-B824-36FF9F121695}"/>
              </a:ext>
            </a:extLst>
          </p:cNvPr>
          <p:cNvSpPr>
            <a:spLocks noGrp="1"/>
          </p:cNvSpPr>
          <p:nvPr>
            <p:ph type="ftr" sz="quarter" idx="17"/>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76804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7"/>
          <p:cNvSpPr>
            <a:spLocks noGrp="1"/>
          </p:cNvSpPr>
          <p:nvPr>
            <p:ph type="pic" sz="quarter" idx="16"/>
          </p:nvPr>
        </p:nvSpPr>
        <p:spPr>
          <a:xfrm>
            <a:off x="1236267"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3542145"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5848023"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153901" y="1386845"/>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236267"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3542145"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5848023"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153901" y="3559364"/>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B578804E-5FBD-7F4D-8634-437E25FA042F}"/>
              </a:ext>
            </a:extLst>
          </p:cNvPr>
          <p:cNvSpPr>
            <a:spLocks noGrp="1"/>
          </p:cNvSpPr>
          <p:nvPr>
            <p:ph type="ftr" sz="quarter" idx="2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284224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Circles 3">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1596572"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736930"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2127746"/>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Title 1">
            <a:extLst>
              <a:ext uri="{FF2B5EF4-FFF2-40B4-BE49-F238E27FC236}">
                <a16:creationId xmlns:a16="http://schemas.microsoft.com/office/drawing/2014/main" id="{5D35CD6A-95A4-9D48-BDD2-6029B6C233FD}"/>
              </a:ext>
            </a:extLst>
          </p:cNvPr>
          <p:cNvSpPr>
            <a:spLocks noGrp="1"/>
          </p:cNvSpPr>
          <p:nvPr>
            <p:ph type="title" hasCustomPrompt="1"/>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77E6B43-6192-134D-A5F7-6D5348DCFF04}"/>
              </a:ext>
            </a:extLst>
          </p:cNvPr>
          <p:cNvSpPr>
            <a:spLocks noGrp="1"/>
          </p:cNvSpPr>
          <p:nvPr>
            <p:ph type="ftr" sz="quarter" idx="16"/>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322345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5632" y="2230840"/>
            <a:ext cx="4187371"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4"/>
          </p:nvPr>
        </p:nvSpPr>
        <p:spPr>
          <a:xfrm>
            <a:off x="6096000" y="689634"/>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498209"/>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315001"/>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4E3540-9183-704E-B459-77101CB24556}"/>
              </a:ext>
            </a:extLst>
          </p:cNvPr>
          <p:cNvSpPr>
            <a:spLocks noGrp="1"/>
          </p:cNvSpPr>
          <p:nvPr>
            <p:ph type="ftr" sz="quarter" idx="17"/>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2556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Circles">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507420" y="2399905"/>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3268111" y="1447800"/>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2CDB7DF7-299E-C64F-B0F3-05CD26BBB0E2}"/>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5" name="Picture Placeholder 7">
            <a:extLst>
              <a:ext uri="{FF2B5EF4-FFF2-40B4-BE49-F238E27FC236}">
                <a16:creationId xmlns:a16="http://schemas.microsoft.com/office/drawing/2014/main" id="{036C611B-BAD7-CD85-A754-015C6C5B25B9}"/>
              </a:ext>
            </a:extLst>
          </p:cNvPr>
          <p:cNvSpPr>
            <a:spLocks noGrp="1"/>
          </p:cNvSpPr>
          <p:nvPr>
            <p:ph type="pic" sz="quarter" idx="15"/>
          </p:nvPr>
        </p:nvSpPr>
        <p:spPr>
          <a:xfrm>
            <a:off x="7872677" y="2399905"/>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792222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Custom Layout">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3618283" y="1244587"/>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960364" y="839820"/>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651781"/>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4BB1245E-6AC4-AC4A-8FDC-CDD64337F2E4}"/>
              </a:ext>
            </a:extLst>
          </p:cNvPr>
          <p:cNvSpPr>
            <a:spLocks noGrp="1"/>
          </p:cNvSpPr>
          <p:nvPr>
            <p:ph type="ftr" sz="quarter" idx="15"/>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262519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E7FC90-A41C-398B-CA58-201FBF84B6FC}"/>
              </a:ext>
            </a:extLst>
          </p:cNvPr>
          <p:cNvSpPr/>
          <p:nvPr userDrawn="1"/>
        </p:nvSpPr>
        <p:spPr>
          <a:xfrm>
            <a:off x="0" y="-1"/>
            <a:ext cx="12192000" cy="7106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hasCustomPrompt="1"/>
          </p:nvPr>
        </p:nvSpPr>
        <p:spPr>
          <a:xfrm>
            <a:off x="525892" y="2316850"/>
            <a:ext cx="3296920" cy="1783443"/>
          </a:xfrm>
        </p:spPr>
        <p:txBody>
          <a:bodyPr wrap="square" anchor="ctr" anchorCtr="0"/>
          <a:lstStyle>
            <a:lvl1pPr>
              <a:lnSpc>
                <a:spcPct val="100000"/>
              </a:lnSpc>
              <a:defRPr sz="3600" b="0" i="0" spc="0">
                <a:solidFill>
                  <a:schemeClr val="bg1"/>
                </a:solidFill>
                <a:latin typeface="Prometo Medium" panose="020B0704030203060203" pitchFamily="34" charset="0"/>
              </a:defRPr>
            </a:lvl1pPr>
          </a:lstStyle>
          <a:p>
            <a:r>
              <a:rPr lang="en-US" dirty="0"/>
              <a:t>Click to Edit Master Title Style</a:t>
            </a:r>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3607616" y="1447800"/>
            <a:ext cx="4000363" cy="3923535"/>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19" name="Picture Placeholder 25">
            <a:extLst>
              <a:ext uri="{FF2B5EF4-FFF2-40B4-BE49-F238E27FC236}">
                <a16:creationId xmlns:a16="http://schemas.microsoft.com/office/drawing/2014/main" id="{B5367EDA-654E-B609-B470-C1DC5A54311B}"/>
              </a:ext>
            </a:extLst>
          </p:cNvPr>
          <p:cNvSpPr>
            <a:spLocks noGrp="1"/>
          </p:cNvSpPr>
          <p:nvPr>
            <p:ph type="pic" sz="quarter" idx="15"/>
          </p:nvPr>
        </p:nvSpPr>
        <p:spPr>
          <a:xfrm>
            <a:off x="7877237" y="1467232"/>
            <a:ext cx="4000363" cy="3923535"/>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dirty="0"/>
          </a:p>
        </p:txBody>
      </p:sp>
      <p:sp>
        <p:nvSpPr>
          <p:cNvPr id="3" name="Rectangle 2">
            <a:extLst>
              <a:ext uri="{FF2B5EF4-FFF2-40B4-BE49-F238E27FC236}">
                <a16:creationId xmlns:a16="http://schemas.microsoft.com/office/drawing/2014/main" id="{78485449-2D56-1313-D31A-1B11172D8E86}"/>
              </a:ext>
            </a:extLst>
          </p:cNvPr>
          <p:cNvSpPr/>
          <p:nvPr userDrawn="1"/>
        </p:nvSpPr>
        <p:spPr>
          <a:xfrm>
            <a:off x="-279399" y="-279107"/>
            <a:ext cx="12683740" cy="70614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ooter Placeholder 2">
            <a:extLst>
              <a:ext uri="{FF2B5EF4-FFF2-40B4-BE49-F238E27FC236}">
                <a16:creationId xmlns:a16="http://schemas.microsoft.com/office/drawing/2014/main" id="{BDB9A4C8-374F-32A2-66D7-65925CAB3A0B}"/>
              </a:ext>
            </a:extLst>
          </p:cNvPr>
          <p:cNvSpPr>
            <a:spLocks noGrp="1"/>
          </p:cNvSpPr>
          <p:nvPr>
            <p:ph type="ftr" sz="quarter" idx="10"/>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7" name="Picture 6">
            <a:extLst>
              <a:ext uri="{FF2B5EF4-FFF2-40B4-BE49-F238E27FC236}">
                <a16:creationId xmlns:a16="http://schemas.microsoft.com/office/drawing/2014/main" id="{AA54594E-EFE8-F935-5B14-D73BD872A2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2" name="Picture 1">
            <a:extLst>
              <a:ext uri="{FF2B5EF4-FFF2-40B4-BE49-F238E27FC236}">
                <a16:creationId xmlns:a16="http://schemas.microsoft.com/office/drawing/2014/main" id="{757CAF9E-D686-95B3-3072-A1CFEFC719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2392630801"/>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E55CC-77FA-B1F5-16B8-17574AD008FA}"/>
              </a:ext>
            </a:extLst>
          </p:cNvPr>
          <p:cNvSpPr/>
          <p:nvPr userDrawn="1"/>
        </p:nvSpPr>
        <p:spPr>
          <a:xfrm>
            <a:off x="-228601" y="-485775"/>
            <a:ext cx="13001625" cy="7943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45E8BB64-51E7-3F5A-7760-2E340A9A528C}"/>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3" name="Picture 2">
            <a:extLst>
              <a:ext uri="{FF2B5EF4-FFF2-40B4-BE49-F238E27FC236}">
                <a16:creationId xmlns:a16="http://schemas.microsoft.com/office/drawing/2014/main" id="{8AF9C05E-4F5B-F4A6-6266-CA68771295B8}"/>
              </a:ext>
            </a:extLst>
          </p:cNvPr>
          <p:cNvPicPr>
            <a:picLocks noChangeAspect="1"/>
          </p:cNvPicPr>
          <p:nvPr userDrawn="1"/>
        </p:nvPicPr>
        <p:blipFill>
          <a:blip r:embed="rId2">
            <a:alphaModFix amt="12000"/>
          </a:blip>
          <a:stretch>
            <a:fillRect/>
          </a:stretch>
        </p:blipFill>
        <p:spPr>
          <a:xfrm>
            <a:off x="3394566" y="-485775"/>
            <a:ext cx="9761536" cy="5537532"/>
          </a:xfrm>
          <a:prstGeom prst="rect">
            <a:avLst/>
          </a:prstGeom>
        </p:spPr>
      </p:pic>
      <p:pic>
        <p:nvPicPr>
          <p:cNvPr id="6" name="Picture 5">
            <a:extLst>
              <a:ext uri="{FF2B5EF4-FFF2-40B4-BE49-F238E27FC236}">
                <a16:creationId xmlns:a16="http://schemas.microsoft.com/office/drawing/2014/main" id="{907C4E3D-4640-36AB-3AA7-304F34EB6E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5" name="Picture 4">
            <a:extLst>
              <a:ext uri="{FF2B5EF4-FFF2-40B4-BE49-F238E27FC236}">
                <a16:creationId xmlns:a16="http://schemas.microsoft.com/office/drawing/2014/main" id="{7F23D416-C825-0D64-AD54-90F16F41469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302973086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CD67E3-9E32-94AF-6006-CD9E4ACFD212}"/>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hasCustomPrompt="1"/>
          </p:nvPr>
        </p:nvSpPr>
        <p:spPr>
          <a:xfrm>
            <a:off x="516444" y="2340565"/>
            <a:ext cx="3784600" cy="1783443"/>
          </a:xfrm>
        </p:spPr>
        <p:txBody>
          <a:bodyPr/>
          <a:lstStyle>
            <a:lvl1pPr>
              <a:lnSpc>
                <a:spcPct val="100000"/>
              </a:lnSpc>
              <a:defRPr sz="3600">
                <a:solidFill>
                  <a:schemeClr val="tx2"/>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466283" y="1453106"/>
            <a:ext cx="3522017" cy="3522017"/>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8" name="Picture Placeholder 7"/>
          <p:cNvSpPr>
            <a:spLocks noGrp="1"/>
          </p:cNvSpPr>
          <p:nvPr>
            <p:ph type="pic" sz="quarter" idx="13"/>
          </p:nvPr>
        </p:nvSpPr>
        <p:spPr>
          <a:xfrm>
            <a:off x="8153539" y="1453106"/>
            <a:ext cx="3522017" cy="3522017"/>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Rectangle 5">
            <a:extLst>
              <a:ext uri="{FF2B5EF4-FFF2-40B4-BE49-F238E27FC236}">
                <a16:creationId xmlns:a16="http://schemas.microsoft.com/office/drawing/2014/main" id="{2031269C-7A49-5123-27A5-8C2495AF6F89}"/>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A73F1124-E6F7-8E94-3EE5-CF0EF20CF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3" name="Picture 2">
            <a:extLst>
              <a:ext uri="{FF2B5EF4-FFF2-40B4-BE49-F238E27FC236}">
                <a16:creationId xmlns:a16="http://schemas.microsoft.com/office/drawing/2014/main" id="{2F5A175A-7F85-A190-1DEC-0103E43D2A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383460157"/>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5 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CCAAB-E760-772B-6AD6-6B4F274545D5}"/>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a:xfrm>
            <a:off x="514110" y="2821731"/>
            <a:ext cx="10591800" cy="999994"/>
          </a:xfrm>
        </p:spPr>
        <p:txBody>
          <a:bodyPr/>
          <a:lstStyle>
            <a:lvl1pPr algn="ctr">
              <a:defRPr sz="4400">
                <a:solidFill>
                  <a:schemeClr val="tx2"/>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1" name="Rectangle 10">
            <a:extLst>
              <a:ext uri="{FF2B5EF4-FFF2-40B4-BE49-F238E27FC236}">
                <a16:creationId xmlns:a16="http://schemas.microsoft.com/office/drawing/2014/main" id="{137537AE-7623-7938-8CC8-C8D83472821E}"/>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EF292CEC-FB15-F142-F1F4-E391EB11C4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4" name="Picture 3">
            <a:extLst>
              <a:ext uri="{FF2B5EF4-FFF2-40B4-BE49-F238E27FC236}">
                <a16:creationId xmlns:a16="http://schemas.microsoft.com/office/drawing/2014/main" id="{762CB31B-1E3C-27C5-3F2B-C9A1849517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708777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5 Custom Layout">
    <p:bg>
      <p:bgPr>
        <a:solidFill>
          <a:srgbClr val="1E22A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A28822-4A94-1CB7-7436-1341A412E384}"/>
              </a:ext>
            </a:extLst>
          </p:cNvPr>
          <p:cNvSpPr/>
          <p:nvPr userDrawn="1"/>
        </p:nvSpPr>
        <p:spPr>
          <a:xfrm>
            <a:off x="0" y="-1"/>
            <a:ext cx="12192000" cy="6953459"/>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63CCAAB-E760-772B-6AD6-6B4F274545D5}"/>
              </a:ext>
            </a:extLst>
          </p:cNvPr>
          <p:cNvSpPr/>
          <p:nvPr userDrawn="1"/>
        </p:nvSpPr>
        <p:spPr>
          <a:xfrm>
            <a:off x="-215899" y="-478113"/>
            <a:ext cx="12620240" cy="90515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a:xfrm>
            <a:off x="514110" y="2821731"/>
            <a:ext cx="10591800" cy="999994"/>
          </a:xfrm>
        </p:spPr>
        <p:txBody>
          <a:bodyPr/>
          <a:lstStyle>
            <a:lvl1pPr algn="ctr">
              <a:defRPr sz="4400">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7" name="Picture 6">
            <a:extLst>
              <a:ext uri="{FF2B5EF4-FFF2-40B4-BE49-F238E27FC236}">
                <a16:creationId xmlns:a16="http://schemas.microsoft.com/office/drawing/2014/main" id="{C33101F1-5645-34A8-9D70-0B74E6E197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5" name="Picture 4">
            <a:extLst>
              <a:ext uri="{FF2B5EF4-FFF2-40B4-BE49-F238E27FC236}">
                <a16:creationId xmlns:a16="http://schemas.microsoft.com/office/drawing/2014/main" id="{36010A9C-E254-F398-E143-4CE443F74C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2548628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5 Custom Layout">
    <p:bg>
      <p:bgPr>
        <a:solidFill>
          <a:srgbClr val="3CD5A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3CCAAB-E760-772B-6AD6-6B4F274545D5}"/>
              </a:ext>
            </a:extLst>
          </p:cNvPr>
          <p:cNvSpPr/>
          <p:nvPr userDrawn="1"/>
        </p:nvSpPr>
        <p:spPr>
          <a:xfrm>
            <a:off x="0" y="-106479"/>
            <a:ext cx="12192000" cy="533517"/>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D7DB743-ABEB-6F4E-B6FC-5241C063EE1E}"/>
              </a:ext>
            </a:extLst>
          </p:cNvPr>
          <p:cNvSpPr>
            <a:spLocks noGrp="1"/>
          </p:cNvSpPr>
          <p:nvPr>
            <p:ph type="title"/>
          </p:nvPr>
        </p:nvSpPr>
        <p:spPr>
          <a:xfrm>
            <a:off x="514110" y="2821731"/>
            <a:ext cx="10591800" cy="999994"/>
          </a:xfrm>
        </p:spPr>
        <p:txBody>
          <a:bodyPr/>
          <a:lstStyle>
            <a:lvl1pPr algn="ctr">
              <a:defRPr sz="4400">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0CBDE9F9-735B-064C-9233-5920BAC15783}"/>
              </a:ext>
            </a:extLst>
          </p:cNvPr>
          <p:cNvSpPr>
            <a:spLocks noGrp="1"/>
          </p:cNvSpPr>
          <p:nvPr>
            <p:ph type="ftr" sz="quarter" idx="10"/>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0" name="Rectangle 9">
            <a:extLst>
              <a:ext uri="{FF2B5EF4-FFF2-40B4-BE49-F238E27FC236}">
                <a16:creationId xmlns:a16="http://schemas.microsoft.com/office/drawing/2014/main" id="{83D97DC9-E436-F2ED-1BD2-0D8197340081}"/>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76E11095-8050-223E-0CA8-E8BFBF412C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4" name="Picture 3">
            <a:extLst>
              <a:ext uri="{FF2B5EF4-FFF2-40B4-BE49-F238E27FC236}">
                <a16:creationId xmlns:a16="http://schemas.microsoft.com/office/drawing/2014/main" id="{716CE73D-CBE7-167F-0F66-01157A189E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3580545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 Custom Layout">
    <p:bg>
      <p:bgPr>
        <a:solidFill>
          <a:srgbClr val="3CD5A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5DD1C4-DFB4-34AC-64ED-EFDCF4DD1F6C}"/>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7"/>
          <p:cNvSpPr>
            <a:spLocks noGrp="1"/>
          </p:cNvSpPr>
          <p:nvPr>
            <p:ph type="pic" sz="quarter" idx="12"/>
          </p:nvPr>
        </p:nvSpPr>
        <p:spPr>
          <a:xfrm>
            <a:off x="495300" y="1447800"/>
            <a:ext cx="3429264" cy="34292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4132316" y="1456553"/>
            <a:ext cx="3431248" cy="34312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4351344" y="2757023"/>
            <a:ext cx="3006236" cy="807037"/>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5604065" y="3564060"/>
            <a:ext cx="475653" cy="1015663"/>
          </a:xfrm>
          <a:prstGeom prst="rect">
            <a:avLst/>
          </a:prstGeom>
          <a:noFill/>
        </p:spPr>
        <p:txBody>
          <a:bodyPr wrap="square" rtlCol="0">
            <a:spAutoFit/>
          </a:bodyPr>
          <a:lstStyle/>
          <a:p>
            <a:pPr algn="ctr"/>
            <a:r>
              <a:rPr lang="en-US" sz="6000" b="0" i="1" dirty="0">
                <a:solidFill>
                  <a:schemeClr val="accent2"/>
                </a:solidFill>
                <a:latin typeface="Prometo Medium" panose="020B0704030203060203" pitchFamily="34" charset="0"/>
              </a:rPr>
              <a:t>“</a:t>
            </a:r>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7743944" y="1445552"/>
            <a:ext cx="3504421" cy="343124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4F1C1BA9-EB81-2B40-9E94-5DDE43D2A1B6}"/>
              </a:ext>
            </a:extLst>
          </p:cNvPr>
          <p:cNvSpPr>
            <a:spLocks noGrp="1"/>
          </p:cNvSpPr>
          <p:nvPr>
            <p:ph type="ftr" sz="quarter" idx="17"/>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4" name="Rectangle 13">
            <a:extLst>
              <a:ext uri="{FF2B5EF4-FFF2-40B4-BE49-F238E27FC236}">
                <a16:creationId xmlns:a16="http://schemas.microsoft.com/office/drawing/2014/main" id="{490BEFD0-051F-1445-4188-24C7593CBB9A}"/>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4915A03-CF69-8877-FF1F-A32E3BDA47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3" name="Picture 2">
            <a:extLst>
              <a:ext uri="{FF2B5EF4-FFF2-40B4-BE49-F238E27FC236}">
                <a16:creationId xmlns:a16="http://schemas.microsoft.com/office/drawing/2014/main" id="{544D0F5C-4D4E-08C8-11C7-7E1C03B01B9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190908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3CD5AF"/>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2017684" y="-846809"/>
            <a:ext cx="8255883" cy="8255883"/>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2558452" y="2389412"/>
            <a:ext cx="4187371"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A7760CBC-F232-8892-FC24-98AA735765FD}"/>
              </a:ext>
            </a:extLst>
          </p:cNvPr>
          <p:cNvSpPr/>
          <p:nvPr userDrawn="1"/>
        </p:nvSpPr>
        <p:spPr>
          <a:xfrm>
            <a:off x="0" y="-174152"/>
            <a:ext cx="12192000" cy="601190"/>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503D1906-C08F-3344-8E9A-D0DA1AD254ED}"/>
              </a:ext>
            </a:extLst>
          </p:cNvPr>
          <p:cNvSpPr>
            <a:spLocks noGrp="1"/>
          </p:cNvSpPr>
          <p:nvPr>
            <p:ph type="ftr" sz="quarter" idx="13"/>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3" name="Rectangle 2">
            <a:extLst>
              <a:ext uri="{FF2B5EF4-FFF2-40B4-BE49-F238E27FC236}">
                <a16:creationId xmlns:a16="http://schemas.microsoft.com/office/drawing/2014/main" id="{B5729E0A-79A2-33F4-B16E-79B3D331DF84}"/>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756D398-63EF-F7DE-EBA6-6F90C37B6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6" name="Picture 5">
            <a:extLst>
              <a:ext uri="{FF2B5EF4-FFF2-40B4-BE49-F238E27FC236}">
                <a16:creationId xmlns:a16="http://schemas.microsoft.com/office/drawing/2014/main" id="{49393F39-DAA8-FDCF-8C75-7B40EEE9BA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3980924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3CD5AF"/>
        </a:solidFill>
        <a:effectLst/>
      </p:bgPr>
    </p:bg>
    <p:spTree>
      <p:nvGrpSpPr>
        <p:cNvPr id="1" name=""/>
        <p:cNvGrpSpPr/>
        <p:nvPr/>
      </p:nvGrpSpPr>
      <p:grpSpPr>
        <a:xfrm>
          <a:off x="0" y="0"/>
          <a:ext cx="0" cy="0"/>
          <a:chOff x="0" y="0"/>
          <a:chExt cx="0" cy="0"/>
        </a:xfrm>
      </p:grpSpPr>
      <p:pic>
        <p:nvPicPr>
          <p:cNvPr id="17" name="Picture 16" descr="A blue circles and circles on a black background&#10;&#10;Description automatically generated">
            <a:extLst>
              <a:ext uri="{FF2B5EF4-FFF2-40B4-BE49-F238E27FC236}">
                <a16:creationId xmlns:a16="http://schemas.microsoft.com/office/drawing/2014/main" id="{F20C92E2-93C4-BB7B-0C89-EEC5FED22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7114" y="531447"/>
            <a:ext cx="1272886" cy="916353"/>
          </a:xfrm>
          <a:prstGeom prst="rect">
            <a:avLst/>
          </a:prstGeom>
        </p:spPr>
      </p:pic>
      <p:sp>
        <p:nvSpPr>
          <p:cNvPr id="6" name="Picture Placeholder 7"/>
          <p:cNvSpPr>
            <a:spLocks noGrp="1"/>
          </p:cNvSpPr>
          <p:nvPr>
            <p:ph type="pic" sz="quarter" idx="12"/>
          </p:nvPr>
        </p:nvSpPr>
        <p:spPr>
          <a:xfrm>
            <a:off x="3863437" y="-16832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505632" y="2142277"/>
            <a:ext cx="3071367" cy="1783443"/>
          </a:xfrm>
        </p:spPr>
        <p:txBody>
          <a:bodyPr/>
          <a:lstStyle>
            <a:lvl1pPr>
              <a:lnSpc>
                <a:spcPct val="100000"/>
              </a:lnSpc>
              <a:defRPr sz="3600">
                <a:solidFill>
                  <a:srgbClr val="FFFFFF"/>
                </a:solidFill>
                <a:latin typeface="Prometo Medium" panose="020B0704030203060203" pitchFamily="34" charset="0"/>
              </a:defRPr>
            </a:lvl1pPr>
          </a:lstStyle>
          <a:p>
            <a:r>
              <a:rPr lang="en-US" dirty="0"/>
              <a:t>Click To Edit Master Title Style</a:t>
            </a:r>
          </a:p>
        </p:txBody>
      </p:sp>
      <p:sp>
        <p:nvSpPr>
          <p:cNvPr id="15" name="Rectangle 14">
            <a:extLst>
              <a:ext uri="{FF2B5EF4-FFF2-40B4-BE49-F238E27FC236}">
                <a16:creationId xmlns:a16="http://schemas.microsoft.com/office/drawing/2014/main" id="{C72D31E8-B1EE-B9F5-50C9-E7321592C6F3}"/>
              </a:ext>
            </a:extLst>
          </p:cNvPr>
          <p:cNvSpPr/>
          <p:nvPr userDrawn="1"/>
        </p:nvSpPr>
        <p:spPr>
          <a:xfrm>
            <a:off x="0" y="-137689"/>
            <a:ext cx="12192000" cy="577427"/>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A0BE134F-2CF3-F64C-AB00-008C9BB3A23E}"/>
              </a:ext>
            </a:extLst>
          </p:cNvPr>
          <p:cNvSpPr>
            <a:spLocks noGrp="1"/>
          </p:cNvSpPr>
          <p:nvPr>
            <p:ph type="ftr" sz="quarter" idx="13"/>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8" name="Rectangle 7">
            <a:extLst>
              <a:ext uri="{FF2B5EF4-FFF2-40B4-BE49-F238E27FC236}">
                <a16:creationId xmlns:a16="http://schemas.microsoft.com/office/drawing/2014/main" id="{3E682A87-F5D6-1799-9795-4D2833564816}"/>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E1077E3E-5F5A-34A8-F735-4F9EBC342C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37273" y="6298059"/>
            <a:ext cx="1484314" cy="366130"/>
          </a:xfrm>
          <a:prstGeom prst="rect">
            <a:avLst/>
          </a:prstGeom>
        </p:spPr>
      </p:pic>
      <p:pic>
        <p:nvPicPr>
          <p:cNvPr id="3" name="Picture 2">
            <a:extLst>
              <a:ext uri="{FF2B5EF4-FFF2-40B4-BE49-F238E27FC236}">
                <a16:creationId xmlns:a16="http://schemas.microsoft.com/office/drawing/2014/main" id="{84C15E87-F079-8D22-DC4F-DD1CCF5B66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638030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9A3E10-D20D-AA14-8D32-3E67D0FE9987}"/>
              </a:ext>
            </a:extLst>
          </p:cNvPr>
          <p:cNvSpPr/>
          <p:nvPr userDrawn="1"/>
        </p:nvSpPr>
        <p:spPr>
          <a:xfrm>
            <a:off x="0" y="-1"/>
            <a:ext cx="12192000" cy="6953459"/>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65AAB71-6CA5-303D-8707-D05B563CA372}"/>
              </a:ext>
            </a:extLst>
          </p:cNvPr>
          <p:cNvSpPr/>
          <p:nvPr userDrawn="1"/>
        </p:nvSpPr>
        <p:spPr>
          <a:xfrm>
            <a:off x="-215899" y="-478113"/>
            <a:ext cx="12620240" cy="90515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ooter Placeholder 2">
            <a:extLst>
              <a:ext uri="{FF2B5EF4-FFF2-40B4-BE49-F238E27FC236}">
                <a16:creationId xmlns:a16="http://schemas.microsoft.com/office/drawing/2014/main" id="{E0EED2B8-8066-09D2-4664-918CCA04A9C0}"/>
              </a:ext>
            </a:extLst>
          </p:cNvPr>
          <p:cNvSpPr txBox="1">
            <a:spLocks/>
          </p:cNvSpPr>
          <p:nvPr userDrawn="1"/>
        </p:nvSpPr>
        <p:spPr>
          <a:xfrm>
            <a:off x="507420" y="91227"/>
            <a:ext cx="10570781" cy="365125"/>
          </a:xfrm>
          <a:prstGeom prst="rect">
            <a:avLst/>
          </a:prstGeom>
        </p:spPr>
        <p:txBody>
          <a:bodyPr vert="horz" lIns="0" tIns="0" rIns="0" bIns="0" rtlCol="0" anchor="ctr"/>
          <a:lstStyle>
            <a:defPPr>
              <a:defRPr lang="en-US"/>
            </a:defPPr>
            <a:lvl1pPr marL="0" algn="l" defTabSz="914400" rtl="0" eaLnBrk="1" latinLnBrk="0" hangingPunct="1">
              <a:defRPr lang="en-US" sz="1000" b="0" i="0" kern="1200" spc="0" baseline="0">
                <a:solidFill>
                  <a:schemeClr val="accent4"/>
                </a:solidFill>
                <a:latin typeface="Century Gothic" panose="020B050202020202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 (To customize: Insert &gt; Header Footer &gt; Edit Footer Text &gt; Apply to All)</a:t>
            </a:r>
            <a:endParaRPr lang="en-US" dirty="0"/>
          </a:p>
        </p:txBody>
      </p:sp>
      <p:sp>
        <p:nvSpPr>
          <p:cNvPr id="15" name="Rectangle 14">
            <a:extLst>
              <a:ext uri="{FF2B5EF4-FFF2-40B4-BE49-F238E27FC236}">
                <a16:creationId xmlns:a16="http://schemas.microsoft.com/office/drawing/2014/main" id="{F5E44A74-7D9A-625E-E3A0-9BD8E71C971B}"/>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icture Placeholder 8"/>
          <p:cNvSpPr>
            <a:spLocks noGrp="1"/>
          </p:cNvSpPr>
          <p:nvPr>
            <p:ph type="pic" sz="quarter" idx="12"/>
          </p:nvPr>
        </p:nvSpPr>
        <p:spPr>
          <a:xfrm>
            <a:off x="2410111" y="1247636"/>
            <a:ext cx="9781889" cy="50673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p:nvPr>
        </p:nvSpPr>
        <p:spPr>
          <a:xfrm>
            <a:off x="535128" y="2057400"/>
            <a:ext cx="4187371" cy="1783443"/>
          </a:xfrm>
        </p:spPr>
        <p:txBody>
          <a:bodyPr/>
          <a:lstStyle>
            <a:lvl1pPr>
              <a:lnSpc>
                <a:spcPct val="100000"/>
              </a:lnSpc>
              <a:defRPr sz="3600">
                <a:solidFill>
                  <a:schemeClr val="bg1"/>
                </a:solidFill>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EFAE155F-7E34-DD49-8B26-19F0621382C9}"/>
              </a:ext>
            </a:extLst>
          </p:cNvPr>
          <p:cNvSpPr>
            <a:spLocks noGrp="1"/>
          </p:cNvSpPr>
          <p:nvPr>
            <p:ph type="ftr" sz="quarter" idx="13"/>
          </p:nvPr>
        </p:nvSpPr>
        <p:spPr>
          <a:xfrm>
            <a:off x="507420" y="91227"/>
            <a:ext cx="10570781" cy="365125"/>
          </a:xfrm>
          <a:prstGeom prst="rect">
            <a:avLst/>
          </a:prstGeom>
        </p:spPr>
        <p:txBody>
          <a:bodyPr/>
          <a:lstStyle>
            <a:lvl1pPr>
              <a:defRPr>
                <a:solidFill>
                  <a:schemeClr val="bg1"/>
                </a:solidFill>
              </a:defRPr>
            </a:lvl1pPr>
          </a:lstStyle>
          <a:p>
            <a:r>
              <a:rPr lang="en-US" dirty="0"/>
              <a:t>PRESENTATION TITLE (To customize: Insert &gt; Header Footer &gt; Edit Footer Text &gt; Apply to All)</a:t>
            </a:r>
          </a:p>
        </p:txBody>
      </p:sp>
      <p:sp>
        <p:nvSpPr>
          <p:cNvPr id="3" name="Rectangle 2">
            <a:extLst>
              <a:ext uri="{FF2B5EF4-FFF2-40B4-BE49-F238E27FC236}">
                <a16:creationId xmlns:a16="http://schemas.microsoft.com/office/drawing/2014/main" id="{2B256FEC-CCEF-8D89-A51A-D58E11E6F07E}"/>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CDA16DC9-CC91-D129-848E-8D4A13FDE0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5" name="Picture 4">
            <a:extLst>
              <a:ext uri="{FF2B5EF4-FFF2-40B4-BE49-F238E27FC236}">
                <a16:creationId xmlns:a16="http://schemas.microsoft.com/office/drawing/2014/main" id="{3615347A-7093-01CD-DBC0-3E7BD85109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24838948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B0414E-C7F3-B205-181D-458FF372E4AB}"/>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icture Placeholder 4"/>
          <p:cNvSpPr>
            <a:spLocks noGrp="1"/>
          </p:cNvSpPr>
          <p:nvPr>
            <p:ph type="pic" sz="quarter" idx="14"/>
          </p:nvPr>
        </p:nvSpPr>
        <p:spPr>
          <a:xfrm>
            <a:off x="0" y="427038"/>
            <a:ext cx="12192000" cy="643096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4727BEA9-BFCA-7D4C-911D-F8C6A7B517C5}"/>
              </a:ext>
            </a:extLst>
          </p:cNvPr>
          <p:cNvSpPr>
            <a:spLocks noGrp="1"/>
          </p:cNvSpPr>
          <p:nvPr>
            <p:ph type="ftr" sz="quarter" idx="15"/>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35979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5"/>
          </p:nvPr>
        </p:nvSpPr>
        <p:spPr>
          <a:xfrm>
            <a:off x="6057207" y="436688"/>
            <a:ext cx="6134793" cy="640164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5" name="Picture Placeholder 4"/>
          <p:cNvSpPr>
            <a:spLocks noGrp="1"/>
          </p:cNvSpPr>
          <p:nvPr>
            <p:ph type="pic" sz="quarter" idx="14"/>
          </p:nvPr>
        </p:nvSpPr>
        <p:spPr>
          <a:xfrm>
            <a:off x="-1" y="436688"/>
            <a:ext cx="6134793" cy="640164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9DA8A1D4-CDD9-4E43-9E1D-0FCCCEEB98DD}"/>
              </a:ext>
            </a:extLst>
          </p:cNvPr>
          <p:cNvSpPr>
            <a:spLocks noGrp="1"/>
          </p:cNvSpPr>
          <p:nvPr>
            <p:ph type="ftr" sz="quarter" idx="16"/>
          </p:nvPr>
        </p:nvSpPr>
        <p:spPr>
          <a:xfrm>
            <a:off x="507420" y="91227"/>
            <a:ext cx="10570781" cy="365125"/>
          </a:xfrm>
          <a:prstGeom prst="rect">
            <a:avLst/>
          </a:prstGeom>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5137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_Visual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2F00-5CC0-EE42-A7FC-43B8A7139BA7}"/>
              </a:ext>
            </a:extLst>
          </p:cNvPr>
          <p:cNvSpPr>
            <a:spLocks noGrp="1"/>
          </p:cNvSpPr>
          <p:nvPr>
            <p:ph type="title" hasCustomPrompt="1"/>
          </p:nvPr>
        </p:nvSpPr>
        <p:spPr>
          <a:xfrm>
            <a:off x="507420" y="1097280"/>
            <a:ext cx="10291209" cy="477288"/>
          </a:xfrm>
        </p:spPr>
        <p:txBody>
          <a:bodyPr/>
          <a:lstStyle/>
          <a:p>
            <a:r>
              <a:rPr lang="en-US" dirty="0"/>
              <a:t>Thank You Sponsors</a:t>
            </a:r>
          </a:p>
        </p:txBody>
      </p:sp>
      <p:sp>
        <p:nvSpPr>
          <p:cNvPr id="5" name="Footer Placeholder 4">
            <a:extLst>
              <a:ext uri="{FF2B5EF4-FFF2-40B4-BE49-F238E27FC236}">
                <a16:creationId xmlns:a16="http://schemas.microsoft.com/office/drawing/2014/main" id="{70914FA4-651E-0645-9165-939E6BDC4D0D}"/>
              </a:ext>
            </a:extLst>
          </p:cNvPr>
          <p:cNvSpPr>
            <a:spLocks noGrp="1"/>
          </p:cNvSpPr>
          <p:nvPr>
            <p:ph type="ftr" sz="quarter" idx="13"/>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9" name="Picture Placeholder 3">
            <a:extLst>
              <a:ext uri="{FF2B5EF4-FFF2-40B4-BE49-F238E27FC236}">
                <a16:creationId xmlns:a16="http://schemas.microsoft.com/office/drawing/2014/main" id="{CF6B7964-2854-746D-8C76-35F0941D1087}"/>
              </a:ext>
            </a:extLst>
          </p:cNvPr>
          <p:cNvSpPr>
            <a:spLocks noGrp="1"/>
          </p:cNvSpPr>
          <p:nvPr>
            <p:ph type="pic" sz="quarter" idx="21"/>
          </p:nvPr>
        </p:nvSpPr>
        <p:spPr>
          <a:xfrm>
            <a:off x="507420"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0" name="Picture Placeholder 3">
            <a:extLst>
              <a:ext uri="{FF2B5EF4-FFF2-40B4-BE49-F238E27FC236}">
                <a16:creationId xmlns:a16="http://schemas.microsoft.com/office/drawing/2014/main" id="{38DE4A58-A395-A17D-B418-96863937F1C5}"/>
              </a:ext>
            </a:extLst>
          </p:cNvPr>
          <p:cNvSpPr>
            <a:spLocks noGrp="1"/>
          </p:cNvSpPr>
          <p:nvPr>
            <p:ph type="pic" sz="quarter" idx="22"/>
          </p:nvPr>
        </p:nvSpPr>
        <p:spPr>
          <a:xfrm>
            <a:off x="2995755"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1" name="Picture Placeholder 3">
            <a:extLst>
              <a:ext uri="{FF2B5EF4-FFF2-40B4-BE49-F238E27FC236}">
                <a16:creationId xmlns:a16="http://schemas.microsoft.com/office/drawing/2014/main" id="{01A48708-15EC-4BEC-3B53-73B4B11684DF}"/>
              </a:ext>
            </a:extLst>
          </p:cNvPr>
          <p:cNvSpPr>
            <a:spLocks noGrp="1"/>
          </p:cNvSpPr>
          <p:nvPr>
            <p:ph type="pic" sz="quarter" idx="23"/>
          </p:nvPr>
        </p:nvSpPr>
        <p:spPr>
          <a:xfrm>
            <a:off x="5484090"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2" name="Picture Placeholder 3">
            <a:extLst>
              <a:ext uri="{FF2B5EF4-FFF2-40B4-BE49-F238E27FC236}">
                <a16:creationId xmlns:a16="http://schemas.microsoft.com/office/drawing/2014/main" id="{C9028E81-C175-A204-6B01-E2F313B5E125}"/>
              </a:ext>
            </a:extLst>
          </p:cNvPr>
          <p:cNvSpPr>
            <a:spLocks noGrp="1"/>
          </p:cNvSpPr>
          <p:nvPr>
            <p:ph type="pic" sz="quarter" idx="24"/>
          </p:nvPr>
        </p:nvSpPr>
        <p:spPr>
          <a:xfrm>
            <a:off x="7972425" y="2057400"/>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3" name="Picture Placeholder 3">
            <a:extLst>
              <a:ext uri="{FF2B5EF4-FFF2-40B4-BE49-F238E27FC236}">
                <a16:creationId xmlns:a16="http://schemas.microsoft.com/office/drawing/2014/main" id="{68041D4A-709B-93D1-EB89-4F790E3DD7CA}"/>
              </a:ext>
            </a:extLst>
          </p:cNvPr>
          <p:cNvSpPr>
            <a:spLocks noGrp="1"/>
          </p:cNvSpPr>
          <p:nvPr>
            <p:ph type="pic" sz="quarter" idx="25"/>
          </p:nvPr>
        </p:nvSpPr>
        <p:spPr>
          <a:xfrm>
            <a:off x="507420"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4" name="Picture Placeholder 3">
            <a:extLst>
              <a:ext uri="{FF2B5EF4-FFF2-40B4-BE49-F238E27FC236}">
                <a16:creationId xmlns:a16="http://schemas.microsoft.com/office/drawing/2014/main" id="{CFCCEB0C-9801-0CAA-3961-B3F8D40AD54B}"/>
              </a:ext>
            </a:extLst>
          </p:cNvPr>
          <p:cNvSpPr>
            <a:spLocks noGrp="1"/>
          </p:cNvSpPr>
          <p:nvPr>
            <p:ph type="pic" sz="quarter" idx="26"/>
          </p:nvPr>
        </p:nvSpPr>
        <p:spPr>
          <a:xfrm>
            <a:off x="2995755"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5" name="Picture Placeholder 3">
            <a:extLst>
              <a:ext uri="{FF2B5EF4-FFF2-40B4-BE49-F238E27FC236}">
                <a16:creationId xmlns:a16="http://schemas.microsoft.com/office/drawing/2014/main" id="{03E0E43C-A112-6365-27EF-324A6D967B91}"/>
              </a:ext>
            </a:extLst>
          </p:cNvPr>
          <p:cNvSpPr>
            <a:spLocks noGrp="1"/>
          </p:cNvSpPr>
          <p:nvPr>
            <p:ph type="pic" sz="quarter" idx="27"/>
          </p:nvPr>
        </p:nvSpPr>
        <p:spPr>
          <a:xfrm>
            <a:off x="5484090"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3">
            <a:extLst>
              <a:ext uri="{FF2B5EF4-FFF2-40B4-BE49-F238E27FC236}">
                <a16:creationId xmlns:a16="http://schemas.microsoft.com/office/drawing/2014/main" id="{0410AA93-91EE-9C7C-7277-A49BF373C19B}"/>
              </a:ext>
            </a:extLst>
          </p:cNvPr>
          <p:cNvSpPr>
            <a:spLocks noGrp="1"/>
          </p:cNvSpPr>
          <p:nvPr>
            <p:ph type="pic" sz="quarter" idx="28"/>
          </p:nvPr>
        </p:nvSpPr>
        <p:spPr>
          <a:xfrm>
            <a:off x="7972425" y="3408468"/>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7" name="Picture Placeholder 3">
            <a:extLst>
              <a:ext uri="{FF2B5EF4-FFF2-40B4-BE49-F238E27FC236}">
                <a16:creationId xmlns:a16="http://schemas.microsoft.com/office/drawing/2014/main" id="{360C61F6-BB71-7F90-6E1C-D739CF907885}"/>
              </a:ext>
            </a:extLst>
          </p:cNvPr>
          <p:cNvSpPr>
            <a:spLocks noGrp="1"/>
          </p:cNvSpPr>
          <p:nvPr>
            <p:ph type="pic" sz="quarter" idx="29"/>
          </p:nvPr>
        </p:nvSpPr>
        <p:spPr>
          <a:xfrm>
            <a:off x="507420"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8" name="Picture Placeholder 3">
            <a:extLst>
              <a:ext uri="{FF2B5EF4-FFF2-40B4-BE49-F238E27FC236}">
                <a16:creationId xmlns:a16="http://schemas.microsoft.com/office/drawing/2014/main" id="{6B11246D-AAF1-8973-D130-6F3313F5F69A}"/>
              </a:ext>
            </a:extLst>
          </p:cNvPr>
          <p:cNvSpPr>
            <a:spLocks noGrp="1"/>
          </p:cNvSpPr>
          <p:nvPr>
            <p:ph type="pic" sz="quarter" idx="30"/>
          </p:nvPr>
        </p:nvSpPr>
        <p:spPr>
          <a:xfrm>
            <a:off x="2995755"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9" name="Picture Placeholder 3">
            <a:extLst>
              <a:ext uri="{FF2B5EF4-FFF2-40B4-BE49-F238E27FC236}">
                <a16:creationId xmlns:a16="http://schemas.microsoft.com/office/drawing/2014/main" id="{D3CF73AE-B216-8F61-8C4B-AFA512B0E76D}"/>
              </a:ext>
            </a:extLst>
          </p:cNvPr>
          <p:cNvSpPr>
            <a:spLocks noGrp="1"/>
          </p:cNvSpPr>
          <p:nvPr>
            <p:ph type="pic" sz="quarter" idx="31"/>
          </p:nvPr>
        </p:nvSpPr>
        <p:spPr>
          <a:xfrm>
            <a:off x="5484090"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30" name="Picture Placeholder 3">
            <a:extLst>
              <a:ext uri="{FF2B5EF4-FFF2-40B4-BE49-F238E27FC236}">
                <a16:creationId xmlns:a16="http://schemas.microsoft.com/office/drawing/2014/main" id="{4BC0A622-82B8-A87B-117E-B385EDC79E61}"/>
              </a:ext>
            </a:extLst>
          </p:cNvPr>
          <p:cNvSpPr>
            <a:spLocks noGrp="1"/>
          </p:cNvSpPr>
          <p:nvPr>
            <p:ph type="pic" sz="quarter" idx="32"/>
          </p:nvPr>
        </p:nvSpPr>
        <p:spPr>
          <a:xfrm>
            <a:off x="7972425" y="4802926"/>
            <a:ext cx="2294373" cy="1127093"/>
          </a:xfrm>
          <a:prstGeom prst="rect">
            <a:avLst/>
          </a:prstGeom>
          <a:gradFill>
            <a:gsLst>
              <a:gs pos="0">
                <a:schemeClr val="bg1">
                  <a:lumMod val="85000"/>
                </a:schemeClr>
              </a:gs>
              <a:gs pos="99000">
                <a:schemeClr val="bg1">
                  <a:lumMod val="75000"/>
                </a:schemeClr>
              </a:gs>
            </a:gsLst>
            <a:lin ang="5400000" scaled="1"/>
          </a:gradFill>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185903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375443" y="-1151684"/>
            <a:ext cx="5359399" cy="9161367"/>
          </a:xfrm>
          <a:prstGeom prst="rect">
            <a:avLst/>
          </a:prstGeom>
        </p:spPr>
      </p:pic>
      <p:sp>
        <p:nvSpPr>
          <p:cNvPr id="2" name="Title 1"/>
          <p:cNvSpPr>
            <a:spLocks noGrp="1"/>
          </p:cNvSpPr>
          <p:nvPr>
            <p:ph type="title"/>
          </p:nvPr>
        </p:nvSpPr>
        <p:spPr>
          <a:xfrm>
            <a:off x="509728" y="2330279"/>
            <a:ext cx="3847216"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8" name="Picture Placeholder 4"/>
          <p:cNvSpPr>
            <a:spLocks noGrp="1"/>
          </p:cNvSpPr>
          <p:nvPr>
            <p:ph type="pic" sz="quarter" idx="14"/>
          </p:nvPr>
        </p:nvSpPr>
        <p:spPr>
          <a:xfrm>
            <a:off x="6117875" y="1133700"/>
            <a:ext cx="1915373" cy="3962400"/>
          </a:xfrm>
          <a:prstGeom prst="roundRect">
            <a:avLst>
              <a:gd name="adj" fmla="val 11979"/>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4" name="Footer Placeholder 3">
            <a:extLst>
              <a:ext uri="{FF2B5EF4-FFF2-40B4-BE49-F238E27FC236}">
                <a16:creationId xmlns:a16="http://schemas.microsoft.com/office/drawing/2014/main" id="{F56AC65B-910B-BC4D-BDF5-63469AFEDBFE}"/>
              </a:ext>
            </a:extLst>
          </p:cNvPr>
          <p:cNvSpPr>
            <a:spLocks noGrp="1"/>
          </p:cNvSpPr>
          <p:nvPr>
            <p:ph type="ftr" sz="quarter" idx="15"/>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5" name="Rectangle 4">
            <a:extLst>
              <a:ext uri="{FF2B5EF4-FFF2-40B4-BE49-F238E27FC236}">
                <a16:creationId xmlns:a16="http://schemas.microsoft.com/office/drawing/2014/main" id="{B3DC1F43-0198-EB10-B340-C175B1F1A23B}"/>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DC8D6CA6-85CB-EEBC-39F1-3664899A5A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3" name="Picture 2">
            <a:extLst>
              <a:ext uri="{FF2B5EF4-FFF2-40B4-BE49-F238E27FC236}">
                <a16:creationId xmlns:a16="http://schemas.microsoft.com/office/drawing/2014/main" id="{DC9AB549-6E95-4425-BA88-0251105FFA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140101280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8" name="Picture Placeholder 4"/>
          <p:cNvSpPr>
            <a:spLocks noGrp="1"/>
          </p:cNvSpPr>
          <p:nvPr>
            <p:ph type="pic" sz="quarter" idx="14"/>
          </p:nvPr>
        </p:nvSpPr>
        <p:spPr>
          <a:xfrm>
            <a:off x="4778003" y="810002"/>
            <a:ext cx="2532888" cy="5321808"/>
          </a:xfrm>
          <a:prstGeom prst="roundRect">
            <a:avLst>
              <a:gd name="adj" fmla="val 0"/>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4"/>
          <p:cNvSpPr>
            <a:spLocks noGrp="1"/>
          </p:cNvSpPr>
          <p:nvPr>
            <p:ph type="pic" sz="quarter" idx="18"/>
          </p:nvPr>
        </p:nvSpPr>
        <p:spPr>
          <a:xfrm>
            <a:off x="1918893" y="8116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Footer Placeholder 1">
            <a:extLst>
              <a:ext uri="{FF2B5EF4-FFF2-40B4-BE49-F238E27FC236}">
                <a16:creationId xmlns:a16="http://schemas.microsoft.com/office/drawing/2014/main" id="{519437C4-20E4-D747-90E4-A20635A965EC}"/>
              </a:ext>
            </a:extLst>
          </p:cNvPr>
          <p:cNvSpPr>
            <a:spLocks noGrp="1"/>
          </p:cNvSpPr>
          <p:nvPr>
            <p:ph type="ftr" sz="quarter" idx="19"/>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9" name="Picture Placeholder 4"/>
          <p:cNvSpPr>
            <a:spLocks noGrp="1"/>
          </p:cNvSpPr>
          <p:nvPr>
            <p:ph type="pic" sz="quarter" idx="15"/>
          </p:nvPr>
        </p:nvSpPr>
        <p:spPr>
          <a:xfrm>
            <a:off x="7641391" y="811645"/>
            <a:ext cx="2528610" cy="5320145"/>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3" name="Rectangle 2">
            <a:extLst>
              <a:ext uri="{FF2B5EF4-FFF2-40B4-BE49-F238E27FC236}">
                <a16:creationId xmlns:a16="http://schemas.microsoft.com/office/drawing/2014/main" id="{A08651B3-B85B-FDF6-2B86-C38D687104B5}"/>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37F6540A-DB68-539E-3D38-91E577819C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4" name="Picture 3">
            <a:extLst>
              <a:ext uri="{FF2B5EF4-FFF2-40B4-BE49-F238E27FC236}">
                <a16:creationId xmlns:a16="http://schemas.microsoft.com/office/drawing/2014/main" id="{9D44F2B3-6E66-4CB6-F3B2-A3CE7877A0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3207664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0978" y="-7716539"/>
            <a:ext cx="2935516" cy="22532368"/>
          </a:xfrm>
          <a:prstGeom prst="rect">
            <a:avLst/>
          </a:prstGeom>
        </p:spPr>
      </p:pic>
      <p:sp>
        <p:nvSpPr>
          <p:cNvPr id="11" name="Picture Placeholder 4"/>
          <p:cNvSpPr>
            <a:spLocks noGrp="1"/>
          </p:cNvSpPr>
          <p:nvPr>
            <p:ph type="pic" sz="quarter" idx="14"/>
          </p:nvPr>
        </p:nvSpPr>
        <p:spPr>
          <a:xfrm>
            <a:off x="4967986" y="2389412"/>
            <a:ext cx="1829708"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2" name="Title 1"/>
          <p:cNvSpPr>
            <a:spLocks noGrp="1"/>
          </p:cNvSpPr>
          <p:nvPr>
            <p:ph type="title"/>
          </p:nvPr>
        </p:nvSpPr>
        <p:spPr>
          <a:xfrm>
            <a:off x="509728" y="2330279"/>
            <a:ext cx="3053805" cy="2216200"/>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4D8058F0-D55B-4143-9C11-920593638A96}"/>
              </a:ext>
            </a:extLst>
          </p:cNvPr>
          <p:cNvSpPr>
            <a:spLocks noGrp="1"/>
          </p:cNvSpPr>
          <p:nvPr>
            <p:ph type="ftr" sz="quarter" idx="15"/>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7" name="Rectangle 6">
            <a:extLst>
              <a:ext uri="{FF2B5EF4-FFF2-40B4-BE49-F238E27FC236}">
                <a16:creationId xmlns:a16="http://schemas.microsoft.com/office/drawing/2014/main" id="{3B8D82FC-7F2E-322F-88A6-62C92A6892F2}"/>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42DEC285-487A-DAED-6EB8-9A21564AB1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37273" y="6298059"/>
            <a:ext cx="1484314" cy="366130"/>
          </a:xfrm>
          <a:prstGeom prst="rect">
            <a:avLst/>
          </a:prstGeom>
        </p:spPr>
      </p:pic>
      <p:pic>
        <p:nvPicPr>
          <p:cNvPr id="5" name="Picture 4">
            <a:extLst>
              <a:ext uri="{FF2B5EF4-FFF2-40B4-BE49-F238E27FC236}">
                <a16:creationId xmlns:a16="http://schemas.microsoft.com/office/drawing/2014/main" id="{2B0A2E50-213D-16C8-D6CD-53FDBF3B9D3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1064379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9B6C5-DEEB-5D4B-A903-DA4ADF5D8579}"/>
              </a:ext>
            </a:extLst>
          </p:cNvPr>
          <p:cNvSpPr>
            <a:spLocks noGrp="1"/>
          </p:cNvSpPr>
          <p:nvPr>
            <p:ph type="title" hasCustomPrompt="1"/>
          </p:nvPr>
        </p:nvSpPr>
        <p:spPr>
          <a:xfrm>
            <a:off x="509728" y="2343834"/>
            <a:ext cx="3791672" cy="1067186"/>
          </a:xfrm>
        </p:spPr>
        <p:txBody>
          <a:bodyPr/>
          <a:lstStyle>
            <a:lvl1pPr>
              <a:lnSpc>
                <a:spcPct val="100000"/>
              </a:lnSpc>
              <a:defRPr/>
            </a:lvl1pPr>
          </a:lstStyle>
          <a:p>
            <a:r>
              <a:rPr lang="en-US" dirty="0"/>
              <a:t>Click to Edit Master Title Style</a:t>
            </a:r>
          </a:p>
        </p:txBody>
      </p:sp>
      <p:sp>
        <p:nvSpPr>
          <p:cNvPr id="6" name="Text Placeholder 5">
            <a:extLst>
              <a:ext uri="{FF2B5EF4-FFF2-40B4-BE49-F238E27FC236}">
                <a16:creationId xmlns:a16="http://schemas.microsoft.com/office/drawing/2014/main" id="{5258F5F3-AEE6-854A-BE02-1B821FDEAD25}"/>
              </a:ext>
            </a:extLst>
          </p:cNvPr>
          <p:cNvSpPr>
            <a:spLocks noGrp="1"/>
          </p:cNvSpPr>
          <p:nvPr>
            <p:ph type="body" sz="quarter" idx="15"/>
          </p:nvPr>
        </p:nvSpPr>
        <p:spPr>
          <a:xfrm>
            <a:off x="509727" y="3538539"/>
            <a:ext cx="4208463" cy="22145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886C9055-F6AF-BA4A-A78F-FC82C6C7CDD8}"/>
              </a:ext>
            </a:extLst>
          </p:cNvPr>
          <p:cNvSpPr>
            <a:spLocks noGrp="1"/>
          </p:cNvSpPr>
          <p:nvPr>
            <p:ph type="ftr" sz="quarter" idx="16"/>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2394" y="1273756"/>
            <a:ext cx="5735736" cy="4822460"/>
          </a:xfrm>
          <a:prstGeom prst="rect">
            <a:avLst/>
          </a:prstGeom>
        </p:spPr>
      </p:pic>
      <p:sp>
        <p:nvSpPr>
          <p:cNvPr id="11" name="Picture Placeholder 4"/>
          <p:cNvSpPr>
            <a:spLocks noGrp="1"/>
          </p:cNvSpPr>
          <p:nvPr>
            <p:ph type="pic" sz="quarter" idx="14"/>
          </p:nvPr>
        </p:nvSpPr>
        <p:spPr>
          <a:xfrm>
            <a:off x="5356668" y="1548482"/>
            <a:ext cx="5315318" cy="2987753"/>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643524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C6E2F5-516F-A44D-B464-9D7A095798B3}"/>
              </a:ext>
            </a:extLst>
          </p:cNvPr>
          <p:cNvSpPr>
            <a:spLocks noGrp="1"/>
          </p:cNvSpPr>
          <p:nvPr>
            <p:ph type="title"/>
          </p:nvPr>
        </p:nvSpPr>
        <p:spPr>
          <a:xfrm>
            <a:off x="522428" y="2330279"/>
            <a:ext cx="3788188"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63DC7804-B0C1-B947-933A-E34E37C0AE6E}"/>
              </a:ext>
            </a:extLst>
          </p:cNvPr>
          <p:cNvSpPr>
            <a:spLocks noGrp="1"/>
          </p:cNvSpPr>
          <p:nvPr>
            <p:ph type="ftr" sz="quarter" idx="15"/>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8074" y="1447800"/>
            <a:ext cx="7470157" cy="4386036"/>
          </a:xfrm>
          <a:prstGeom prst="rect">
            <a:avLst/>
          </a:prstGeom>
        </p:spPr>
      </p:pic>
      <p:sp>
        <p:nvSpPr>
          <p:cNvPr id="11" name="Picture Placeholder 4"/>
          <p:cNvSpPr>
            <a:spLocks noGrp="1"/>
          </p:cNvSpPr>
          <p:nvPr>
            <p:ph type="pic" sz="quarter" idx="14"/>
          </p:nvPr>
        </p:nvSpPr>
        <p:spPr>
          <a:xfrm>
            <a:off x="4982906" y="1735302"/>
            <a:ext cx="5641445" cy="3573802"/>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223670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AC0103-C813-EA42-943D-A7EB9354902F}"/>
              </a:ext>
            </a:extLst>
          </p:cNvPr>
          <p:cNvSpPr>
            <a:spLocks noGrp="1"/>
          </p:cNvSpPr>
          <p:nvPr>
            <p:ph type="title"/>
          </p:nvPr>
        </p:nvSpPr>
        <p:spPr>
          <a:xfrm>
            <a:off x="505632" y="2330279"/>
            <a:ext cx="3735179"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4FC8F0EE-0EF6-D142-9738-28B17A8934CE}"/>
              </a:ext>
            </a:extLst>
          </p:cNvPr>
          <p:cNvSpPr>
            <a:spLocks noGrp="1"/>
          </p:cNvSpPr>
          <p:nvPr>
            <p:ph type="ftr" sz="quarter" idx="15"/>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0307" y="456352"/>
            <a:ext cx="5343632" cy="7508718"/>
          </a:xfrm>
          <a:prstGeom prst="rect">
            <a:avLst/>
          </a:prstGeom>
        </p:spPr>
      </p:pic>
      <p:sp>
        <p:nvSpPr>
          <p:cNvPr id="11" name="Picture Placeholder 4"/>
          <p:cNvSpPr>
            <a:spLocks noGrp="1"/>
          </p:cNvSpPr>
          <p:nvPr>
            <p:ph type="pic" sz="quarter" idx="14"/>
          </p:nvPr>
        </p:nvSpPr>
        <p:spPr>
          <a:xfrm>
            <a:off x="4714807" y="1233959"/>
            <a:ext cx="445364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8" name="Rectangle 7">
            <a:extLst>
              <a:ext uri="{FF2B5EF4-FFF2-40B4-BE49-F238E27FC236}">
                <a16:creationId xmlns:a16="http://schemas.microsoft.com/office/drawing/2014/main" id="{CCDCDCC6-543C-D1A8-F95B-F72DABD56430}"/>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FD1867A-A46B-6845-F20D-4FEB28C83D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3" name="Picture 2">
            <a:extLst>
              <a:ext uri="{FF2B5EF4-FFF2-40B4-BE49-F238E27FC236}">
                <a16:creationId xmlns:a16="http://schemas.microsoft.com/office/drawing/2014/main" id="{C8ECB4E4-F09A-0023-2B2A-66617632111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21052720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4"/>
          <p:cNvSpPr>
            <a:spLocks noGrp="1"/>
          </p:cNvSpPr>
          <p:nvPr>
            <p:ph type="pic" sz="quarter" idx="14"/>
          </p:nvPr>
        </p:nvSpPr>
        <p:spPr>
          <a:xfrm>
            <a:off x="4148902" y="1136822"/>
            <a:ext cx="2161903" cy="4703805"/>
          </a:xfrm>
          <a:prstGeom prst="roundRect">
            <a:avLst>
              <a:gd name="adj" fmla="val 12258"/>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2" name="Picture Placeholder 4"/>
          <p:cNvSpPr>
            <a:spLocks noGrp="1"/>
          </p:cNvSpPr>
          <p:nvPr>
            <p:ph type="pic" sz="quarter" idx="15"/>
          </p:nvPr>
        </p:nvSpPr>
        <p:spPr>
          <a:xfrm>
            <a:off x="6712419" y="1136822"/>
            <a:ext cx="2157984" cy="4700016"/>
          </a:xfrm>
          <a:prstGeom prst="roundRect">
            <a:avLst>
              <a:gd name="adj" fmla="val 10494"/>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14" name="Title 1">
            <a:extLst>
              <a:ext uri="{FF2B5EF4-FFF2-40B4-BE49-F238E27FC236}">
                <a16:creationId xmlns:a16="http://schemas.microsoft.com/office/drawing/2014/main" id="{CCE815C3-EA89-EF43-83E5-6BC3E05D4F7A}"/>
              </a:ext>
            </a:extLst>
          </p:cNvPr>
          <p:cNvSpPr>
            <a:spLocks noGrp="1"/>
          </p:cNvSpPr>
          <p:nvPr>
            <p:ph type="title"/>
          </p:nvPr>
        </p:nvSpPr>
        <p:spPr>
          <a:xfrm>
            <a:off x="520880" y="2330279"/>
            <a:ext cx="3667110" cy="1783443"/>
          </a:xfrm>
        </p:spPr>
        <p:txBody>
          <a:bodyPr/>
          <a:lstStyle>
            <a:lvl1pPr>
              <a:lnSpc>
                <a:spcPct val="100000"/>
              </a:lnSpc>
              <a:defRPr sz="3600">
                <a:latin typeface="Prometo Medium" panose="020B0704030203060203" pitchFamily="34" charset="0"/>
              </a:defRPr>
            </a:lvl1pPr>
          </a:lstStyle>
          <a:p>
            <a:r>
              <a:rPr lang="en-US" dirty="0"/>
              <a:t>Click to edit Master title style</a:t>
            </a:r>
          </a:p>
        </p:txBody>
      </p:sp>
      <p:sp>
        <p:nvSpPr>
          <p:cNvPr id="2" name="Footer Placeholder 1">
            <a:extLst>
              <a:ext uri="{FF2B5EF4-FFF2-40B4-BE49-F238E27FC236}">
                <a16:creationId xmlns:a16="http://schemas.microsoft.com/office/drawing/2014/main" id="{357C4E10-6706-1045-ACDB-435AD49DB119}"/>
              </a:ext>
            </a:extLst>
          </p:cNvPr>
          <p:cNvSpPr>
            <a:spLocks noGrp="1"/>
          </p:cNvSpPr>
          <p:nvPr>
            <p:ph type="ftr" sz="quarter" idx="17"/>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13" name="Picture Placeholder 4"/>
          <p:cNvSpPr>
            <a:spLocks noGrp="1"/>
          </p:cNvSpPr>
          <p:nvPr>
            <p:ph type="pic" sz="quarter" idx="16"/>
          </p:nvPr>
        </p:nvSpPr>
        <p:spPr>
          <a:xfrm>
            <a:off x="9272016" y="1136822"/>
            <a:ext cx="2157984" cy="4700016"/>
          </a:xfrm>
          <a:prstGeom prst="roundRect">
            <a:avLst>
              <a:gd name="adj" fmla="val 10763"/>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137495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FAE0ACF-EA39-CF1C-E614-A1B060A31391}"/>
              </a:ext>
            </a:extLst>
          </p:cNvPr>
          <p:cNvSpPr/>
          <p:nvPr userDrawn="1"/>
        </p:nvSpPr>
        <p:spPr>
          <a:xfrm>
            <a:off x="0" y="503525"/>
            <a:ext cx="3703782" cy="60649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420" y="1222157"/>
            <a:ext cx="2108550" cy="4298758"/>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6184" y="1222157"/>
            <a:ext cx="2108550" cy="4298758"/>
          </a:xfrm>
          <a:prstGeom prst="rect">
            <a:avLst/>
          </a:prstGeom>
        </p:spPr>
      </p:pic>
      <p:sp>
        <p:nvSpPr>
          <p:cNvPr id="16" name="Picture Placeholder 4"/>
          <p:cNvSpPr>
            <a:spLocks noGrp="1"/>
          </p:cNvSpPr>
          <p:nvPr>
            <p:ph type="pic" sz="quarter" idx="15"/>
          </p:nvPr>
        </p:nvSpPr>
        <p:spPr>
          <a:xfrm>
            <a:off x="636608" y="1700621"/>
            <a:ext cx="1839061" cy="338777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dirty="0"/>
          </a:p>
        </p:txBody>
      </p:sp>
      <p:sp>
        <p:nvSpPr>
          <p:cNvPr id="17" name="Picture Placeholder 4"/>
          <p:cNvSpPr>
            <a:spLocks noGrp="1"/>
          </p:cNvSpPr>
          <p:nvPr>
            <p:ph type="pic" sz="quarter" idx="16"/>
          </p:nvPr>
        </p:nvSpPr>
        <p:spPr>
          <a:xfrm>
            <a:off x="2846485" y="1700621"/>
            <a:ext cx="1841262" cy="3387771"/>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5" name="Footer Placeholder 4">
            <a:extLst>
              <a:ext uri="{FF2B5EF4-FFF2-40B4-BE49-F238E27FC236}">
                <a16:creationId xmlns:a16="http://schemas.microsoft.com/office/drawing/2014/main" id="{29B7C6C6-2D8F-0D4E-9012-8B309C3666C1}"/>
              </a:ext>
            </a:extLst>
          </p:cNvPr>
          <p:cNvSpPr>
            <a:spLocks noGrp="1"/>
          </p:cNvSpPr>
          <p:nvPr>
            <p:ph type="ftr" sz="quarter" idx="18"/>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
        <p:nvSpPr>
          <p:cNvPr id="2" name="Title 1">
            <a:extLst>
              <a:ext uri="{FF2B5EF4-FFF2-40B4-BE49-F238E27FC236}">
                <a16:creationId xmlns:a16="http://schemas.microsoft.com/office/drawing/2014/main" id="{EB463401-E173-4A44-B82E-2F6AD66138CF}"/>
              </a:ext>
            </a:extLst>
          </p:cNvPr>
          <p:cNvSpPr>
            <a:spLocks noGrp="1"/>
          </p:cNvSpPr>
          <p:nvPr>
            <p:ph type="title"/>
          </p:nvPr>
        </p:nvSpPr>
        <p:spPr>
          <a:xfrm>
            <a:off x="5000943" y="1222157"/>
            <a:ext cx="6064625" cy="999994"/>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598F5EB1-48F3-834A-BCC6-E7EB81657C8B}"/>
              </a:ext>
            </a:extLst>
          </p:cNvPr>
          <p:cNvSpPr>
            <a:spLocks noGrp="1"/>
          </p:cNvSpPr>
          <p:nvPr>
            <p:ph sz="quarter" idx="17"/>
          </p:nvPr>
        </p:nvSpPr>
        <p:spPr>
          <a:xfrm>
            <a:off x="5000943" y="2196005"/>
            <a:ext cx="6104965" cy="3011860"/>
          </a:xfrm>
          <a:prstGeom prst="rect">
            <a:avLst/>
          </a:prstGeo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F51F329E-B431-1FFC-4DDB-126413F563BA}"/>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DB2E401F-4744-4D6B-D685-A97B792DB5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3" name="Picture 2">
            <a:extLst>
              <a:ext uri="{FF2B5EF4-FFF2-40B4-BE49-F238E27FC236}">
                <a16:creationId xmlns:a16="http://schemas.microsoft.com/office/drawing/2014/main" id="{BB3A5535-FCF7-4E2D-A0FF-89DC1C0551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21048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CD67E3-9E32-94AF-6006-CD9E4ACFD212}"/>
              </a:ext>
            </a:extLst>
          </p:cNvPr>
          <p:cNvSpPr/>
          <p:nvPr userDrawn="1"/>
        </p:nvSpPr>
        <p:spPr>
          <a:xfrm>
            <a:off x="0" y="0"/>
            <a:ext cx="12192000" cy="427038"/>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hasCustomPrompt="1"/>
          </p:nvPr>
        </p:nvSpPr>
        <p:spPr>
          <a:xfrm>
            <a:off x="516444" y="1046296"/>
            <a:ext cx="7896036" cy="555302"/>
          </a:xfrm>
        </p:spPr>
        <p:txBody>
          <a:bodyPr/>
          <a:lstStyle>
            <a:lvl1pPr>
              <a:lnSpc>
                <a:spcPct val="100000"/>
              </a:lnSpc>
              <a:defRPr sz="3600">
                <a:solidFill>
                  <a:schemeClr val="tx2"/>
                </a:solidFill>
                <a:latin typeface="Prometo Medium" panose="020B0704030203060203" pitchFamily="34" charset="0"/>
              </a:defRPr>
            </a:lvl1pPr>
          </a:lstStyle>
          <a:p>
            <a:r>
              <a:rPr lang="en-US" dirty="0"/>
              <a:t>Thank You to Our Sponsor</a:t>
            </a:r>
          </a:p>
        </p:txBody>
      </p:sp>
      <p:sp>
        <p:nvSpPr>
          <p:cNvPr id="2" name="Footer Placeholder 1">
            <a:extLst>
              <a:ext uri="{FF2B5EF4-FFF2-40B4-BE49-F238E27FC236}">
                <a16:creationId xmlns:a16="http://schemas.microsoft.com/office/drawing/2014/main" id="{65B6C233-3C8D-B348-B4B1-A1FFAC2449F4}"/>
              </a:ext>
            </a:extLst>
          </p:cNvPr>
          <p:cNvSpPr>
            <a:spLocks noGrp="1"/>
          </p:cNvSpPr>
          <p:nvPr>
            <p:ph type="ftr" sz="quarter" idx="14"/>
          </p:nvPr>
        </p:nvSpPr>
        <p:spPr>
          <a:xfrm>
            <a:off x="507420" y="91227"/>
            <a:ext cx="10570781" cy="365125"/>
          </a:xfrm>
          <a:prstGeom prst="rect">
            <a:avLst/>
          </a:prstGeom>
        </p:spPr>
        <p:txBody>
          <a:bodyPr/>
          <a:lstStyle>
            <a:lvl1pPr>
              <a:defRPr>
                <a:solidFill>
                  <a:schemeClr val="bg1"/>
                </a:solidFill>
              </a:defRPr>
            </a:lvl1pPr>
          </a:lstStyle>
          <a:p>
            <a:r>
              <a:rPr lang="en-US"/>
              <a:t>PRESENTATION TITLE (To customize: Insert &gt; Header Footer &gt; Edit Footer Text &gt; Apply to All)</a:t>
            </a:r>
          </a:p>
        </p:txBody>
      </p:sp>
      <p:sp>
        <p:nvSpPr>
          <p:cNvPr id="4" name="Picture Placeholder 7">
            <a:extLst>
              <a:ext uri="{FF2B5EF4-FFF2-40B4-BE49-F238E27FC236}">
                <a16:creationId xmlns:a16="http://schemas.microsoft.com/office/drawing/2014/main" id="{99A6FF21-CD8A-F687-E9D9-4A992FDB2B10}"/>
              </a:ext>
            </a:extLst>
          </p:cNvPr>
          <p:cNvSpPr>
            <a:spLocks noGrp="1"/>
          </p:cNvSpPr>
          <p:nvPr>
            <p:ph type="pic" sz="quarter" idx="12" hasCustomPrompt="1"/>
          </p:nvPr>
        </p:nvSpPr>
        <p:spPr>
          <a:xfrm>
            <a:off x="507420" y="1788168"/>
            <a:ext cx="3902664" cy="39026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r>
              <a:rPr lang="en-US" dirty="0"/>
              <a:t>Sponsor Logo</a:t>
            </a:r>
          </a:p>
        </p:txBody>
      </p:sp>
      <p:sp>
        <p:nvSpPr>
          <p:cNvPr id="14" name="Rectangle 13">
            <a:extLst>
              <a:ext uri="{FF2B5EF4-FFF2-40B4-BE49-F238E27FC236}">
                <a16:creationId xmlns:a16="http://schemas.microsoft.com/office/drawing/2014/main" id="{EC62493F-1B2A-E3E5-731F-295C00C5E279}"/>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0CDAF83-BAB2-8160-9FD0-3DEF483A08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3" name="Picture 2">
            <a:extLst>
              <a:ext uri="{FF2B5EF4-FFF2-40B4-BE49-F238E27FC236}">
                <a16:creationId xmlns:a16="http://schemas.microsoft.com/office/drawing/2014/main" id="{C02C5E58-950D-77F4-6C74-31EA22373A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spTree>
    <p:extLst>
      <p:ext uri="{BB962C8B-B14F-4D97-AF65-F5344CB8AC3E}">
        <p14:creationId xmlns:p14="http://schemas.microsoft.com/office/powerpoint/2010/main" val="751651688"/>
      </p:ext>
    </p:extLst>
  </p:cSld>
  <p:clrMapOvr>
    <a:masterClrMapping/>
  </p:clrMapOvr>
  <p:extLst>
    <p:ext uri="{DCECCB84-F9BA-43D5-87BE-67443E8EF086}">
      <p15:sldGuideLst xmlns:p15="http://schemas.microsoft.com/office/powerpoint/2012/main">
        <p15:guide id="1" orient="horz" pos="17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45E8BB64-51E7-3F5A-7760-2E340A9A528C}"/>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389641999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420" y="714384"/>
            <a:ext cx="8758500" cy="1783443"/>
          </a:xfrm>
        </p:spPr>
        <p:txBody>
          <a:bodyPr wrap="square" anchor="ctr" anchorCtr="0"/>
          <a:lstStyle>
            <a:lvl1pPr>
              <a:lnSpc>
                <a:spcPct val="100000"/>
              </a:lnSpc>
              <a:defRPr sz="3600" b="0" i="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395679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56" y="2339984"/>
            <a:ext cx="4187371" cy="1783443"/>
          </a:xfrm>
        </p:spPr>
        <p:txBody>
          <a:bodyPr wrap="square" anchor="ctr" anchorCtr="0"/>
          <a:lstStyle>
            <a:lvl1pPr>
              <a:lnSpc>
                <a:spcPct val="100000"/>
              </a:lnSpc>
              <a:defRPr sz="3600" b="0" i="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8454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_Sid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6656" y="2339984"/>
            <a:ext cx="4187371" cy="1783443"/>
          </a:xfrm>
        </p:spPr>
        <p:txBody>
          <a:bodyPr wrap="square" anchor="ctr" anchorCtr="0"/>
          <a:lstStyle>
            <a:lvl1pPr>
              <a:lnSpc>
                <a:spcPct val="100000"/>
              </a:lnSpc>
              <a:defRPr sz="3600" b="0" i="0">
                <a:latin typeface="Prometo Medium" panose="020B070403020306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2E51EBB1-6778-A844-B9B4-3D7DB8F9916E}"/>
              </a:ext>
            </a:extLst>
          </p:cNvPr>
          <p:cNvSpPr>
            <a:spLocks noGrp="1"/>
          </p:cNvSpPr>
          <p:nvPr>
            <p:ph type="ftr" sz="quarter" idx="11"/>
          </p:nvPr>
        </p:nvSpPr>
        <p:spPr>
          <a:xfrm>
            <a:off x="507420" y="91227"/>
            <a:ext cx="10570781" cy="365125"/>
          </a:xfrm>
          <a:prstGeom prst="rect">
            <a:avLst/>
          </a:prstGeom>
        </p:spPr>
        <p:txBody>
          <a:bodyPr/>
          <a:lstStyle>
            <a:lvl1pPr>
              <a:defRPr>
                <a:solidFill>
                  <a:schemeClr val="accent4"/>
                </a:solidFill>
              </a:defRPr>
            </a:lvl1p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27227957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image" Target="../media/image3.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2B168A-D38C-7A90-0164-91F337E65951}"/>
              </a:ext>
            </a:extLst>
          </p:cNvPr>
          <p:cNvSpPr/>
          <p:nvPr userDrawn="1"/>
        </p:nvSpPr>
        <p:spPr>
          <a:xfrm>
            <a:off x="-165100" y="-249444"/>
            <a:ext cx="126111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Заголовок 1"/>
          <p:cNvSpPr>
            <a:spLocks noGrp="1"/>
          </p:cNvSpPr>
          <p:nvPr>
            <p:ph type="title"/>
          </p:nvPr>
        </p:nvSpPr>
        <p:spPr>
          <a:xfrm>
            <a:off x="514110" y="1088044"/>
            <a:ext cx="10591800" cy="999994"/>
          </a:xfrm>
          <a:prstGeom prst="rect">
            <a:avLst/>
          </a:prstGeom>
          <a:effectLst/>
        </p:spPr>
        <p:txBody>
          <a:bodyPr vert="horz" wrap="square" lIns="0" tIns="0" rIns="0" bIns="0" rtlCol="0" anchor="t" anchorCtr="0">
            <a:noAutofit/>
          </a:bodyPr>
          <a:lstStyle/>
          <a:p>
            <a:r>
              <a:rPr lang="en-US" dirty="0"/>
              <a:t>Your Title Here</a:t>
            </a:r>
          </a:p>
        </p:txBody>
      </p:sp>
      <p:sp>
        <p:nvSpPr>
          <p:cNvPr id="4" name="Text Placeholder 3">
            <a:extLst>
              <a:ext uri="{FF2B5EF4-FFF2-40B4-BE49-F238E27FC236}">
                <a16:creationId xmlns:a16="http://schemas.microsoft.com/office/drawing/2014/main" id="{A2DAA89A-6C82-3544-ADB9-0812022BAB80}"/>
              </a:ext>
            </a:extLst>
          </p:cNvPr>
          <p:cNvSpPr>
            <a:spLocks noGrp="1"/>
          </p:cNvSpPr>
          <p:nvPr>
            <p:ph type="body" idx="1"/>
          </p:nvPr>
        </p:nvSpPr>
        <p:spPr>
          <a:xfrm>
            <a:off x="526301" y="1745055"/>
            <a:ext cx="105918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FC1813E-A06F-173D-7644-1071DC912F19}"/>
              </a:ext>
            </a:extLst>
          </p:cNvPr>
          <p:cNvSpPr/>
          <p:nvPr userDrawn="1"/>
        </p:nvSpPr>
        <p:spPr>
          <a:xfrm>
            <a:off x="0" y="6107026"/>
            <a:ext cx="12192000" cy="752182"/>
          </a:xfrm>
          <a:prstGeom prst="rect">
            <a:avLst/>
          </a:prstGeom>
          <a:solidFill>
            <a:srgbClr val="21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4A1BA9B8-B150-EC9E-CF9D-70C18E95B990}"/>
              </a:ext>
            </a:extLst>
          </p:cNvPr>
          <p:cNvPicPr>
            <a:picLocks noChangeAspect="1"/>
          </p:cNvPicPr>
          <p:nvPr userDrawn="1"/>
        </p:nvPicPr>
        <p:blipFill>
          <a:blip r:embed="rId49">
            <a:extLst>
              <a:ext uri="{28A0092B-C50C-407E-A947-70E740481C1C}">
                <a14:useLocalDpi xmlns:a14="http://schemas.microsoft.com/office/drawing/2010/main" val="0"/>
              </a:ext>
            </a:extLst>
          </a:blip>
          <a:srcRect/>
          <a:stretch/>
        </p:blipFill>
        <p:spPr>
          <a:xfrm>
            <a:off x="495300" y="6327361"/>
            <a:ext cx="5600700" cy="307526"/>
          </a:xfrm>
          <a:prstGeom prst="rect">
            <a:avLst/>
          </a:prstGeom>
        </p:spPr>
      </p:pic>
      <p:pic>
        <p:nvPicPr>
          <p:cNvPr id="8" name="Picture 7">
            <a:extLst>
              <a:ext uri="{FF2B5EF4-FFF2-40B4-BE49-F238E27FC236}">
                <a16:creationId xmlns:a16="http://schemas.microsoft.com/office/drawing/2014/main" id="{D97A4B2A-38AC-6B56-F3C3-11891D70593B}"/>
              </a:ext>
            </a:extLst>
          </p:cNvPr>
          <p:cNvPicPr>
            <a:picLocks noChangeAspect="1"/>
          </p:cNvPicPr>
          <p:nvPr userDrawn="1"/>
        </p:nvPicPr>
        <p:blipFill>
          <a:blip r:embed="rId50">
            <a:extLst>
              <a:ext uri="{28A0092B-C50C-407E-A947-70E740481C1C}">
                <a14:useLocalDpi xmlns:a14="http://schemas.microsoft.com/office/drawing/2010/main" val="0"/>
              </a:ext>
            </a:extLst>
          </a:blip>
          <a:srcRect/>
          <a:stretch/>
        </p:blipFill>
        <p:spPr>
          <a:xfrm>
            <a:off x="9948703" y="6298059"/>
            <a:ext cx="1484314" cy="366130"/>
          </a:xfrm>
          <a:prstGeom prst="rect">
            <a:avLst/>
          </a:prstGeom>
        </p:spPr>
      </p:pic>
      <p:pic>
        <p:nvPicPr>
          <p:cNvPr id="9" name="Picture 8">
            <a:extLst>
              <a:ext uri="{FF2B5EF4-FFF2-40B4-BE49-F238E27FC236}">
                <a16:creationId xmlns:a16="http://schemas.microsoft.com/office/drawing/2014/main" id="{1D23CCDA-719D-2BA7-E6D5-6576B308721F}"/>
              </a:ext>
            </a:extLst>
          </p:cNvPr>
          <p:cNvPicPr>
            <a:picLocks noChangeAspect="1"/>
          </p:cNvPicPr>
          <p:nvPr userDrawn="1"/>
        </p:nvPicPr>
        <p:blipFill>
          <a:blip r:embed="rId51">
            <a:alphaModFix amt="15000"/>
          </a:blip>
          <a:stretch>
            <a:fillRect/>
          </a:stretch>
        </p:blipFill>
        <p:spPr>
          <a:xfrm>
            <a:off x="7116898" y="3048926"/>
            <a:ext cx="4920868" cy="2791513"/>
          </a:xfrm>
          <a:prstGeom prst="rect">
            <a:avLst/>
          </a:prstGeom>
        </p:spPr>
      </p:pic>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90" r:id="rId1"/>
    <p:sldLayoutId id="2147483705" r:id="rId2"/>
    <p:sldLayoutId id="2147483706" r:id="rId3"/>
    <p:sldLayoutId id="2147483715" r:id="rId4"/>
    <p:sldLayoutId id="2147483717" r:id="rId5"/>
    <p:sldLayoutId id="2147483708" r:id="rId6"/>
    <p:sldLayoutId id="2147483654" r:id="rId7"/>
    <p:sldLayoutId id="2147483716" r:id="rId8"/>
    <p:sldLayoutId id="2147483707" r:id="rId9"/>
    <p:sldLayoutId id="2147483655" r:id="rId10"/>
    <p:sldLayoutId id="2147483709" r:id="rId11"/>
    <p:sldLayoutId id="2147483656" r:id="rId12"/>
    <p:sldLayoutId id="2147483657" r:id="rId13"/>
    <p:sldLayoutId id="2147483710" r:id="rId14"/>
    <p:sldLayoutId id="2147483658" r:id="rId15"/>
    <p:sldLayoutId id="2147483711" r:id="rId16"/>
    <p:sldLayoutId id="2147483659" r:id="rId17"/>
    <p:sldLayoutId id="2147483660" r:id="rId18"/>
    <p:sldLayoutId id="2147483661" r:id="rId19"/>
    <p:sldLayoutId id="2147483675" r:id="rId20"/>
    <p:sldLayoutId id="2147483666" r:id="rId21"/>
    <p:sldLayoutId id="2147483667" r:id="rId22"/>
    <p:sldLayoutId id="2147483712" r:id="rId23"/>
    <p:sldLayoutId id="2147483671" r:id="rId24"/>
    <p:sldLayoutId id="2147483668" r:id="rId25"/>
    <p:sldLayoutId id="2147483674" r:id="rId26"/>
    <p:sldLayoutId id="2147483669" r:id="rId27"/>
    <p:sldLayoutId id="2147483670" r:id="rId28"/>
    <p:sldLayoutId id="2147483689" r:id="rId29"/>
    <p:sldLayoutId id="2147483694" r:id="rId30"/>
    <p:sldLayoutId id="2147483696" r:id="rId31"/>
    <p:sldLayoutId id="2147483702" r:id="rId32"/>
    <p:sldLayoutId id="2147483703" r:id="rId33"/>
    <p:sldLayoutId id="2147483695" r:id="rId34"/>
    <p:sldLayoutId id="2147483691" r:id="rId35"/>
    <p:sldLayoutId id="2147483692" r:id="rId36"/>
    <p:sldLayoutId id="2147483673" r:id="rId37"/>
    <p:sldLayoutId id="2147483677" r:id="rId38"/>
    <p:sldLayoutId id="2147483678" r:id="rId39"/>
    <p:sldLayoutId id="2147483679" r:id="rId40"/>
    <p:sldLayoutId id="2147483680" r:id="rId41"/>
    <p:sldLayoutId id="2147483681" r:id="rId42"/>
    <p:sldLayoutId id="2147483682" r:id="rId43"/>
    <p:sldLayoutId id="2147483683" r:id="rId44"/>
    <p:sldLayoutId id="2147483684" r:id="rId45"/>
    <p:sldLayoutId id="2147483685" r:id="rId46"/>
    <p:sldLayoutId id="2147483686" r:id="rId47"/>
  </p:sldLayoutIdLst>
  <p:hf hdr="0" dt="0"/>
  <p:txStyles>
    <p:titleStyle>
      <a:lvl1pPr algn="l" defTabSz="914318" rtl="0" eaLnBrk="1" latinLnBrk="0" hangingPunct="1">
        <a:lnSpc>
          <a:spcPct val="90000"/>
        </a:lnSpc>
        <a:spcBef>
          <a:spcPct val="0"/>
        </a:spcBef>
        <a:buNone/>
        <a:defRPr sz="3600" b="0" i="0" kern="1200" spc="0" baseline="0">
          <a:solidFill>
            <a:schemeClr val="tx2"/>
          </a:solidFill>
          <a:latin typeface="Prometo Medium" panose="020B0704030203060203" pitchFamily="34" charset="0"/>
          <a:ea typeface="+mj-ea"/>
          <a:cs typeface="+mj-cs"/>
        </a:defRPr>
      </a:lvl1pPr>
    </p:titleStyle>
    <p:bodyStyle>
      <a:lvl1pPr marL="185738" marR="0" indent="-185738" algn="l" defTabSz="914318" rtl="0" eaLnBrk="1" fontAlgn="auto" latinLnBrk="0" hangingPunct="1">
        <a:lnSpc>
          <a:spcPct val="110000"/>
        </a:lnSpc>
        <a:spcBef>
          <a:spcPts val="1000"/>
        </a:spcBef>
        <a:spcAft>
          <a:spcPts val="500"/>
        </a:spcAft>
        <a:buClr>
          <a:schemeClr val="accent4"/>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tx2"/>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296" userDrawn="1">
          <p15:clr>
            <a:srgbClr val="F26B43"/>
          </p15:clr>
        </p15:guide>
        <p15:guide id="29" pos="7200">
          <p15:clr>
            <a:srgbClr val="F26B43"/>
          </p15:clr>
        </p15:guide>
        <p15:guide id="48" pos="312" userDrawn="1">
          <p15:clr>
            <a:srgbClr val="F26B43"/>
          </p15:clr>
        </p15:guide>
        <p15:guide id="51"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6.xml"/><Relationship Id="rId4" Type="http://schemas.openxmlformats.org/officeDocument/2006/relationships/chart" Target="../charts/chart14.xml"/></Relationships>
</file>

<file path=ppt/slides/_rels/slide5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5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6" Type="http://schemas.openxmlformats.org/officeDocument/2006/relationships/image" Target="../media/image42.png"/><Relationship Id="rId117" Type="http://schemas.openxmlformats.org/officeDocument/2006/relationships/image" Target="../media/image133.svg"/><Relationship Id="rId21" Type="http://schemas.openxmlformats.org/officeDocument/2006/relationships/image" Target="../media/image37.svg"/><Relationship Id="rId42" Type="http://schemas.openxmlformats.org/officeDocument/2006/relationships/image" Target="../media/image58.png"/><Relationship Id="rId47" Type="http://schemas.openxmlformats.org/officeDocument/2006/relationships/image" Target="../media/image63.svg"/><Relationship Id="rId63" Type="http://schemas.openxmlformats.org/officeDocument/2006/relationships/image" Target="../media/image79.svg"/><Relationship Id="rId68" Type="http://schemas.openxmlformats.org/officeDocument/2006/relationships/image" Target="../media/image84.png"/><Relationship Id="rId84" Type="http://schemas.openxmlformats.org/officeDocument/2006/relationships/image" Target="../media/image100.png"/><Relationship Id="rId89" Type="http://schemas.openxmlformats.org/officeDocument/2006/relationships/image" Target="../media/image105.svg"/><Relationship Id="rId112" Type="http://schemas.openxmlformats.org/officeDocument/2006/relationships/image" Target="../media/image128.png"/><Relationship Id="rId16" Type="http://schemas.openxmlformats.org/officeDocument/2006/relationships/image" Target="../media/image32.png"/><Relationship Id="rId107" Type="http://schemas.openxmlformats.org/officeDocument/2006/relationships/image" Target="../media/image123.svg"/><Relationship Id="rId11" Type="http://schemas.openxmlformats.org/officeDocument/2006/relationships/image" Target="../media/image27.svg"/><Relationship Id="rId32" Type="http://schemas.openxmlformats.org/officeDocument/2006/relationships/image" Target="../media/image48.png"/><Relationship Id="rId37" Type="http://schemas.openxmlformats.org/officeDocument/2006/relationships/image" Target="../media/image53.svg"/><Relationship Id="rId53" Type="http://schemas.openxmlformats.org/officeDocument/2006/relationships/image" Target="../media/image69.svg"/><Relationship Id="rId58" Type="http://schemas.openxmlformats.org/officeDocument/2006/relationships/image" Target="../media/image74.png"/><Relationship Id="rId74" Type="http://schemas.openxmlformats.org/officeDocument/2006/relationships/image" Target="../media/image90.png"/><Relationship Id="rId79" Type="http://schemas.openxmlformats.org/officeDocument/2006/relationships/image" Target="../media/image95.svg"/><Relationship Id="rId102" Type="http://schemas.openxmlformats.org/officeDocument/2006/relationships/image" Target="../media/image118.png"/><Relationship Id="rId5" Type="http://schemas.openxmlformats.org/officeDocument/2006/relationships/image" Target="../media/image21.svg"/><Relationship Id="rId90" Type="http://schemas.openxmlformats.org/officeDocument/2006/relationships/image" Target="../media/image106.png"/><Relationship Id="rId95" Type="http://schemas.openxmlformats.org/officeDocument/2006/relationships/image" Target="../media/image111.svg"/><Relationship Id="rId22" Type="http://schemas.openxmlformats.org/officeDocument/2006/relationships/image" Target="../media/image38.png"/><Relationship Id="rId27" Type="http://schemas.openxmlformats.org/officeDocument/2006/relationships/image" Target="../media/image43.svg"/><Relationship Id="rId43" Type="http://schemas.openxmlformats.org/officeDocument/2006/relationships/image" Target="../media/image59.svg"/><Relationship Id="rId48" Type="http://schemas.openxmlformats.org/officeDocument/2006/relationships/image" Target="../media/image64.png"/><Relationship Id="rId64" Type="http://schemas.openxmlformats.org/officeDocument/2006/relationships/image" Target="../media/image80.png"/><Relationship Id="rId69" Type="http://schemas.openxmlformats.org/officeDocument/2006/relationships/image" Target="../media/image85.svg"/><Relationship Id="rId113" Type="http://schemas.openxmlformats.org/officeDocument/2006/relationships/image" Target="../media/image129.svg"/><Relationship Id="rId118" Type="http://schemas.openxmlformats.org/officeDocument/2006/relationships/image" Target="../media/image134.png"/><Relationship Id="rId80" Type="http://schemas.openxmlformats.org/officeDocument/2006/relationships/image" Target="../media/image96.png"/><Relationship Id="rId85" Type="http://schemas.openxmlformats.org/officeDocument/2006/relationships/image" Target="../media/image101.svg"/><Relationship Id="rId12" Type="http://schemas.openxmlformats.org/officeDocument/2006/relationships/image" Target="../media/image28.png"/><Relationship Id="rId17" Type="http://schemas.openxmlformats.org/officeDocument/2006/relationships/image" Target="../media/image33.svg"/><Relationship Id="rId33" Type="http://schemas.openxmlformats.org/officeDocument/2006/relationships/image" Target="../media/image49.svg"/><Relationship Id="rId38" Type="http://schemas.openxmlformats.org/officeDocument/2006/relationships/image" Target="../media/image54.png"/><Relationship Id="rId59" Type="http://schemas.openxmlformats.org/officeDocument/2006/relationships/image" Target="../media/image75.svg"/><Relationship Id="rId103" Type="http://schemas.openxmlformats.org/officeDocument/2006/relationships/image" Target="../media/image119.svg"/><Relationship Id="rId108" Type="http://schemas.openxmlformats.org/officeDocument/2006/relationships/image" Target="../media/image124.png"/><Relationship Id="rId54" Type="http://schemas.openxmlformats.org/officeDocument/2006/relationships/image" Target="../media/image70.png"/><Relationship Id="rId70" Type="http://schemas.openxmlformats.org/officeDocument/2006/relationships/image" Target="../media/image86.png"/><Relationship Id="rId75" Type="http://schemas.openxmlformats.org/officeDocument/2006/relationships/image" Target="../media/image91.svg"/><Relationship Id="rId91" Type="http://schemas.openxmlformats.org/officeDocument/2006/relationships/image" Target="../media/image107.svg"/><Relationship Id="rId96" Type="http://schemas.openxmlformats.org/officeDocument/2006/relationships/image" Target="../media/image112.png"/><Relationship Id="rId1" Type="http://schemas.openxmlformats.org/officeDocument/2006/relationships/slideLayout" Target="../slideLayouts/slideLayout13.xml"/><Relationship Id="rId6" Type="http://schemas.openxmlformats.org/officeDocument/2006/relationships/image" Target="../media/image22.png"/><Relationship Id="rId23" Type="http://schemas.openxmlformats.org/officeDocument/2006/relationships/image" Target="../media/image39.svg"/><Relationship Id="rId28" Type="http://schemas.openxmlformats.org/officeDocument/2006/relationships/image" Target="../media/image44.png"/><Relationship Id="rId49" Type="http://schemas.openxmlformats.org/officeDocument/2006/relationships/image" Target="../media/image65.svg"/><Relationship Id="rId114" Type="http://schemas.openxmlformats.org/officeDocument/2006/relationships/image" Target="../media/image130.png"/><Relationship Id="rId119" Type="http://schemas.openxmlformats.org/officeDocument/2006/relationships/image" Target="../media/image135.svg"/><Relationship Id="rId44" Type="http://schemas.openxmlformats.org/officeDocument/2006/relationships/image" Target="../media/image60.png"/><Relationship Id="rId60" Type="http://schemas.openxmlformats.org/officeDocument/2006/relationships/image" Target="../media/image76.png"/><Relationship Id="rId65" Type="http://schemas.openxmlformats.org/officeDocument/2006/relationships/image" Target="../media/image81.svg"/><Relationship Id="rId81" Type="http://schemas.openxmlformats.org/officeDocument/2006/relationships/image" Target="../media/image97.svg"/><Relationship Id="rId86" Type="http://schemas.openxmlformats.org/officeDocument/2006/relationships/image" Target="../media/image102.png"/><Relationship Id="rId4" Type="http://schemas.openxmlformats.org/officeDocument/2006/relationships/image" Target="../media/image20.png"/><Relationship Id="rId9" Type="http://schemas.openxmlformats.org/officeDocument/2006/relationships/image" Target="../media/image25.svg"/><Relationship Id="rId13" Type="http://schemas.openxmlformats.org/officeDocument/2006/relationships/image" Target="../media/image29.svg"/><Relationship Id="rId18" Type="http://schemas.openxmlformats.org/officeDocument/2006/relationships/image" Target="../media/image34.png"/><Relationship Id="rId39" Type="http://schemas.openxmlformats.org/officeDocument/2006/relationships/image" Target="../media/image55.svg"/><Relationship Id="rId109" Type="http://schemas.openxmlformats.org/officeDocument/2006/relationships/image" Target="../media/image125.svg"/><Relationship Id="rId34" Type="http://schemas.openxmlformats.org/officeDocument/2006/relationships/image" Target="../media/image50.png"/><Relationship Id="rId50" Type="http://schemas.openxmlformats.org/officeDocument/2006/relationships/image" Target="../media/image66.png"/><Relationship Id="rId55" Type="http://schemas.openxmlformats.org/officeDocument/2006/relationships/image" Target="../media/image71.svg"/><Relationship Id="rId76" Type="http://schemas.openxmlformats.org/officeDocument/2006/relationships/image" Target="../media/image92.png"/><Relationship Id="rId97" Type="http://schemas.openxmlformats.org/officeDocument/2006/relationships/image" Target="../media/image113.svg"/><Relationship Id="rId104" Type="http://schemas.openxmlformats.org/officeDocument/2006/relationships/image" Target="../media/image120.png"/><Relationship Id="rId120" Type="http://schemas.openxmlformats.org/officeDocument/2006/relationships/image" Target="../media/image136.png"/><Relationship Id="rId7" Type="http://schemas.openxmlformats.org/officeDocument/2006/relationships/image" Target="../media/image23.svg"/><Relationship Id="rId71" Type="http://schemas.openxmlformats.org/officeDocument/2006/relationships/image" Target="../media/image87.svg"/><Relationship Id="rId92" Type="http://schemas.openxmlformats.org/officeDocument/2006/relationships/image" Target="../media/image108.png"/><Relationship Id="rId2" Type="http://schemas.openxmlformats.org/officeDocument/2006/relationships/image" Target="../media/image18.png"/><Relationship Id="rId29" Type="http://schemas.openxmlformats.org/officeDocument/2006/relationships/image" Target="../media/image45.svg"/><Relationship Id="rId24" Type="http://schemas.openxmlformats.org/officeDocument/2006/relationships/image" Target="../media/image40.png"/><Relationship Id="rId40" Type="http://schemas.openxmlformats.org/officeDocument/2006/relationships/image" Target="../media/image56.png"/><Relationship Id="rId45" Type="http://schemas.openxmlformats.org/officeDocument/2006/relationships/image" Target="../media/image61.svg"/><Relationship Id="rId66" Type="http://schemas.openxmlformats.org/officeDocument/2006/relationships/image" Target="../media/image82.png"/><Relationship Id="rId87" Type="http://schemas.openxmlformats.org/officeDocument/2006/relationships/image" Target="../media/image103.svg"/><Relationship Id="rId110" Type="http://schemas.openxmlformats.org/officeDocument/2006/relationships/image" Target="../media/image126.png"/><Relationship Id="rId115" Type="http://schemas.openxmlformats.org/officeDocument/2006/relationships/image" Target="../media/image131.svg"/><Relationship Id="rId61" Type="http://schemas.openxmlformats.org/officeDocument/2006/relationships/image" Target="../media/image77.svg"/><Relationship Id="rId82" Type="http://schemas.openxmlformats.org/officeDocument/2006/relationships/image" Target="../media/image98.png"/><Relationship Id="rId19" Type="http://schemas.openxmlformats.org/officeDocument/2006/relationships/image" Target="../media/image35.svg"/><Relationship Id="rId14" Type="http://schemas.openxmlformats.org/officeDocument/2006/relationships/image" Target="../media/image30.png"/><Relationship Id="rId30" Type="http://schemas.openxmlformats.org/officeDocument/2006/relationships/image" Target="../media/image46.png"/><Relationship Id="rId35" Type="http://schemas.openxmlformats.org/officeDocument/2006/relationships/image" Target="../media/image51.svg"/><Relationship Id="rId56" Type="http://schemas.openxmlformats.org/officeDocument/2006/relationships/image" Target="../media/image72.png"/><Relationship Id="rId77" Type="http://schemas.openxmlformats.org/officeDocument/2006/relationships/image" Target="../media/image93.svg"/><Relationship Id="rId100" Type="http://schemas.openxmlformats.org/officeDocument/2006/relationships/image" Target="../media/image116.png"/><Relationship Id="rId105" Type="http://schemas.openxmlformats.org/officeDocument/2006/relationships/image" Target="../media/image121.svg"/><Relationship Id="rId8" Type="http://schemas.openxmlformats.org/officeDocument/2006/relationships/image" Target="../media/image24.png"/><Relationship Id="rId51" Type="http://schemas.openxmlformats.org/officeDocument/2006/relationships/image" Target="../media/image67.svg"/><Relationship Id="rId72" Type="http://schemas.openxmlformats.org/officeDocument/2006/relationships/image" Target="../media/image88.png"/><Relationship Id="rId93" Type="http://schemas.openxmlformats.org/officeDocument/2006/relationships/image" Target="../media/image109.svg"/><Relationship Id="rId98" Type="http://schemas.openxmlformats.org/officeDocument/2006/relationships/image" Target="../media/image114.png"/><Relationship Id="rId121" Type="http://schemas.openxmlformats.org/officeDocument/2006/relationships/image" Target="../media/image137.svg"/><Relationship Id="rId3" Type="http://schemas.openxmlformats.org/officeDocument/2006/relationships/image" Target="../media/image19.svg"/><Relationship Id="rId25" Type="http://schemas.openxmlformats.org/officeDocument/2006/relationships/image" Target="../media/image41.svg"/><Relationship Id="rId46" Type="http://schemas.openxmlformats.org/officeDocument/2006/relationships/image" Target="../media/image62.png"/><Relationship Id="rId67" Type="http://schemas.openxmlformats.org/officeDocument/2006/relationships/image" Target="../media/image83.svg"/><Relationship Id="rId116" Type="http://schemas.openxmlformats.org/officeDocument/2006/relationships/image" Target="../media/image132.png"/><Relationship Id="rId20" Type="http://schemas.openxmlformats.org/officeDocument/2006/relationships/image" Target="../media/image36.png"/><Relationship Id="rId41" Type="http://schemas.openxmlformats.org/officeDocument/2006/relationships/image" Target="../media/image57.svg"/><Relationship Id="rId62" Type="http://schemas.openxmlformats.org/officeDocument/2006/relationships/image" Target="../media/image78.png"/><Relationship Id="rId83" Type="http://schemas.openxmlformats.org/officeDocument/2006/relationships/image" Target="../media/image99.svg"/><Relationship Id="rId88" Type="http://schemas.openxmlformats.org/officeDocument/2006/relationships/image" Target="../media/image104.png"/><Relationship Id="rId111" Type="http://schemas.openxmlformats.org/officeDocument/2006/relationships/image" Target="../media/image127.svg"/><Relationship Id="rId15" Type="http://schemas.openxmlformats.org/officeDocument/2006/relationships/image" Target="../media/image31.svg"/><Relationship Id="rId36" Type="http://schemas.openxmlformats.org/officeDocument/2006/relationships/image" Target="../media/image52.png"/><Relationship Id="rId57" Type="http://schemas.openxmlformats.org/officeDocument/2006/relationships/image" Target="../media/image73.svg"/><Relationship Id="rId106" Type="http://schemas.openxmlformats.org/officeDocument/2006/relationships/image" Target="../media/image122.png"/><Relationship Id="rId10" Type="http://schemas.openxmlformats.org/officeDocument/2006/relationships/image" Target="../media/image26.png"/><Relationship Id="rId31" Type="http://schemas.openxmlformats.org/officeDocument/2006/relationships/image" Target="../media/image47.svg"/><Relationship Id="rId52" Type="http://schemas.openxmlformats.org/officeDocument/2006/relationships/image" Target="../media/image68.png"/><Relationship Id="rId73" Type="http://schemas.openxmlformats.org/officeDocument/2006/relationships/image" Target="../media/image89.svg"/><Relationship Id="rId78" Type="http://schemas.openxmlformats.org/officeDocument/2006/relationships/image" Target="../media/image94.png"/><Relationship Id="rId94" Type="http://schemas.openxmlformats.org/officeDocument/2006/relationships/image" Target="../media/image110.png"/><Relationship Id="rId99" Type="http://schemas.openxmlformats.org/officeDocument/2006/relationships/image" Target="../media/image115.svg"/><Relationship Id="rId101" Type="http://schemas.openxmlformats.org/officeDocument/2006/relationships/image" Target="../media/image1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hyperlink" Target="https://urldefense.proofpoint.com/v2/url?u=https-3A__himss.zendesk.com_attachments_token_s8EQrul2yOlWNv1dBShKCVAQ9_-3Fname-3DPrometo-5Ffamily-5Ffont.zip&amp;d=DwMFaQ&amp;c=JHHkSQuaqwDHGORnIQuaBw&amp;r=S1JgzfTy2yAR3lLiNbXrwBJ8cyajVvjrnpgnXFBWziM&amp;m=fJT8NhsVVlB9RTnpXGm6jYF-arTND6MEm9wU7_TzFvc&amp;s=e3vSVqYftjF_l_mjbSo5UHSE1rqG_bqiOneUNOO8llk&amp;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4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59A249-6C22-1D97-256B-2EE3F850479B}"/>
              </a:ext>
            </a:extLst>
          </p:cNvPr>
          <p:cNvSpPr txBox="1">
            <a:spLocks/>
          </p:cNvSpPr>
          <p:nvPr/>
        </p:nvSpPr>
        <p:spPr>
          <a:xfrm>
            <a:off x="495300" y="2233958"/>
            <a:ext cx="8895229" cy="1974247"/>
          </a:xfrm>
          <a:prstGeom prst="rect">
            <a:avLst/>
          </a:prstGeom>
        </p:spPr>
        <p:txBody>
          <a:bodyPr lIns="0" rIns="0"/>
          <a:lst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i="0" dirty="0">
                <a:solidFill>
                  <a:schemeClr val="accent4"/>
                </a:solidFill>
              </a:rPr>
              <a:t>Lorem ipsum dolor sit </a:t>
            </a:r>
            <a:r>
              <a:rPr lang="en-US" i="0" dirty="0" err="1">
                <a:solidFill>
                  <a:schemeClr val="accent4"/>
                </a:solidFill>
              </a:rPr>
              <a:t>amet</a:t>
            </a:r>
            <a:r>
              <a:rPr lang="en-US" i="0" dirty="0">
                <a:solidFill>
                  <a:schemeClr val="accent4"/>
                </a:solidFill>
              </a:rPr>
              <a:t>, </a:t>
            </a:r>
            <a:br>
              <a:rPr lang="en-US" i="0" dirty="0">
                <a:solidFill>
                  <a:schemeClr val="accent4"/>
                </a:solidFill>
              </a:rPr>
            </a:br>
            <a:r>
              <a:rPr lang="en-US" i="0" dirty="0" err="1">
                <a:solidFill>
                  <a:schemeClr val="accent4"/>
                </a:solidFill>
              </a:rPr>
              <a:t>consectetur</a:t>
            </a:r>
            <a:r>
              <a:rPr lang="en-US" i="0" dirty="0">
                <a:solidFill>
                  <a:schemeClr val="accent4"/>
                </a:solidFill>
              </a:rPr>
              <a:t> </a:t>
            </a:r>
            <a:r>
              <a:rPr lang="en-US" i="0" dirty="0" err="1">
                <a:solidFill>
                  <a:schemeClr val="accent4"/>
                </a:solidFill>
              </a:rPr>
              <a:t>adipiscing</a:t>
            </a:r>
            <a:r>
              <a:rPr lang="en-US" i="0" dirty="0">
                <a:solidFill>
                  <a:schemeClr val="accent4"/>
                </a:solidFill>
              </a:rPr>
              <a:t> </a:t>
            </a:r>
            <a:r>
              <a:rPr lang="en-US" i="0" dirty="0" err="1">
                <a:solidFill>
                  <a:schemeClr val="accent4"/>
                </a:solidFill>
              </a:rPr>
              <a:t>elit</a:t>
            </a:r>
            <a:r>
              <a:rPr lang="en-US" i="0" dirty="0">
                <a:solidFill>
                  <a:schemeClr val="accent4"/>
                </a:solidFill>
              </a:rPr>
              <a:t>. Sed et </a:t>
            </a:r>
            <a:r>
              <a:rPr lang="en-US" i="0" dirty="0" err="1">
                <a:solidFill>
                  <a:schemeClr val="accent4"/>
                </a:solidFill>
              </a:rPr>
              <a:t>tellus</a:t>
            </a:r>
            <a:r>
              <a:rPr lang="en-US" i="0" dirty="0">
                <a:solidFill>
                  <a:schemeClr val="accent4"/>
                </a:solidFill>
              </a:rPr>
              <a:t> </a:t>
            </a:r>
            <a:r>
              <a:rPr lang="en-US" i="0" dirty="0" err="1">
                <a:solidFill>
                  <a:schemeClr val="accent4"/>
                </a:solidFill>
              </a:rPr>
              <a:t>dapibus</a:t>
            </a:r>
            <a:r>
              <a:rPr lang="en-US" i="0" dirty="0">
                <a:solidFill>
                  <a:schemeClr val="accent4"/>
                </a:solidFill>
              </a:rPr>
              <a:t>, </a:t>
            </a:r>
            <a:r>
              <a:rPr lang="en-US" i="0" dirty="0" err="1">
                <a:solidFill>
                  <a:schemeClr val="accent4"/>
                </a:solidFill>
              </a:rPr>
              <a:t>venenatis</a:t>
            </a:r>
            <a:r>
              <a:rPr lang="en-US" i="0" dirty="0">
                <a:solidFill>
                  <a:schemeClr val="accent4"/>
                </a:solidFill>
              </a:rPr>
              <a:t> </a:t>
            </a:r>
            <a:r>
              <a:rPr lang="en-US" i="0" dirty="0" err="1">
                <a:solidFill>
                  <a:schemeClr val="accent4"/>
                </a:solidFill>
              </a:rPr>
              <a:t>purus</a:t>
            </a:r>
            <a:r>
              <a:rPr lang="en-US" i="0" dirty="0">
                <a:solidFill>
                  <a:schemeClr val="accent4"/>
                </a:solidFill>
              </a:rPr>
              <a:t> </a:t>
            </a:r>
            <a:r>
              <a:rPr lang="en-US" i="0" dirty="0" err="1">
                <a:solidFill>
                  <a:schemeClr val="accent4"/>
                </a:solidFill>
              </a:rPr>
              <a:t>eget</a:t>
            </a:r>
            <a:r>
              <a:rPr lang="en-US" i="0" dirty="0">
                <a:solidFill>
                  <a:schemeClr val="accent4"/>
                </a:solidFill>
              </a:rPr>
              <a:t>, </a:t>
            </a:r>
            <a:r>
              <a:rPr lang="en-US" i="0" dirty="0" err="1">
                <a:solidFill>
                  <a:schemeClr val="accent4"/>
                </a:solidFill>
              </a:rPr>
              <a:t>dignissim</a:t>
            </a:r>
            <a:r>
              <a:rPr lang="en-US" i="0" dirty="0">
                <a:solidFill>
                  <a:schemeClr val="accent4"/>
                </a:solidFill>
              </a:rPr>
              <a:t>.</a:t>
            </a:r>
          </a:p>
        </p:txBody>
      </p:sp>
      <p:sp>
        <p:nvSpPr>
          <p:cNvPr id="4" name="Title 1">
            <a:extLst>
              <a:ext uri="{FF2B5EF4-FFF2-40B4-BE49-F238E27FC236}">
                <a16:creationId xmlns:a16="http://schemas.microsoft.com/office/drawing/2014/main" id="{19AEE850-B3F2-8D54-7B58-8850E8D8D6CE}"/>
              </a:ext>
            </a:extLst>
          </p:cNvPr>
          <p:cNvSpPr txBox="1">
            <a:spLocks/>
          </p:cNvSpPr>
          <p:nvPr/>
        </p:nvSpPr>
        <p:spPr>
          <a:xfrm>
            <a:off x="495300" y="1089349"/>
            <a:ext cx="88952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00000"/>
              </a:lnSpc>
            </a:pPr>
            <a:r>
              <a:rPr lang="en-US" sz="10000" dirty="0">
                <a:solidFill>
                  <a:schemeClr val="tx2"/>
                </a:solidFill>
              </a:rPr>
              <a:t>“</a:t>
            </a:r>
          </a:p>
        </p:txBody>
      </p:sp>
      <p:sp>
        <p:nvSpPr>
          <p:cNvPr id="5" name="Title 1">
            <a:extLst>
              <a:ext uri="{FF2B5EF4-FFF2-40B4-BE49-F238E27FC236}">
                <a16:creationId xmlns:a16="http://schemas.microsoft.com/office/drawing/2014/main" id="{9E7D8117-FDBC-8D9A-4904-AD89FD252561}"/>
              </a:ext>
            </a:extLst>
          </p:cNvPr>
          <p:cNvSpPr txBox="1">
            <a:spLocks/>
          </p:cNvSpPr>
          <p:nvPr/>
        </p:nvSpPr>
        <p:spPr>
          <a:xfrm>
            <a:off x="495299" y="4440666"/>
            <a:ext cx="8895229" cy="1028700"/>
          </a:xfrm>
          <a:prstGeom prst="rect">
            <a:avLst/>
          </a:prstGeom>
          <a:effectLst/>
        </p:spPr>
        <p:txBody>
          <a:bodyPr vert="horz" wrap="square" lIns="0" tIns="0" rIns="0" bIns="0" rtlCol="0" anchor="t" anchorCtr="0">
            <a:no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lnSpc>
                <a:spcPct val="150000"/>
              </a:lnSpc>
            </a:pPr>
            <a:r>
              <a:rPr lang="en-US" sz="1800" b="1" i="0" dirty="0">
                <a:solidFill>
                  <a:schemeClr val="tx2"/>
                </a:solidFill>
                <a:latin typeface="Century Gothic" panose="020B0502020202020204" pitchFamily="34" charset="0"/>
              </a:rPr>
              <a:t>Speaker Name</a:t>
            </a:r>
          </a:p>
          <a:p>
            <a:pPr>
              <a:lnSpc>
                <a:spcPct val="150000"/>
              </a:lnSpc>
            </a:pPr>
            <a:r>
              <a:rPr lang="en-US" sz="1400" dirty="0">
                <a:solidFill>
                  <a:schemeClr val="tx2"/>
                </a:solidFill>
                <a:latin typeface="Century Gothic" panose="020B0502020202020204" pitchFamily="34" charset="0"/>
              </a:rPr>
              <a:t>Title, Company</a:t>
            </a:r>
          </a:p>
        </p:txBody>
      </p:sp>
      <p:sp>
        <p:nvSpPr>
          <p:cNvPr id="8" name="Footer Placeholder 3">
            <a:extLst>
              <a:ext uri="{FF2B5EF4-FFF2-40B4-BE49-F238E27FC236}">
                <a16:creationId xmlns:a16="http://schemas.microsoft.com/office/drawing/2014/main" id="{72F377BD-22C2-5A83-0683-692543E66CE8}"/>
              </a:ext>
            </a:extLst>
          </p:cNvPr>
          <p:cNvSpPr>
            <a:spLocks noGrp="1"/>
          </p:cNvSpPr>
          <p:nvPr>
            <p:ph type="ftr" sz="quarter" idx="14"/>
          </p:nvPr>
        </p:nvSpPr>
        <p:spPr>
          <a:xfrm>
            <a:off x="507420" y="91227"/>
            <a:ext cx="10570781" cy="365125"/>
          </a:xfrm>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8895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dirty="0"/>
              <a:t>Two Columns Text</a:t>
            </a:r>
          </a:p>
        </p:txBody>
      </p:sp>
      <p:sp>
        <p:nvSpPr>
          <p:cNvPr id="6" name="Footer Placeholder 5">
            <a:extLst>
              <a:ext uri="{FF2B5EF4-FFF2-40B4-BE49-F238E27FC236}">
                <a16:creationId xmlns:a16="http://schemas.microsoft.com/office/drawing/2014/main" id="{5C937B76-9666-004A-89B8-CAE4EAB75E84}"/>
              </a:ext>
            </a:extLst>
          </p:cNvPr>
          <p:cNvSpPr>
            <a:spLocks noGrp="1"/>
          </p:cNvSpPr>
          <p:nvPr>
            <p:ph type="ftr" sz="quarter" idx="11"/>
          </p:nvPr>
        </p:nvSpPr>
        <p:spPr/>
        <p:txBody>
          <a:bodyPr/>
          <a:lstStyle/>
          <a:p>
            <a:r>
              <a:rPr lang="en-US" dirty="0"/>
              <a:t>PRESENTATION TITLE (To customize: Insert &gt; Header Footer &gt; Edit Footer Text &gt; Apply to All)</a:t>
            </a:r>
          </a:p>
        </p:txBody>
      </p:sp>
      <p:sp>
        <p:nvSpPr>
          <p:cNvPr id="4" name="Content Placeholder 3">
            <a:extLst>
              <a:ext uri="{FF2B5EF4-FFF2-40B4-BE49-F238E27FC236}">
                <a16:creationId xmlns:a16="http://schemas.microsoft.com/office/drawing/2014/main" id="{BD084C3A-5BC8-1B44-9578-218043619A9E}"/>
              </a:ext>
            </a:extLst>
          </p:cNvPr>
          <p:cNvSpPr>
            <a:spLocks noGrp="1"/>
          </p:cNvSpPr>
          <p:nvPr>
            <p:ph sz="quarter" idx="4294967295"/>
          </p:nvPr>
        </p:nvSpPr>
        <p:spPr>
          <a:xfrm>
            <a:off x="495300" y="2238735"/>
            <a:ext cx="10579100" cy="3098800"/>
          </a:xfrm>
        </p:spPr>
        <p:txBody>
          <a:bodyPr numCol="2" spcCol="502920">
            <a:noAutofit/>
          </a:bodyPr>
          <a:lstStyle/>
          <a:p>
            <a:pPr marL="0" indent="0">
              <a:lnSpc>
                <a:spcPct val="110000"/>
              </a:lnSpc>
              <a:spcBef>
                <a:spcPts val="0"/>
              </a:spcBef>
              <a:buNone/>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et </a:t>
            </a:r>
            <a:r>
              <a:rPr lang="en-US" sz="1600" dirty="0" err="1"/>
              <a:t>tellus</a:t>
            </a:r>
            <a:r>
              <a:rPr lang="en-US" sz="1600" dirty="0"/>
              <a:t> </a:t>
            </a:r>
            <a:r>
              <a:rPr lang="en-US" sz="1600" dirty="0" err="1"/>
              <a:t>dapibus</a:t>
            </a:r>
            <a:r>
              <a:rPr lang="en-US" sz="1600" dirty="0"/>
              <a:t>, </a:t>
            </a:r>
            <a:r>
              <a:rPr lang="en-US" sz="1600" dirty="0" err="1"/>
              <a:t>venenatis</a:t>
            </a:r>
            <a:r>
              <a:rPr lang="en-US" sz="1600" dirty="0"/>
              <a:t> </a:t>
            </a:r>
            <a:r>
              <a:rPr lang="en-US" sz="1600" dirty="0" err="1"/>
              <a:t>purus</a:t>
            </a:r>
            <a:r>
              <a:rPr lang="en-US" sz="1600" dirty="0"/>
              <a:t> </a:t>
            </a:r>
            <a:r>
              <a:rPr lang="en-US" sz="1600" dirty="0" err="1"/>
              <a:t>eget</a:t>
            </a:r>
            <a:r>
              <a:rPr lang="en-US" sz="1600" dirty="0"/>
              <a:t>, </a:t>
            </a:r>
            <a:r>
              <a:rPr lang="en-US" sz="1600" dirty="0" err="1"/>
              <a:t>dignissim</a:t>
            </a:r>
            <a:r>
              <a:rPr lang="en-US" sz="1600" dirty="0"/>
              <a:t> </a:t>
            </a:r>
            <a:r>
              <a:rPr lang="en-US" sz="1600" dirty="0" err="1"/>
              <a:t>metus</a:t>
            </a:r>
            <a:r>
              <a:rPr lang="en-US" sz="1600" dirty="0"/>
              <a:t>. </a:t>
            </a:r>
            <a:r>
              <a:rPr lang="en-US" sz="1600" dirty="0" err="1"/>
              <a:t>Nullam</a:t>
            </a:r>
            <a:r>
              <a:rPr lang="en-US" sz="1600" dirty="0"/>
              <a:t> </a:t>
            </a:r>
            <a:r>
              <a:rPr lang="en-US" sz="1600" dirty="0" err="1"/>
              <a:t>ut</a:t>
            </a:r>
            <a:r>
              <a:rPr lang="en-US" sz="1600" dirty="0"/>
              <a:t> </a:t>
            </a:r>
            <a:r>
              <a:rPr lang="en-US" sz="1600" dirty="0" err="1"/>
              <a:t>sagittis</a:t>
            </a:r>
            <a:r>
              <a:rPr lang="en-US" sz="1600" dirty="0"/>
              <a:t> </a:t>
            </a:r>
            <a:r>
              <a:rPr lang="en-US" sz="1600" dirty="0" err="1"/>
              <a:t>massa</a:t>
            </a:r>
            <a:r>
              <a:rPr lang="en-US" sz="1600" dirty="0"/>
              <a:t>, </a:t>
            </a:r>
            <a:r>
              <a:rPr lang="en-US" sz="1600" dirty="0" err="1"/>
              <a:t>nec</a:t>
            </a:r>
            <a:r>
              <a:rPr lang="en-US" sz="1600" dirty="0"/>
              <a:t> </a:t>
            </a:r>
            <a:r>
              <a:rPr lang="en-US" sz="1600" dirty="0" err="1"/>
              <a:t>feugiat</a:t>
            </a:r>
            <a:r>
              <a:rPr lang="en-US" sz="1600" dirty="0"/>
              <a:t> eros. In ac </a:t>
            </a:r>
            <a:r>
              <a:rPr lang="en-US" sz="1600" dirty="0" err="1"/>
              <a:t>tempor</a:t>
            </a:r>
            <a:r>
              <a:rPr lang="en-US" sz="1600" dirty="0"/>
              <a:t> </a:t>
            </a:r>
            <a:r>
              <a:rPr lang="en-US" sz="1600" dirty="0" err="1"/>
              <a:t>enim</a:t>
            </a:r>
            <a:r>
              <a:rPr lang="en-US" sz="1600" dirty="0"/>
              <a:t>. Cras pulvinar libero sed </a:t>
            </a:r>
            <a:r>
              <a:rPr lang="en-US" sz="1600" dirty="0" err="1"/>
              <a:t>risus</a:t>
            </a:r>
            <a:r>
              <a:rPr lang="en-US" sz="1600" dirty="0"/>
              <a:t> </a:t>
            </a:r>
            <a:r>
              <a:rPr lang="en-US" sz="1600" dirty="0" err="1"/>
              <a:t>consectetur</a:t>
            </a:r>
            <a:r>
              <a:rPr lang="en-US" sz="1600" dirty="0"/>
              <a:t> </a:t>
            </a:r>
            <a:r>
              <a:rPr lang="en-US" sz="1600" dirty="0" err="1"/>
              <a:t>ornare</a:t>
            </a:r>
            <a:r>
              <a:rPr lang="en-US" sz="1600" dirty="0"/>
              <a:t> </a:t>
            </a:r>
            <a:r>
              <a:rPr lang="en-US" sz="1600" dirty="0" err="1"/>
              <a:t>varius</a:t>
            </a:r>
            <a:r>
              <a:rPr lang="en-US" sz="1600" dirty="0"/>
              <a:t> a </a:t>
            </a:r>
            <a:r>
              <a:rPr lang="en-US" sz="1600" dirty="0" err="1"/>
              <a:t>nibh</a:t>
            </a:r>
            <a:r>
              <a:rPr lang="en-US" sz="1600" dirty="0"/>
              <a:t>. Integer </a:t>
            </a:r>
            <a:r>
              <a:rPr lang="en-US" sz="1600" dirty="0" err="1"/>
              <a:t>ornare</a:t>
            </a:r>
            <a:r>
              <a:rPr lang="en-US" sz="1600" dirty="0"/>
              <a:t> </a:t>
            </a:r>
            <a:r>
              <a:rPr lang="en-US" sz="1600" dirty="0" err="1"/>
              <a:t>placerat</a:t>
            </a:r>
            <a:r>
              <a:rPr lang="en-US" sz="1600" dirty="0"/>
              <a:t> </a:t>
            </a:r>
            <a:r>
              <a:rPr lang="en-US" sz="1600" dirty="0" err="1"/>
              <a:t>enim</a:t>
            </a:r>
            <a:r>
              <a:rPr lang="en-US" sz="1600" dirty="0"/>
              <a:t> sit </a:t>
            </a:r>
            <a:r>
              <a:rPr lang="en-US" sz="1600" dirty="0" err="1"/>
              <a:t>amet</a:t>
            </a:r>
            <a:r>
              <a:rPr lang="en-US" sz="1600" dirty="0"/>
              <a:t> convallis. </a:t>
            </a:r>
            <a:r>
              <a:rPr lang="en-US" sz="1600" dirty="0" err="1"/>
              <a:t>Nullam</a:t>
            </a:r>
            <a:r>
              <a:rPr lang="en-US" sz="1600" dirty="0"/>
              <a:t> et </a:t>
            </a:r>
            <a:r>
              <a:rPr lang="en-US" sz="1600" dirty="0" err="1"/>
              <a:t>ultrices</a:t>
            </a:r>
            <a:r>
              <a:rPr lang="en-US" sz="1600" dirty="0"/>
              <a:t> </a:t>
            </a:r>
            <a:r>
              <a:rPr lang="en-US" sz="1600" dirty="0" err="1"/>
              <a:t>erat</a:t>
            </a:r>
            <a:r>
              <a:rPr lang="en-US" sz="1600" dirty="0"/>
              <a:t>. </a:t>
            </a:r>
            <a:r>
              <a:rPr lang="en-US" sz="1600" dirty="0" err="1"/>
              <a:t>Aliquam</a:t>
            </a:r>
            <a:r>
              <a:rPr lang="en-US" sz="1600" dirty="0"/>
              <a:t> </a:t>
            </a:r>
            <a:r>
              <a:rPr lang="en-US" sz="1600" dirty="0" err="1"/>
              <a:t>suscipit</a:t>
            </a:r>
            <a:r>
              <a:rPr lang="en-US" sz="1600" dirty="0"/>
              <a:t> </a:t>
            </a:r>
            <a:r>
              <a:rPr lang="en-US" sz="1600" dirty="0" err="1"/>
              <a:t>arcu</a:t>
            </a:r>
            <a:r>
              <a:rPr lang="en-US" sz="1600" dirty="0"/>
              <a:t> </a:t>
            </a:r>
            <a:r>
              <a:rPr lang="en-US" sz="1600" dirty="0" err="1"/>
              <a:t>eu</a:t>
            </a:r>
            <a:r>
              <a:rPr lang="en-US" sz="1600" dirty="0"/>
              <a:t> </a:t>
            </a:r>
            <a:r>
              <a:rPr lang="en-US" sz="1600" dirty="0" err="1"/>
              <a:t>nisl</a:t>
            </a:r>
            <a:r>
              <a:rPr lang="en-US" sz="1600" dirty="0"/>
              <a:t> </a:t>
            </a:r>
            <a:r>
              <a:rPr lang="en-US" sz="1600" dirty="0" err="1"/>
              <a:t>suscipit</a:t>
            </a:r>
            <a:r>
              <a:rPr lang="en-US" sz="1600" dirty="0"/>
              <a:t> </a:t>
            </a:r>
            <a:r>
              <a:rPr lang="en-US" sz="1600" dirty="0" err="1"/>
              <a:t>luctus</a:t>
            </a:r>
            <a:r>
              <a:rPr lang="en-US" sz="1600" dirty="0"/>
              <a:t>. </a:t>
            </a:r>
            <a:r>
              <a:rPr lang="en-US" sz="1600" dirty="0" err="1"/>
              <a:t>Pellentesque</a:t>
            </a:r>
            <a:r>
              <a:rPr lang="en-US" sz="1600" dirty="0"/>
              <a:t> </a:t>
            </a:r>
            <a:r>
              <a:rPr lang="en-US" sz="1600" dirty="0" err="1"/>
              <a:t>lobortis</a:t>
            </a:r>
            <a:r>
              <a:rPr lang="en-US" sz="1600" dirty="0"/>
              <a:t>, </a:t>
            </a:r>
            <a:r>
              <a:rPr lang="en-US" sz="1600" dirty="0" err="1"/>
              <a:t>felis</a:t>
            </a:r>
            <a:r>
              <a:rPr lang="en-US" sz="1600" dirty="0"/>
              <a:t> </a:t>
            </a:r>
            <a:r>
              <a:rPr lang="en-US" sz="1600" dirty="0" err="1"/>
              <a:t>ut</a:t>
            </a:r>
            <a:r>
              <a:rPr lang="en-US" sz="1600" dirty="0"/>
              <a:t> </a:t>
            </a:r>
            <a:r>
              <a:rPr lang="en-US" sz="1600" dirty="0" err="1"/>
              <a:t>facilisis</a:t>
            </a:r>
            <a:r>
              <a:rPr lang="en-US" sz="1600" dirty="0"/>
              <a:t> </a:t>
            </a:r>
            <a:r>
              <a:rPr lang="en-US" sz="1600" dirty="0" err="1"/>
              <a:t>nulla</a:t>
            </a:r>
            <a:r>
              <a:rPr lang="en-US" sz="1600" dirty="0"/>
              <a:t> ex at lorem. </a:t>
            </a:r>
            <a:r>
              <a:rPr lang="en-US" sz="1600" dirty="0" err="1"/>
              <a:t>Suspendisse</a:t>
            </a:r>
            <a:r>
              <a:rPr lang="en-US" sz="1600" dirty="0"/>
              <a:t> </a:t>
            </a:r>
            <a:r>
              <a:rPr lang="en-US" sz="1600" dirty="0" err="1"/>
              <a:t>quis</a:t>
            </a:r>
            <a:r>
              <a:rPr lang="en-US" sz="1600" dirty="0"/>
              <a:t> </a:t>
            </a:r>
            <a:r>
              <a:rPr lang="en-US" sz="1600" dirty="0" err="1"/>
              <a:t>odio</a:t>
            </a:r>
            <a:r>
              <a:rPr lang="en-US" sz="1600" dirty="0"/>
              <a:t> </a:t>
            </a:r>
            <a:r>
              <a:rPr lang="en-US" sz="1600" dirty="0" err="1"/>
              <a:t>pretium</a:t>
            </a:r>
            <a:r>
              <a:rPr lang="en-US" sz="1600" dirty="0"/>
              <a:t>, </a:t>
            </a:r>
            <a:r>
              <a:rPr lang="en-US" sz="1600" dirty="0" err="1"/>
              <a:t>sagittis</a:t>
            </a:r>
            <a:r>
              <a:rPr lang="en-US" sz="1600" dirty="0"/>
              <a:t> nisi at, dictum ligula. Sed </a:t>
            </a:r>
            <a:r>
              <a:rPr lang="en-US" sz="1600" dirty="0" err="1"/>
              <a:t>congue</a:t>
            </a:r>
            <a:r>
              <a:rPr lang="en-US" sz="1600" dirty="0"/>
              <a:t> </a:t>
            </a:r>
            <a:r>
              <a:rPr lang="en-US" sz="1600" dirty="0" err="1"/>
              <a:t>viverra</a:t>
            </a:r>
            <a:r>
              <a:rPr lang="en-US" sz="1600" dirty="0"/>
              <a:t> ante. </a:t>
            </a:r>
            <a:r>
              <a:rPr lang="en-US" sz="1600" dirty="0" err="1"/>
              <a:t>Aliquam</a:t>
            </a:r>
            <a:r>
              <a:rPr lang="en-US" sz="1600" dirty="0"/>
              <a:t> </a:t>
            </a:r>
            <a:r>
              <a:rPr lang="en-US" sz="1600" dirty="0" err="1"/>
              <a:t>iaculis</a:t>
            </a:r>
            <a:r>
              <a:rPr lang="en-US" sz="1600" dirty="0"/>
              <a:t> ligula </a:t>
            </a:r>
            <a:r>
              <a:rPr lang="en-US" sz="1600" dirty="0" err="1"/>
              <a:t>nec</a:t>
            </a:r>
            <a:r>
              <a:rPr lang="en-US" sz="1600" dirty="0"/>
              <a:t> </a:t>
            </a:r>
            <a:r>
              <a:rPr lang="en-US" sz="1600" dirty="0" err="1"/>
              <a:t>tincidunt</a:t>
            </a:r>
            <a:r>
              <a:rPr lang="en-US" sz="1600" dirty="0"/>
              <a:t> </a:t>
            </a:r>
            <a:r>
              <a:rPr lang="en-US" sz="1600" dirty="0" err="1"/>
              <a:t>scelerisque</a:t>
            </a:r>
            <a:r>
              <a:rPr lang="en-US" sz="1600" dirty="0"/>
              <a:t>. </a:t>
            </a:r>
            <a:r>
              <a:rPr lang="en-US" sz="1600" dirty="0" err="1"/>
              <a:t>Nullam</a:t>
            </a:r>
            <a:r>
              <a:rPr lang="en-US" sz="1600" dirty="0"/>
              <a:t> </a:t>
            </a:r>
            <a:r>
              <a:rPr lang="en-US" sz="1600" dirty="0" err="1"/>
              <a:t>sem</a:t>
            </a:r>
            <a:r>
              <a:rPr lang="en-US" sz="1600" dirty="0"/>
              <a:t> </a:t>
            </a:r>
            <a:r>
              <a:rPr lang="en-US" sz="1600" dirty="0" err="1"/>
              <a:t>augue</a:t>
            </a:r>
            <a:r>
              <a:rPr lang="en-US" sz="1600" dirty="0"/>
              <a:t>, fermentum ac </a:t>
            </a:r>
            <a:r>
              <a:rPr lang="en-US" sz="1600" dirty="0" err="1"/>
              <a:t>congue</a:t>
            </a:r>
            <a:r>
              <a:rPr lang="en-US" sz="1600" dirty="0"/>
              <a:t> </a:t>
            </a:r>
            <a:r>
              <a:rPr lang="en-US" sz="1600" dirty="0" err="1"/>
              <a:t>ut</a:t>
            </a:r>
            <a:r>
              <a:rPr lang="en-US" sz="1600" dirty="0"/>
              <a:t>, </a:t>
            </a:r>
            <a:r>
              <a:rPr lang="en-US" sz="1600" dirty="0" err="1"/>
              <a:t>vehicula</a:t>
            </a:r>
            <a:r>
              <a:rPr lang="en-US" sz="1600" dirty="0"/>
              <a:t> convallis magna. </a:t>
            </a:r>
            <a:r>
              <a:rPr lang="en-US" sz="1600" dirty="0" err="1"/>
              <a:t>Phasellus</a:t>
            </a:r>
            <a:r>
              <a:rPr lang="en-US" sz="1600" dirty="0"/>
              <a:t> </a:t>
            </a:r>
            <a:r>
              <a:rPr lang="en-US" sz="1600" dirty="0" err="1"/>
              <a:t>venenatis</a:t>
            </a:r>
            <a:r>
              <a:rPr lang="en-US" sz="1600" dirty="0"/>
              <a:t> sit </a:t>
            </a:r>
            <a:r>
              <a:rPr lang="en-US" sz="1600" dirty="0" err="1"/>
              <a:t>amet</a:t>
            </a:r>
            <a:r>
              <a:rPr lang="en-US" sz="1600" dirty="0"/>
              <a:t> </a:t>
            </a:r>
            <a:r>
              <a:rPr lang="en-US" sz="1600" dirty="0" err="1"/>
              <a:t>sem</a:t>
            </a:r>
            <a:r>
              <a:rPr lang="en-US" sz="1600" dirty="0"/>
              <a:t> </a:t>
            </a:r>
            <a:r>
              <a:rPr lang="en-US" sz="1600" dirty="0" err="1"/>
              <a:t>nec</a:t>
            </a:r>
            <a:r>
              <a:rPr lang="en-US" sz="1600" dirty="0"/>
              <a:t> </a:t>
            </a:r>
            <a:r>
              <a:rPr lang="en-US" sz="1600" dirty="0" err="1"/>
              <a:t>ultricies</a:t>
            </a:r>
            <a:r>
              <a:rPr lang="en-US" sz="1600" dirty="0"/>
              <a:t>. Nam </a:t>
            </a:r>
            <a:br>
              <a:rPr lang="en-US" sz="1600" dirty="0"/>
            </a:br>
            <a:r>
              <a:rPr lang="en-US" sz="1600" dirty="0"/>
              <a:t>vitae </a:t>
            </a:r>
            <a:r>
              <a:rPr lang="en-US" sz="1600" dirty="0" err="1"/>
              <a:t>velit</a:t>
            </a:r>
            <a:r>
              <a:rPr lang="en-US" sz="1600" dirty="0"/>
              <a:t> </a:t>
            </a:r>
            <a:r>
              <a:rPr lang="en-US" sz="1600" dirty="0" err="1"/>
              <a:t>dignissim</a:t>
            </a:r>
            <a:r>
              <a:rPr lang="en-US" sz="1600" dirty="0"/>
              <a:t>, </a:t>
            </a:r>
            <a:r>
              <a:rPr lang="en-US" sz="1600" dirty="0" err="1"/>
              <a:t>consectetur</a:t>
            </a:r>
            <a:r>
              <a:rPr lang="en-US" sz="1600" dirty="0"/>
              <a:t> nisi a, </a:t>
            </a:r>
            <a:r>
              <a:rPr lang="en-US" sz="1600" dirty="0" err="1"/>
              <a:t>efficitur</a:t>
            </a:r>
            <a:r>
              <a:rPr lang="en-US" sz="1600" dirty="0"/>
              <a:t> </a:t>
            </a:r>
            <a:r>
              <a:rPr lang="en-US" sz="1600" dirty="0" err="1"/>
              <a:t>purus</a:t>
            </a:r>
            <a:r>
              <a:rPr lang="en-US" sz="1600" dirty="0"/>
              <a:t>. Vestibulum </a:t>
            </a:r>
            <a:r>
              <a:rPr lang="en-US" sz="1600" dirty="0" err="1"/>
              <a:t>consequat</a:t>
            </a:r>
            <a:r>
              <a:rPr lang="en-US" sz="1600" dirty="0"/>
              <a:t> diam vitae ante </a:t>
            </a:r>
            <a:r>
              <a:rPr lang="en-US" sz="1600" dirty="0" err="1"/>
              <a:t>bibendum</a:t>
            </a:r>
            <a:r>
              <a:rPr lang="en-US" sz="1600" dirty="0"/>
              <a:t> </a:t>
            </a:r>
            <a:r>
              <a:rPr lang="en-US" sz="1600" dirty="0" err="1"/>
              <a:t>condimentum</a:t>
            </a:r>
            <a:r>
              <a:rPr lang="en-US" sz="1600" dirty="0"/>
              <a:t>. Sed et </a:t>
            </a:r>
            <a:r>
              <a:rPr lang="en-US" sz="1600" dirty="0" err="1"/>
              <a:t>facilisis</a:t>
            </a:r>
            <a:r>
              <a:rPr lang="en-US" sz="1600" dirty="0"/>
              <a:t> ipsum. </a:t>
            </a:r>
            <a:r>
              <a:rPr lang="en-US" sz="1600" dirty="0" err="1"/>
              <a:t>Aliquam</a:t>
            </a:r>
            <a:r>
              <a:rPr lang="en-US" sz="1600" dirty="0"/>
              <a:t> </a:t>
            </a:r>
            <a:r>
              <a:rPr lang="en-US" sz="1600" dirty="0" err="1"/>
              <a:t>varius</a:t>
            </a:r>
            <a:r>
              <a:rPr lang="en-US" sz="1600" dirty="0"/>
              <a:t> </a:t>
            </a:r>
            <a:r>
              <a:rPr lang="en-US" sz="1600" dirty="0" err="1"/>
              <a:t>malesuada</a:t>
            </a:r>
            <a:r>
              <a:rPr lang="en-US" sz="1600" dirty="0"/>
              <a:t> </a:t>
            </a:r>
            <a:r>
              <a:rPr lang="en-US" sz="1600" dirty="0" err="1"/>
              <a:t>bibendum</a:t>
            </a:r>
            <a:r>
              <a:rPr lang="en-US" sz="1600" dirty="0"/>
              <a:t>. </a:t>
            </a:r>
            <a:r>
              <a:rPr lang="en-US" sz="1600" dirty="0" err="1"/>
              <a:t>Quisque</a:t>
            </a:r>
            <a:r>
              <a:rPr lang="en-US" sz="1600" dirty="0"/>
              <a:t> vitae </a:t>
            </a:r>
            <a:r>
              <a:rPr lang="en-US" sz="1600" dirty="0" err="1"/>
              <a:t>massa</a:t>
            </a:r>
            <a:r>
              <a:rPr lang="en-US" sz="1600" dirty="0"/>
              <a:t> ac </a:t>
            </a:r>
            <a:r>
              <a:rPr lang="en-US" sz="1600" dirty="0" err="1"/>
              <a:t>erat</a:t>
            </a:r>
            <a:r>
              <a:rPr lang="en-US" sz="1600" dirty="0"/>
              <a:t> </a:t>
            </a:r>
            <a:r>
              <a:rPr lang="en-US" sz="1600" dirty="0" err="1"/>
              <a:t>finibus</a:t>
            </a:r>
            <a:r>
              <a:rPr lang="en-US" sz="1600" dirty="0"/>
              <a:t> </a:t>
            </a:r>
            <a:r>
              <a:rPr lang="en-US" sz="1600" dirty="0" err="1"/>
              <a:t>commodo</a:t>
            </a:r>
            <a:r>
              <a:rPr lang="en-US" sz="1600" dirty="0"/>
              <a:t>. </a:t>
            </a:r>
            <a:r>
              <a:rPr lang="en-US" sz="1600" dirty="0" err="1"/>
              <a:t>Pellentesque</a:t>
            </a:r>
            <a:r>
              <a:rPr lang="en-US" sz="1600" dirty="0"/>
              <a:t> </a:t>
            </a:r>
            <a:r>
              <a:rPr lang="en-US" sz="1600" dirty="0" err="1"/>
              <a:t>lobortis</a:t>
            </a:r>
            <a:r>
              <a:rPr lang="en-US" sz="1600" dirty="0"/>
              <a:t> </a:t>
            </a:r>
            <a:r>
              <a:rPr lang="en-US" sz="1600" dirty="0" err="1"/>
              <a:t>vehicula</a:t>
            </a:r>
            <a:r>
              <a:rPr lang="en-US" sz="1600" dirty="0"/>
              <a:t> </a:t>
            </a:r>
            <a:r>
              <a:rPr lang="en-US" sz="1600" dirty="0" err="1"/>
              <a:t>varius</a:t>
            </a:r>
            <a:r>
              <a:rPr lang="en-US" sz="1600" dirty="0"/>
              <a:t>. </a:t>
            </a:r>
            <a:r>
              <a:rPr lang="en-US" sz="1600" dirty="0" err="1"/>
              <a:t>Fusce</a:t>
            </a:r>
            <a:r>
              <a:rPr lang="en-US" sz="1600" dirty="0"/>
              <a:t> vitae </a:t>
            </a:r>
            <a:r>
              <a:rPr lang="en-US" sz="1600" dirty="0" err="1"/>
              <a:t>tellus</a:t>
            </a:r>
            <a:r>
              <a:rPr lang="en-US" sz="1600" dirty="0"/>
              <a:t> </a:t>
            </a:r>
            <a:r>
              <a:rPr lang="en-US" sz="1600" dirty="0" err="1"/>
              <a:t>augue</a:t>
            </a:r>
            <a:r>
              <a:rPr lang="en-US" sz="1600" dirty="0"/>
              <a:t>. Nam </a:t>
            </a:r>
            <a:r>
              <a:rPr lang="en-US" sz="1600" dirty="0" err="1"/>
              <a:t>quis</a:t>
            </a:r>
            <a:r>
              <a:rPr lang="en-US" sz="1600" dirty="0"/>
              <a:t> </a:t>
            </a:r>
            <a:r>
              <a:rPr lang="en-US" sz="1600" dirty="0" err="1"/>
              <a:t>molestie</a:t>
            </a:r>
            <a:r>
              <a:rPr lang="en-US" sz="1600" dirty="0"/>
              <a:t> </a:t>
            </a:r>
            <a:r>
              <a:rPr lang="en-US" sz="1600" dirty="0" err="1"/>
              <a:t>quam</a:t>
            </a:r>
            <a:r>
              <a:rPr lang="en-US" sz="1600" dirty="0"/>
              <a:t>. Donec </a:t>
            </a:r>
            <a:r>
              <a:rPr lang="en-US" sz="1600" dirty="0" err="1"/>
              <a:t>consequat</a:t>
            </a:r>
            <a:r>
              <a:rPr lang="en-US" sz="1600" dirty="0"/>
              <a:t> nisi </a:t>
            </a:r>
            <a:r>
              <a:rPr lang="en-US" sz="1600" dirty="0" err="1"/>
              <a:t>ut</a:t>
            </a:r>
            <a:r>
              <a:rPr lang="en-US" sz="1600" dirty="0"/>
              <a:t> </a:t>
            </a:r>
            <a:r>
              <a:rPr lang="en-US" sz="1600" dirty="0" err="1"/>
              <a:t>arcu</a:t>
            </a:r>
            <a:r>
              <a:rPr lang="en-US" sz="1600" dirty="0"/>
              <a:t> dictum tempus. Sed </a:t>
            </a:r>
            <a:r>
              <a:rPr lang="en-US" sz="1600" dirty="0" err="1"/>
              <a:t>commodo</a:t>
            </a:r>
            <a:r>
              <a:rPr lang="en-US" sz="1600" dirty="0"/>
              <a:t> </a:t>
            </a:r>
            <a:r>
              <a:rPr lang="en-US" sz="1600" dirty="0" err="1"/>
              <a:t>metus</a:t>
            </a:r>
            <a:r>
              <a:rPr lang="en-US" sz="1600" dirty="0"/>
              <a:t> eros, vel </a:t>
            </a:r>
            <a:r>
              <a:rPr lang="en-US" sz="1600" dirty="0" err="1"/>
              <a:t>rutrum</a:t>
            </a:r>
            <a:r>
              <a:rPr lang="en-US" sz="1600" dirty="0"/>
              <a:t> lorem </a:t>
            </a:r>
            <a:r>
              <a:rPr lang="en-US" sz="1600" dirty="0" err="1"/>
              <a:t>egestas</a:t>
            </a:r>
            <a:r>
              <a:rPr lang="en-US" sz="1600" dirty="0"/>
              <a:t> sit </a:t>
            </a:r>
            <a:r>
              <a:rPr lang="en-US" sz="1600" dirty="0" err="1"/>
              <a:t>amet</a:t>
            </a:r>
            <a:r>
              <a:rPr lang="en-US" sz="1600" dirty="0"/>
              <a:t> </a:t>
            </a:r>
            <a:r>
              <a:rPr lang="en-US" sz="1600" dirty="0" err="1"/>
              <a:t>lobortis</a:t>
            </a:r>
            <a:r>
              <a:rPr lang="en-US" sz="1600" dirty="0"/>
              <a:t> </a:t>
            </a:r>
            <a:r>
              <a:rPr lang="en-US" sz="1600" dirty="0" err="1"/>
              <a:t>vehicula</a:t>
            </a:r>
            <a:r>
              <a:rPr lang="en-US" sz="1600" dirty="0"/>
              <a:t> </a:t>
            </a:r>
            <a:r>
              <a:rPr lang="en-US" sz="1600" dirty="0" err="1"/>
              <a:t>varius</a:t>
            </a:r>
            <a:r>
              <a:rPr lang="en-US" sz="1600" dirty="0"/>
              <a:t>. </a:t>
            </a:r>
          </a:p>
        </p:txBody>
      </p:sp>
      <p:sp>
        <p:nvSpPr>
          <p:cNvPr id="5" name="Text Placeholder 4">
            <a:extLst>
              <a:ext uri="{FF2B5EF4-FFF2-40B4-BE49-F238E27FC236}">
                <a16:creationId xmlns:a16="http://schemas.microsoft.com/office/drawing/2014/main" id="{D1F922E7-1183-CB44-AC60-336836803429}"/>
              </a:ext>
            </a:extLst>
          </p:cNvPr>
          <p:cNvSpPr>
            <a:spLocks noGrp="1"/>
          </p:cNvSpPr>
          <p:nvPr>
            <p:ph type="body" sz="quarter" idx="4294967295"/>
          </p:nvPr>
        </p:nvSpPr>
        <p:spPr>
          <a:xfrm>
            <a:off x="495300" y="1783122"/>
            <a:ext cx="10591800" cy="519113"/>
          </a:xfrm>
        </p:spPr>
        <p:txBody>
          <a:bodyPr/>
          <a:lstStyle/>
          <a:p>
            <a:pPr marL="0" indent="0">
              <a:buNone/>
            </a:pPr>
            <a:r>
              <a:rPr lang="en-US" b="1" dirty="0">
                <a:solidFill>
                  <a:schemeClr val="accent4"/>
                </a:solidFill>
              </a:rPr>
              <a:t>HEADLINE</a:t>
            </a:r>
          </a:p>
        </p:txBody>
      </p:sp>
      <p:sp>
        <p:nvSpPr>
          <p:cNvPr id="7" name="TextBox 6">
            <a:extLst>
              <a:ext uri="{FF2B5EF4-FFF2-40B4-BE49-F238E27FC236}">
                <a16:creationId xmlns:a16="http://schemas.microsoft.com/office/drawing/2014/main" id="{510FB45F-80B9-3771-4313-A7A34A1A84AE}"/>
              </a:ext>
            </a:extLst>
          </p:cNvPr>
          <p:cNvSpPr txBox="1"/>
          <p:nvPr/>
        </p:nvSpPr>
        <p:spPr>
          <a:xfrm>
            <a:off x="10245213" y="64696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96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803CD3-A6A3-3745-9594-E39CE87FEA0F}"/>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itle 4">
            <a:extLst>
              <a:ext uri="{FF2B5EF4-FFF2-40B4-BE49-F238E27FC236}">
                <a16:creationId xmlns:a16="http://schemas.microsoft.com/office/drawing/2014/main" id="{8A283FFB-52D5-DF45-A9E7-889460D2C6A6}"/>
              </a:ext>
            </a:extLst>
          </p:cNvPr>
          <p:cNvSpPr>
            <a:spLocks noGrp="1"/>
          </p:cNvSpPr>
          <p:nvPr>
            <p:ph type="title"/>
          </p:nvPr>
        </p:nvSpPr>
        <p:spPr/>
        <p:txBody>
          <a:bodyPr/>
          <a:lstStyle/>
          <a:p>
            <a:r>
              <a:rPr lang="en-US" dirty="0"/>
              <a:t>Three Columns Text</a:t>
            </a:r>
          </a:p>
        </p:txBody>
      </p:sp>
      <p:sp>
        <p:nvSpPr>
          <p:cNvPr id="6" name="Content Placeholder 5">
            <a:extLst>
              <a:ext uri="{FF2B5EF4-FFF2-40B4-BE49-F238E27FC236}">
                <a16:creationId xmlns:a16="http://schemas.microsoft.com/office/drawing/2014/main" id="{707D7097-37EC-1348-9A90-FA0039D85708}"/>
              </a:ext>
            </a:extLst>
          </p:cNvPr>
          <p:cNvSpPr>
            <a:spLocks noGrp="1"/>
          </p:cNvSpPr>
          <p:nvPr>
            <p:ph sz="quarter" idx="12"/>
          </p:nvPr>
        </p:nvSpPr>
        <p:spPr>
          <a:xfrm>
            <a:off x="526301" y="2278265"/>
            <a:ext cx="10579608" cy="2907193"/>
          </a:xfrm>
        </p:spPr>
        <p:txBody>
          <a:bodyPr numCol="3" spcCol="502920">
            <a:noAutofit/>
          </a:bodyPr>
          <a:lstStyle/>
          <a:p>
            <a:pPr marL="0" indent="0">
              <a:lnSpc>
                <a:spcPct val="130000"/>
              </a:lnSpc>
              <a:buNone/>
            </a:pPr>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et </a:t>
            </a:r>
            <a:r>
              <a:rPr lang="en-US" sz="1200" dirty="0" err="1"/>
              <a:t>tellus</a:t>
            </a:r>
            <a:r>
              <a:rPr lang="en-US" sz="1200" dirty="0"/>
              <a:t> </a:t>
            </a:r>
            <a:r>
              <a:rPr lang="en-US" sz="1200" dirty="0" err="1"/>
              <a:t>dapibus</a:t>
            </a:r>
            <a:r>
              <a:rPr lang="en-US" sz="1200" dirty="0"/>
              <a:t>, </a:t>
            </a:r>
            <a:r>
              <a:rPr lang="en-US" sz="1200" dirty="0" err="1"/>
              <a:t>venenatis</a:t>
            </a:r>
            <a:r>
              <a:rPr lang="en-US" sz="1200" dirty="0"/>
              <a:t> </a:t>
            </a:r>
            <a:r>
              <a:rPr lang="en-US" sz="1200" dirty="0" err="1"/>
              <a:t>purus</a:t>
            </a:r>
            <a:r>
              <a:rPr lang="en-US" sz="1200" dirty="0"/>
              <a:t> </a:t>
            </a:r>
            <a:r>
              <a:rPr lang="en-US" sz="1200" dirty="0" err="1"/>
              <a:t>eget</a:t>
            </a:r>
            <a:r>
              <a:rPr lang="en-US" sz="1200" dirty="0"/>
              <a:t>, </a:t>
            </a:r>
            <a:r>
              <a:rPr lang="en-US" sz="1200" dirty="0" err="1"/>
              <a:t>dignissim</a:t>
            </a:r>
            <a:r>
              <a:rPr lang="en-US" sz="1200" dirty="0"/>
              <a:t> </a:t>
            </a:r>
            <a:r>
              <a:rPr lang="en-US" sz="1200" dirty="0" err="1"/>
              <a:t>metus</a:t>
            </a:r>
            <a:r>
              <a:rPr lang="en-US" sz="1200" dirty="0"/>
              <a:t>. </a:t>
            </a:r>
            <a:r>
              <a:rPr lang="en-US" sz="1200" dirty="0" err="1"/>
              <a:t>Nullam</a:t>
            </a:r>
            <a:r>
              <a:rPr lang="en-US" sz="1200" dirty="0"/>
              <a:t> </a:t>
            </a:r>
            <a:r>
              <a:rPr lang="en-US" sz="1200" dirty="0" err="1"/>
              <a:t>ut</a:t>
            </a:r>
            <a:r>
              <a:rPr lang="en-US" sz="1200" dirty="0"/>
              <a:t> </a:t>
            </a:r>
            <a:r>
              <a:rPr lang="en-US" sz="1200" dirty="0" err="1"/>
              <a:t>sagittis</a:t>
            </a:r>
            <a:r>
              <a:rPr lang="en-US" sz="1200" dirty="0"/>
              <a:t> </a:t>
            </a:r>
            <a:r>
              <a:rPr lang="en-US" sz="1200" dirty="0" err="1"/>
              <a:t>massa</a:t>
            </a:r>
            <a:r>
              <a:rPr lang="en-US" sz="1200" dirty="0"/>
              <a:t>, </a:t>
            </a:r>
            <a:r>
              <a:rPr lang="en-US" sz="1200" dirty="0" err="1"/>
              <a:t>nec</a:t>
            </a:r>
            <a:r>
              <a:rPr lang="en-US" sz="1200" dirty="0"/>
              <a:t> </a:t>
            </a:r>
            <a:r>
              <a:rPr lang="en-US" sz="1200" dirty="0" err="1"/>
              <a:t>feugiat</a:t>
            </a:r>
            <a:r>
              <a:rPr lang="en-US" sz="1200" dirty="0"/>
              <a:t> eros. In ac </a:t>
            </a:r>
            <a:r>
              <a:rPr lang="en-US" sz="1200" dirty="0" err="1"/>
              <a:t>tempor</a:t>
            </a:r>
            <a:r>
              <a:rPr lang="en-US" sz="1200" dirty="0"/>
              <a:t> </a:t>
            </a:r>
            <a:r>
              <a:rPr lang="en-US" sz="1200" dirty="0" err="1"/>
              <a:t>enim</a:t>
            </a:r>
            <a:r>
              <a:rPr lang="en-US" sz="1200" dirty="0"/>
              <a:t>. Cras pulvinar libero sed </a:t>
            </a:r>
            <a:r>
              <a:rPr lang="en-US" sz="1200" dirty="0" err="1"/>
              <a:t>risus</a:t>
            </a:r>
            <a:r>
              <a:rPr lang="en-US" sz="1200" dirty="0"/>
              <a:t> </a:t>
            </a:r>
            <a:r>
              <a:rPr lang="en-US" sz="1200" dirty="0" err="1"/>
              <a:t>consectetur</a:t>
            </a:r>
            <a:r>
              <a:rPr lang="en-US" sz="1200" dirty="0"/>
              <a:t> </a:t>
            </a:r>
            <a:r>
              <a:rPr lang="en-US" sz="1200" dirty="0" err="1"/>
              <a:t>ornare</a:t>
            </a:r>
            <a:r>
              <a:rPr lang="en-US" sz="1200" dirty="0"/>
              <a:t> </a:t>
            </a:r>
            <a:r>
              <a:rPr lang="en-US" sz="1200" dirty="0" err="1"/>
              <a:t>varius</a:t>
            </a:r>
            <a:r>
              <a:rPr lang="en-US" sz="1200" dirty="0"/>
              <a:t> a </a:t>
            </a:r>
            <a:r>
              <a:rPr lang="en-US" sz="1200" dirty="0" err="1"/>
              <a:t>nibh</a:t>
            </a:r>
            <a:r>
              <a:rPr lang="en-US" sz="1200" dirty="0"/>
              <a:t>. Integer </a:t>
            </a:r>
            <a:r>
              <a:rPr lang="en-US" sz="1200" dirty="0" err="1"/>
              <a:t>ornare</a:t>
            </a:r>
            <a:r>
              <a:rPr lang="en-US" sz="1200" dirty="0"/>
              <a:t> </a:t>
            </a:r>
            <a:r>
              <a:rPr lang="en-US" sz="1200" dirty="0" err="1"/>
              <a:t>placerat</a:t>
            </a:r>
            <a:r>
              <a:rPr lang="en-US" sz="1200" dirty="0"/>
              <a:t> </a:t>
            </a:r>
            <a:r>
              <a:rPr lang="en-US" sz="1200" dirty="0" err="1"/>
              <a:t>enim</a:t>
            </a:r>
            <a:r>
              <a:rPr lang="en-US" sz="1200" dirty="0"/>
              <a:t> sit </a:t>
            </a:r>
            <a:r>
              <a:rPr lang="en-US" sz="1200" dirty="0" err="1"/>
              <a:t>amet</a:t>
            </a:r>
            <a:r>
              <a:rPr lang="en-US" sz="1200" dirty="0"/>
              <a:t> convallis. </a:t>
            </a:r>
            <a:r>
              <a:rPr lang="en-US" sz="1200" dirty="0" err="1"/>
              <a:t>Nullam</a:t>
            </a:r>
            <a:r>
              <a:rPr lang="en-US" sz="1200" dirty="0"/>
              <a:t> et </a:t>
            </a:r>
            <a:r>
              <a:rPr lang="en-US" sz="1200" dirty="0" err="1"/>
              <a:t>ultrices</a:t>
            </a:r>
            <a:r>
              <a:rPr lang="en-US" sz="1200" dirty="0"/>
              <a:t> </a:t>
            </a:r>
            <a:r>
              <a:rPr lang="en-US" sz="1200" dirty="0" err="1"/>
              <a:t>erat</a:t>
            </a:r>
            <a:r>
              <a:rPr lang="en-US" sz="1200" dirty="0"/>
              <a:t>. </a:t>
            </a:r>
            <a:r>
              <a:rPr lang="en-US" sz="1200" dirty="0" err="1"/>
              <a:t>Aliquam</a:t>
            </a:r>
            <a:r>
              <a:rPr lang="en-US" sz="1200" dirty="0"/>
              <a:t> </a:t>
            </a:r>
            <a:r>
              <a:rPr lang="en-US" sz="1200" dirty="0" err="1"/>
              <a:t>suscipit</a:t>
            </a:r>
            <a:r>
              <a:rPr lang="en-US" sz="1200" dirty="0"/>
              <a:t> </a:t>
            </a:r>
            <a:r>
              <a:rPr lang="en-US" sz="1200" dirty="0" err="1"/>
              <a:t>arcu</a:t>
            </a:r>
            <a:r>
              <a:rPr lang="en-US" sz="1200" dirty="0"/>
              <a:t> </a:t>
            </a:r>
            <a:r>
              <a:rPr lang="en-US" sz="1200" dirty="0" err="1"/>
              <a:t>eu</a:t>
            </a:r>
            <a:r>
              <a:rPr lang="en-US" sz="1200" dirty="0"/>
              <a:t> </a:t>
            </a:r>
            <a:r>
              <a:rPr lang="en-US" sz="1200" dirty="0" err="1"/>
              <a:t>nisl</a:t>
            </a:r>
            <a:r>
              <a:rPr lang="en-US" sz="1200" dirty="0"/>
              <a:t> </a:t>
            </a:r>
            <a:r>
              <a:rPr lang="en-US" sz="1200" dirty="0" err="1"/>
              <a:t>suscipit</a:t>
            </a:r>
            <a:r>
              <a:rPr lang="en-US" sz="1200" dirty="0"/>
              <a:t> </a:t>
            </a:r>
            <a:r>
              <a:rPr lang="en-US" sz="1200" dirty="0" err="1"/>
              <a:t>luctus</a:t>
            </a:r>
            <a:r>
              <a:rPr lang="en-US" sz="1200" dirty="0"/>
              <a:t>. </a:t>
            </a:r>
            <a:r>
              <a:rPr lang="en-US" sz="1200" dirty="0" err="1"/>
              <a:t>Pellentesque</a:t>
            </a:r>
            <a:r>
              <a:rPr lang="en-US" sz="1200" dirty="0"/>
              <a:t> </a:t>
            </a:r>
            <a:r>
              <a:rPr lang="en-US" sz="1200" dirty="0" err="1"/>
              <a:t>lobortis</a:t>
            </a:r>
            <a:r>
              <a:rPr lang="en-US" sz="1200" dirty="0"/>
              <a:t>, </a:t>
            </a:r>
            <a:r>
              <a:rPr lang="en-US" sz="1200" dirty="0" err="1"/>
              <a:t>felis</a:t>
            </a:r>
            <a:r>
              <a:rPr lang="en-US" sz="1200" dirty="0"/>
              <a:t> </a:t>
            </a:r>
            <a:r>
              <a:rPr lang="en-US" sz="1200" dirty="0" err="1"/>
              <a:t>ut</a:t>
            </a:r>
            <a:r>
              <a:rPr lang="en-US" sz="1200" dirty="0"/>
              <a:t> </a:t>
            </a:r>
            <a:r>
              <a:rPr lang="en-US" sz="1200" dirty="0" err="1"/>
              <a:t>facilisis</a:t>
            </a:r>
            <a:r>
              <a:rPr lang="en-US" sz="1200" dirty="0"/>
              <a:t> </a:t>
            </a:r>
            <a:r>
              <a:rPr lang="en-US" sz="1200" dirty="0" err="1"/>
              <a:t>facilisis</a:t>
            </a:r>
            <a:r>
              <a:rPr lang="en-US" sz="1200" dirty="0"/>
              <a:t>, lorem </a:t>
            </a:r>
            <a:r>
              <a:rPr lang="en-US" sz="1200" dirty="0" err="1"/>
              <a:t>orci</a:t>
            </a:r>
            <a:r>
              <a:rPr lang="en-US" sz="1200" dirty="0"/>
              <a:t> fermentum </a:t>
            </a:r>
            <a:r>
              <a:rPr lang="en-US" sz="1200" dirty="0" err="1"/>
              <a:t>felis</a:t>
            </a:r>
            <a:r>
              <a:rPr lang="en-US" sz="1200" dirty="0"/>
              <a:t>, </a:t>
            </a:r>
            <a:r>
              <a:rPr lang="en-US" sz="1200" dirty="0" err="1"/>
              <a:t>placerat</a:t>
            </a:r>
            <a:r>
              <a:rPr lang="en-US" sz="1200" dirty="0"/>
              <a:t> </a:t>
            </a:r>
            <a:r>
              <a:rPr lang="en-US" sz="1200" dirty="0" err="1"/>
              <a:t>rutrum</a:t>
            </a:r>
            <a:r>
              <a:rPr lang="en-US" sz="1200" dirty="0"/>
              <a:t> </a:t>
            </a:r>
            <a:r>
              <a:rPr lang="en-US" sz="1200" dirty="0" err="1"/>
              <a:t>nulla</a:t>
            </a:r>
            <a:r>
              <a:rPr lang="en-US" sz="1200" dirty="0"/>
              <a:t> ex at lorem. </a:t>
            </a:r>
            <a:r>
              <a:rPr lang="en-US" sz="1200" dirty="0" err="1"/>
              <a:t>Suspendisse</a:t>
            </a:r>
            <a:r>
              <a:rPr lang="en-US" sz="1200" dirty="0"/>
              <a:t> </a:t>
            </a:r>
            <a:r>
              <a:rPr lang="en-US" sz="1200" dirty="0" err="1"/>
              <a:t>quis</a:t>
            </a:r>
            <a:r>
              <a:rPr lang="en-US" sz="1200" dirty="0"/>
              <a:t> </a:t>
            </a:r>
            <a:r>
              <a:rPr lang="en-US" sz="1200" dirty="0" err="1"/>
              <a:t>odio</a:t>
            </a:r>
            <a:r>
              <a:rPr lang="en-US" sz="1200" dirty="0"/>
              <a:t> </a:t>
            </a:r>
            <a:r>
              <a:rPr lang="en-US" sz="1200" dirty="0" err="1"/>
              <a:t>pretium</a:t>
            </a:r>
            <a:r>
              <a:rPr lang="en-US" sz="1200" dirty="0"/>
              <a:t>, </a:t>
            </a:r>
            <a:r>
              <a:rPr lang="en-US" sz="1200" dirty="0" err="1"/>
              <a:t>sagittis</a:t>
            </a:r>
            <a:r>
              <a:rPr lang="en-US" sz="1200" dirty="0"/>
              <a:t> nisi at, dictum ligula. Sed </a:t>
            </a:r>
            <a:r>
              <a:rPr lang="en-US" sz="1200" dirty="0" err="1"/>
              <a:t>congue</a:t>
            </a:r>
            <a:r>
              <a:rPr lang="en-US" sz="1200" dirty="0"/>
              <a:t> </a:t>
            </a:r>
            <a:r>
              <a:rPr lang="en-US" sz="1200" dirty="0" err="1"/>
              <a:t>viverra</a:t>
            </a:r>
            <a:r>
              <a:rPr lang="en-US" sz="1200" dirty="0"/>
              <a:t> ante. </a:t>
            </a:r>
            <a:r>
              <a:rPr lang="en-US" sz="1200" dirty="0" err="1"/>
              <a:t>Aliquam</a:t>
            </a:r>
            <a:r>
              <a:rPr lang="en-US" sz="1200" dirty="0"/>
              <a:t> </a:t>
            </a:r>
            <a:r>
              <a:rPr lang="en-US" sz="1200" dirty="0" err="1"/>
              <a:t>iaculis</a:t>
            </a:r>
            <a:r>
              <a:rPr lang="en-US" sz="1200" dirty="0"/>
              <a:t> ligula </a:t>
            </a:r>
            <a:r>
              <a:rPr lang="en-US" sz="1200" dirty="0" err="1"/>
              <a:t>nec</a:t>
            </a:r>
            <a:r>
              <a:rPr lang="en-US" sz="1200" dirty="0"/>
              <a:t> </a:t>
            </a:r>
            <a:r>
              <a:rPr lang="en-US" sz="1200" dirty="0" err="1"/>
              <a:t>tincidunt</a:t>
            </a:r>
            <a:r>
              <a:rPr lang="en-US" sz="1200" dirty="0"/>
              <a:t> </a:t>
            </a:r>
            <a:r>
              <a:rPr lang="en-US" sz="1200" dirty="0" err="1"/>
              <a:t>scelerisque</a:t>
            </a:r>
            <a:r>
              <a:rPr lang="en-US" sz="1200" dirty="0"/>
              <a:t>. </a:t>
            </a:r>
            <a:r>
              <a:rPr lang="en-US" sz="1200" dirty="0" err="1"/>
              <a:t>Phasellus</a:t>
            </a:r>
            <a:r>
              <a:rPr lang="en-US" sz="1200" dirty="0"/>
              <a:t> </a:t>
            </a:r>
            <a:r>
              <a:rPr lang="en-US" sz="1200" dirty="0" err="1"/>
              <a:t>venenatis</a:t>
            </a:r>
            <a:r>
              <a:rPr lang="en-US" sz="1200" dirty="0"/>
              <a:t> sit </a:t>
            </a:r>
            <a:r>
              <a:rPr lang="en-US" sz="1200" dirty="0" err="1"/>
              <a:t>amet</a:t>
            </a:r>
            <a:r>
              <a:rPr lang="en-US" sz="1200" dirty="0"/>
              <a:t> </a:t>
            </a:r>
            <a:r>
              <a:rPr lang="en-US" sz="1200" dirty="0" err="1"/>
              <a:t>sem</a:t>
            </a:r>
            <a:r>
              <a:rPr lang="en-US" sz="1200" dirty="0"/>
              <a:t> </a:t>
            </a:r>
            <a:r>
              <a:rPr lang="en-US" sz="1200" dirty="0" err="1"/>
              <a:t>nec</a:t>
            </a:r>
            <a:r>
              <a:rPr lang="en-US" sz="1200" dirty="0"/>
              <a:t> </a:t>
            </a:r>
            <a:r>
              <a:rPr lang="en-US" sz="1200" dirty="0" err="1"/>
              <a:t>ultricies</a:t>
            </a:r>
            <a:r>
              <a:rPr lang="en-US" sz="1200" dirty="0"/>
              <a:t>. Nam vitae </a:t>
            </a:r>
            <a:r>
              <a:rPr lang="en-US" sz="1200" dirty="0" err="1"/>
              <a:t>velit</a:t>
            </a:r>
            <a:r>
              <a:rPr lang="en-US" sz="1200" dirty="0"/>
              <a:t> </a:t>
            </a:r>
            <a:r>
              <a:rPr lang="en-US" sz="1200" dirty="0" err="1"/>
              <a:t>dignissim</a:t>
            </a:r>
            <a:r>
              <a:rPr lang="en-US" sz="1200" dirty="0"/>
              <a:t>, </a:t>
            </a:r>
            <a:r>
              <a:rPr lang="en-US" sz="1200" dirty="0" err="1"/>
              <a:t>consectetur</a:t>
            </a:r>
            <a:r>
              <a:rPr lang="en-US" sz="1200" dirty="0"/>
              <a:t> nisi a, </a:t>
            </a:r>
            <a:r>
              <a:rPr lang="en-US" sz="1200" dirty="0" err="1"/>
              <a:t>efficitur</a:t>
            </a:r>
            <a:r>
              <a:rPr lang="en-US" sz="1200" dirty="0"/>
              <a:t> </a:t>
            </a:r>
            <a:r>
              <a:rPr lang="en-US" sz="1200" dirty="0" err="1"/>
              <a:t>purus</a:t>
            </a:r>
            <a:r>
              <a:rPr lang="en-US" sz="1200" dirty="0"/>
              <a:t>. Vestibulum </a:t>
            </a:r>
            <a:r>
              <a:rPr lang="en-US" sz="1200" dirty="0" err="1"/>
              <a:t>consequat</a:t>
            </a:r>
            <a:r>
              <a:rPr lang="en-US" sz="1200" dirty="0"/>
              <a:t> diam vitae ante </a:t>
            </a:r>
            <a:r>
              <a:rPr lang="en-US" sz="1200" dirty="0" err="1"/>
              <a:t>bibendum</a:t>
            </a:r>
            <a:r>
              <a:rPr lang="en-US" sz="1200" dirty="0"/>
              <a:t> </a:t>
            </a:r>
            <a:r>
              <a:rPr lang="en-US" sz="1200" dirty="0" err="1"/>
              <a:t>condimentum</a:t>
            </a:r>
            <a:r>
              <a:rPr lang="en-US" sz="1200" dirty="0"/>
              <a:t>. Sed et </a:t>
            </a:r>
            <a:r>
              <a:rPr lang="en-US" sz="1200" dirty="0" err="1"/>
              <a:t>facilisis</a:t>
            </a:r>
            <a:r>
              <a:rPr lang="en-US" sz="1200" dirty="0"/>
              <a:t> ipsum. </a:t>
            </a:r>
            <a:r>
              <a:rPr lang="en-US" sz="1200" dirty="0" err="1"/>
              <a:t>Aliquam</a:t>
            </a:r>
            <a:r>
              <a:rPr lang="en-US" sz="1200" dirty="0"/>
              <a:t> </a:t>
            </a:r>
            <a:r>
              <a:rPr lang="en-US" sz="1200" dirty="0" err="1"/>
              <a:t>varius</a:t>
            </a:r>
            <a:r>
              <a:rPr lang="en-US" sz="1200" dirty="0"/>
              <a:t> </a:t>
            </a:r>
            <a:r>
              <a:rPr lang="en-US" sz="1200" dirty="0" err="1"/>
              <a:t>malesuada</a:t>
            </a:r>
            <a:r>
              <a:rPr lang="en-US" sz="1200" dirty="0"/>
              <a:t> </a:t>
            </a:r>
            <a:r>
              <a:rPr lang="en-US" sz="1200" dirty="0" err="1"/>
              <a:t>bibendum</a:t>
            </a:r>
            <a:r>
              <a:rPr lang="en-US" sz="1200" dirty="0"/>
              <a:t>. </a:t>
            </a:r>
            <a:r>
              <a:rPr lang="en-US" sz="1200" dirty="0" err="1"/>
              <a:t>Quisque</a:t>
            </a:r>
            <a:r>
              <a:rPr lang="en-US" sz="1200" dirty="0"/>
              <a:t> vitae </a:t>
            </a:r>
            <a:r>
              <a:rPr lang="en-US" sz="1200" dirty="0" err="1"/>
              <a:t>massa</a:t>
            </a:r>
            <a:r>
              <a:rPr lang="en-US" sz="1200" dirty="0"/>
              <a:t> ac </a:t>
            </a:r>
            <a:r>
              <a:rPr lang="en-US" sz="1200" dirty="0" err="1"/>
              <a:t>erat</a:t>
            </a:r>
            <a:r>
              <a:rPr lang="en-US" sz="1200" dirty="0"/>
              <a:t> </a:t>
            </a:r>
            <a:r>
              <a:rPr lang="en-US" sz="1200" dirty="0" err="1"/>
              <a:t>finibus</a:t>
            </a:r>
            <a:r>
              <a:rPr lang="en-US" sz="1200" dirty="0"/>
              <a:t> </a:t>
            </a:r>
            <a:r>
              <a:rPr lang="en-US" sz="1200" dirty="0" err="1"/>
              <a:t>commodo</a:t>
            </a:r>
            <a:r>
              <a:rPr lang="en-US" sz="1200" dirty="0"/>
              <a:t>. </a:t>
            </a:r>
            <a:r>
              <a:rPr lang="en-US" sz="1200" dirty="0" err="1"/>
              <a:t>Pellentesque</a:t>
            </a:r>
            <a:r>
              <a:rPr lang="en-US" sz="1200" dirty="0"/>
              <a:t> </a:t>
            </a:r>
            <a:r>
              <a:rPr lang="en-US" sz="1200" dirty="0" err="1"/>
              <a:t>lobortis</a:t>
            </a:r>
            <a:r>
              <a:rPr lang="en-US" sz="1200" dirty="0"/>
              <a:t> </a:t>
            </a:r>
            <a:r>
              <a:rPr lang="en-US" sz="1200" dirty="0" err="1"/>
              <a:t>vehicula</a:t>
            </a:r>
            <a:r>
              <a:rPr lang="en-US" sz="1200" dirty="0"/>
              <a:t> </a:t>
            </a:r>
            <a:r>
              <a:rPr lang="en-US" sz="1200" dirty="0" err="1"/>
              <a:t>varius</a:t>
            </a:r>
            <a:r>
              <a:rPr lang="en-US" sz="1200" dirty="0"/>
              <a:t>. Nam </a:t>
            </a:r>
            <a:r>
              <a:rPr lang="en-US" sz="1200" dirty="0" err="1"/>
              <a:t>quis</a:t>
            </a:r>
            <a:r>
              <a:rPr lang="en-US" sz="1200" dirty="0"/>
              <a:t> </a:t>
            </a:r>
            <a:r>
              <a:rPr lang="en-US" sz="1200" dirty="0" err="1"/>
              <a:t>molestie</a:t>
            </a:r>
            <a:r>
              <a:rPr lang="en-US" sz="1200" dirty="0"/>
              <a:t> </a:t>
            </a:r>
            <a:r>
              <a:rPr lang="en-US" sz="1200" dirty="0" err="1"/>
              <a:t>quam</a:t>
            </a:r>
            <a:r>
              <a:rPr lang="en-US" sz="1200" dirty="0"/>
              <a:t>. Donec </a:t>
            </a:r>
            <a:r>
              <a:rPr lang="en-US" sz="1200" dirty="0" err="1"/>
              <a:t>consequat</a:t>
            </a:r>
            <a:r>
              <a:rPr lang="en-US" sz="1200" dirty="0"/>
              <a:t> nisi </a:t>
            </a:r>
            <a:r>
              <a:rPr lang="en-US" sz="1200" dirty="0" err="1"/>
              <a:t>ut</a:t>
            </a:r>
            <a:r>
              <a:rPr lang="en-US" sz="1200" dirty="0"/>
              <a:t> </a:t>
            </a:r>
            <a:r>
              <a:rPr lang="en-US" sz="1200" dirty="0" err="1"/>
              <a:t>arcu</a:t>
            </a:r>
            <a:r>
              <a:rPr lang="en-US" sz="1200" dirty="0"/>
              <a:t> dictum tempus. Sed </a:t>
            </a:r>
            <a:r>
              <a:rPr lang="en-US" sz="1200" dirty="0" err="1"/>
              <a:t>commodo</a:t>
            </a:r>
            <a:r>
              <a:rPr lang="en-US" sz="1200" dirty="0"/>
              <a:t> </a:t>
            </a:r>
            <a:r>
              <a:rPr lang="en-US" sz="1200" dirty="0" err="1"/>
              <a:t>metus</a:t>
            </a:r>
            <a:r>
              <a:rPr lang="en-US" sz="1200" dirty="0"/>
              <a:t> eros, vel </a:t>
            </a:r>
            <a:r>
              <a:rPr lang="en-US" sz="1200" dirty="0" err="1"/>
              <a:t>rutrum</a:t>
            </a:r>
            <a:r>
              <a:rPr lang="en-US" sz="1200" dirty="0"/>
              <a:t> lorem </a:t>
            </a:r>
            <a:r>
              <a:rPr lang="en-US" sz="1200" dirty="0" err="1"/>
              <a:t>egestas</a:t>
            </a:r>
            <a:r>
              <a:rPr lang="en-US" sz="1200" dirty="0"/>
              <a:t> sit </a:t>
            </a:r>
            <a:r>
              <a:rPr lang="en-US" sz="1200" dirty="0" err="1"/>
              <a:t>amet</a:t>
            </a:r>
            <a:r>
              <a:rPr lang="en-US" sz="1200" dirty="0"/>
              <a:t>. </a:t>
            </a:r>
            <a:r>
              <a:rPr lang="en-US" sz="1200" dirty="0" err="1"/>
              <a:t>Curabitur</a:t>
            </a:r>
            <a:r>
              <a:rPr lang="en-US" sz="1200" dirty="0"/>
              <a:t> tempus </a:t>
            </a:r>
            <a:r>
              <a:rPr lang="en-US" sz="1200" dirty="0" err="1"/>
              <a:t>tristique</a:t>
            </a:r>
            <a:r>
              <a:rPr lang="en-US" sz="1200" dirty="0"/>
              <a:t> </a:t>
            </a:r>
            <a:r>
              <a:rPr lang="en-US" sz="1200" dirty="0" err="1"/>
              <a:t>odio</a:t>
            </a:r>
            <a:r>
              <a:rPr lang="en-US" sz="1200" dirty="0"/>
              <a:t>, vel fermentum </a:t>
            </a:r>
            <a:r>
              <a:rPr lang="en-US" sz="1200" dirty="0" err="1"/>
              <a:t>lectus</a:t>
            </a:r>
            <a:r>
              <a:rPr lang="en-US" sz="1200" dirty="0"/>
              <a:t> </a:t>
            </a:r>
            <a:r>
              <a:rPr lang="en-US" sz="1200" dirty="0" err="1"/>
              <a:t>placerat</a:t>
            </a:r>
            <a:r>
              <a:rPr lang="en-US" sz="1200" dirty="0"/>
              <a:t> </a:t>
            </a:r>
            <a:r>
              <a:rPr lang="en-US" sz="1200" dirty="0" err="1"/>
              <a:t>eu</a:t>
            </a:r>
            <a:r>
              <a:rPr lang="en-US" sz="1200" dirty="0"/>
              <a:t>. Cras </a:t>
            </a:r>
            <a:r>
              <a:rPr lang="en-US" sz="1200" dirty="0" err="1"/>
              <a:t>accumsan</a:t>
            </a:r>
            <a:r>
              <a:rPr lang="en-US" sz="1200" dirty="0"/>
              <a:t> </a:t>
            </a:r>
            <a:r>
              <a:rPr lang="en-US" sz="1200" dirty="0" err="1"/>
              <a:t>justo</a:t>
            </a:r>
            <a:r>
              <a:rPr lang="en-US" sz="1200" dirty="0"/>
              <a:t> </a:t>
            </a:r>
            <a:r>
              <a:rPr lang="en-US" sz="1200" dirty="0" err="1"/>
              <a:t>nec</a:t>
            </a:r>
            <a:r>
              <a:rPr lang="en-US" sz="1200" dirty="0"/>
              <a:t> </a:t>
            </a:r>
            <a:r>
              <a:rPr lang="en-US" sz="1200" dirty="0" err="1"/>
              <a:t>lectus</a:t>
            </a:r>
            <a:r>
              <a:rPr lang="en-US" sz="1200" dirty="0"/>
              <a:t> </a:t>
            </a:r>
            <a:r>
              <a:rPr lang="en-US" sz="1200" dirty="0" err="1"/>
              <a:t>tristique</a:t>
            </a:r>
            <a:r>
              <a:rPr lang="en-US" sz="1200" dirty="0"/>
              <a:t>, at </a:t>
            </a:r>
            <a:r>
              <a:rPr lang="en-US" sz="1200" dirty="0" err="1"/>
              <a:t>malesuada</a:t>
            </a:r>
            <a:r>
              <a:rPr lang="en-US" sz="1200" dirty="0"/>
              <a:t> </a:t>
            </a:r>
            <a:r>
              <a:rPr lang="en-US" sz="1200" dirty="0" err="1"/>
              <a:t>justo</a:t>
            </a:r>
            <a:r>
              <a:rPr lang="en-US" sz="1200" dirty="0"/>
              <a:t> </a:t>
            </a:r>
            <a:r>
              <a:rPr lang="en-US" sz="1200" dirty="0" err="1"/>
              <a:t>congue</a:t>
            </a:r>
            <a:r>
              <a:rPr lang="en-US" sz="1200" dirty="0"/>
              <a:t>. Sed </a:t>
            </a:r>
            <a:r>
              <a:rPr lang="en-US" sz="1200" dirty="0" err="1"/>
              <a:t>commodo</a:t>
            </a:r>
            <a:r>
              <a:rPr lang="en-US" sz="1200" dirty="0"/>
              <a:t>, </a:t>
            </a:r>
            <a:r>
              <a:rPr lang="en-US" sz="1200" dirty="0" err="1"/>
              <a:t>mauris</a:t>
            </a:r>
            <a:r>
              <a:rPr lang="en-US" sz="1200" dirty="0"/>
              <a:t> a </a:t>
            </a:r>
            <a:r>
              <a:rPr lang="en-US" sz="1200" dirty="0" err="1"/>
              <a:t>bibendum</a:t>
            </a:r>
            <a:r>
              <a:rPr lang="en-US" sz="1200" dirty="0"/>
              <a:t> </a:t>
            </a:r>
            <a:r>
              <a:rPr lang="en-US" sz="1200" dirty="0" err="1"/>
              <a:t>iaculis</a:t>
            </a:r>
            <a:r>
              <a:rPr lang="en-US" sz="1200" dirty="0"/>
              <a:t>, magna </a:t>
            </a:r>
            <a:r>
              <a:rPr lang="en-US" sz="1200" dirty="0" err="1"/>
              <a:t>massa</a:t>
            </a:r>
            <a:r>
              <a:rPr lang="en-US" sz="1200" dirty="0"/>
              <a:t> </a:t>
            </a:r>
            <a:r>
              <a:rPr lang="en-US" sz="1200" dirty="0" err="1"/>
              <a:t>varius</a:t>
            </a:r>
            <a:r>
              <a:rPr lang="en-US" sz="1200" dirty="0"/>
              <a:t> </a:t>
            </a:r>
            <a:r>
              <a:rPr lang="en-US" sz="1200" dirty="0" err="1"/>
              <a:t>odio</a:t>
            </a:r>
            <a:r>
              <a:rPr lang="en-US" sz="1200" dirty="0"/>
              <a:t>, et </a:t>
            </a:r>
            <a:r>
              <a:rPr lang="en-US" sz="1200" dirty="0" err="1"/>
              <a:t>finibus</a:t>
            </a:r>
            <a:r>
              <a:rPr lang="en-US" sz="1200" dirty="0"/>
              <a:t> magna ligula id </a:t>
            </a:r>
            <a:r>
              <a:rPr lang="en-US" sz="1200" dirty="0" err="1"/>
              <a:t>massa</a:t>
            </a:r>
            <a:r>
              <a:rPr lang="en-US" sz="1200" dirty="0"/>
              <a:t>. Nunc </a:t>
            </a:r>
            <a:r>
              <a:rPr lang="en-US" sz="1200" dirty="0" err="1"/>
              <a:t>lobortis</a:t>
            </a:r>
            <a:r>
              <a:rPr lang="en-US" sz="1200" dirty="0"/>
              <a:t> </a:t>
            </a:r>
            <a:r>
              <a:rPr lang="en-US" sz="1200" dirty="0" err="1"/>
              <a:t>ultrices</a:t>
            </a:r>
            <a:r>
              <a:rPr lang="en-US" sz="1200" dirty="0"/>
              <a:t> ante </a:t>
            </a:r>
            <a:r>
              <a:rPr lang="en-US" sz="1200" dirty="0" err="1"/>
              <a:t>quis</a:t>
            </a:r>
            <a:r>
              <a:rPr lang="en-US" sz="1200" dirty="0"/>
              <a:t> </a:t>
            </a:r>
            <a:r>
              <a:rPr lang="en-US" sz="1200" dirty="0" err="1"/>
              <a:t>mollis</a:t>
            </a:r>
            <a:r>
              <a:rPr lang="en-US" sz="1200" dirty="0"/>
              <a:t>. </a:t>
            </a:r>
          </a:p>
        </p:txBody>
      </p:sp>
      <p:sp>
        <p:nvSpPr>
          <p:cNvPr id="7" name="Text Placeholder 6">
            <a:extLst>
              <a:ext uri="{FF2B5EF4-FFF2-40B4-BE49-F238E27FC236}">
                <a16:creationId xmlns:a16="http://schemas.microsoft.com/office/drawing/2014/main" id="{7D7CA024-5D65-3246-AB9E-9812584EA114}"/>
              </a:ext>
            </a:extLst>
          </p:cNvPr>
          <p:cNvSpPr>
            <a:spLocks noGrp="1"/>
          </p:cNvSpPr>
          <p:nvPr>
            <p:ph type="body" sz="quarter" idx="13"/>
          </p:nvPr>
        </p:nvSpPr>
        <p:spPr/>
        <p:txBody>
          <a:bodyPr/>
          <a:lstStyle/>
          <a:p>
            <a:r>
              <a:rPr lang="en-US" dirty="0">
                <a:solidFill>
                  <a:schemeClr val="accent4"/>
                </a:solidFill>
              </a:rPr>
              <a:t>HEADLINE</a:t>
            </a:r>
          </a:p>
        </p:txBody>
      </p:sp>
    </p:spTree>
    <p:extLst>
      <p:ext uri="{BB962C8B-B14F-4D97-AF65-F5344CB8AC3E}">
        <p14:creationId xmlns:p14="http://schemas.microsoft.com/office/powerpoint/2010/main" val="221946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8981238-FA47-FA44-B61C-05D77B690DD0}"/>
              </a:ext>
            </a:extLst>
          </p:cNvPr>
          <p:cNvSpPr>
            <a:spLocks noGrp="1"/>
          </p:cNvSpPr>
          <p:nvPr>
            <p:ph type="pic" sz="quarter" idx="12"/>
          </p:nvPr>
        </p:nvSpPr>
        <p:spPr/>
        <p:txBody>
          <a:bodyPr/>
          <a:lstStyle/>
          <a:p>
            <a:endParaRPr lang="en-US"/>
          </a:p>
        </p:txBody>
      </p:sp>
      <p:sp>
        <p:nvSpPr>
          <p:cNvPr id="2" name="Title 1"/>
          <p:cNvSpPr>
            <a:spLocks noGrp="1"/>
          </p:cNvSpPr>
          <p:nvPr>
            <p:ph type="title"/>
          </p:nvPr>
        </p:nvSpPr>
        <p:spPr>
          <a:xfrm>
            <a:off x="495800" y="1054736"/>
            <a:ext cx="5069272" cy="1028700"/>
          </a:xfrm>
        </p:spPr>
        <p:txBody>
          <a:bodyPr wrap="none"/>
          <a:lstStyle/>
          <a:p>
            <a:r>
              <a:rPr lang="en-US" dirty="0"/>
              <a:t>One Column </a:t>
            </a:r>
            <a:br>
              <a:rPr lang="en-US" dirty="0"/>
            </a:br>
            <a:r>
              <a:rPr lang="en-US" dirty="0"/>
              <a:t>With Picture</a:t>
            </a:r>
          </a:p>
        </p:txBody>
      </p:sp>
      <p:sp>
        <p:nvSpPr>
          <p:cNvPr id="7" name="TextBox 6"/>
          <p:cNvSpPr txBox="1"/>
          <p:nvPr/>
        </p:nvSpPr>
        <p:spPr>
          <a:xfrm>
            <a:off x="495800" y="3034976"/>
            <a:ext cx="4220196" cy="2507674"/>
          </a:xfrm>
          <a:prstGeom prst="rect">
            <a:avLst/>
          </a:prstGeom>
          <a:noFill/>
        </p:spPr>
        <p:txBody>
          <a:bodyPr wrap="square" lIns="0" rIns="0" rtlCol="0">
            <a:spAutoFit/>
          </a:bodyPr>
          <a:lstStyle/>
          <a:p>
            <a:pPr>
              <a:lnSpc>
                <a:spcPct val="110000"/>
              </a:lnSpc>
            </a:pPr>
            <a:r>
              <a:rPr lang="en-US" sz="16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Integer ornare placerat enim sit amet convallis. Nullam et ultrices erat. Aliquam suscipit arcu eu nisl suscipit luctus. </a:t>
            </a:r>
          </a:p>
        </p:txBody>
      </p:sp>
      <p:sp>
        <p:nvSpPr>
          <p:cNvPr id="8" name="TextBox 7"/>
          <p:cNvSpPr txBox="1"/>
          <p:nvPr/>
        </p:nvSpPr>
        <p:spPr>
          <a:xfrm>
            <a:off x="495800" y="2506366"/>
            <a:ext cx="1001877" cy="338554"/>
          </a:xfrm>
          <a:prstGeom prst="rect">
            <a:avLst/>
          </a:prstGeom>
          <a:noFill/>
        </p:spPr>
        <p:txBody>
          <a:bodyPr wrap="none" lIns="0" rIns="0" rtlCol="0">
            <a:spAutoFit/>
          </a:bodyPr>
          <a:lstStyle/>
          <a:p>
            <a:pPr defTabSz="914318">
              <a:spcBef>
                <a:spcPts val="1000"/>
              </a:spcBef>
              <a:spcAft>
                <a:spcPts val="600"/>
              </a:spcAft>
              <a:buClr>
                <a:schemeClr val="accent3"/>
              </a:buClr>
            </a:pPr>
            <a:r>
              <a:rPr lang="en-US" sz="1600" b="1" spc="50" dirty="0">
                <a:solidFill>
                  <a:schemeClr val="accent4"/>
                </a:solidFill>
              </a:rPr>
              <a:t>HEADLINE</a:t>
            </a:r>
          </a:p>
        </p:txBody>
      </p:sp>
      <p:sp>
        <p:nvSpPr>
          <p:cNvPr id="4" name="Footer Placeholder 3">
            <a:extLst>
              <a:ext uri="{FF2B5EF4-FFF2-40B4-BE49-F238E27FC236}">
                <a16:creationId xmlns:a16="http://schemas.microsoft.com/office/drawing/2014/main" id="{5135905A-2288-714B-AD02-D00069A6964C}"/>
              </a:ext>
            </a:extLst>
          </p:cNvPr>
          <p:cNvSpPr>
            <a:spLocks noGrp="1"/>
          </p:cNvSpPr>
          <p:nvPr>
            <p:ph type="ftr" sz="quarter" idx="14"/>
          </p:nvPr>
        </p:nvSpPr>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373787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4602203" y="1651516"/>
            <a:ext cx="0" cy="347949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D12EDF1-6427-1E4A-A94D-16A7DA927B31}"/>
              </a:ext>
            </a:extLst>
          </p:cNvPr>
          <p:cNvGrpSpPr/>
          <p:nvPr/>
        </p:nvGrpSpPr>
        <p:grpSpPr>
          <a:xfrm>
            <a:off x="4400984" y="3027630"/>
            <a:ext cx="416560" cy="416560"/>
            <a:chOff x="6052888" y="1435897"/>
            <a:chExt cx="416560" cy="416560"/>
          </a:xfrm>
          <a:solidFill>
            <a:schemeClr val="accent2"/>
          </a:solidFill>
        </p:grpSpPr>
        <p:sp>
          <p:nvSpPr>
            <p:cNvPr id="48" name="Oval 47">
              <a:extLst>
                <a:ext uri="{FF2B5EF4-FFF2-40B4-BE49-F238E27FC236}">
                  <a16:creationId xmlns:a16="http://schemas.microsoft.com/office/drawing/2014/main" id="{6D837585-1786-CE46-BF47-9BC847C756D8}"/>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9" name="Picture 48">
              <a:extLst>
                <a:ext uri="{FF2B5EF4-FFF2-40B4-BE49-F238E27FC236}">
                  <a16:creationId xmlns:a16="http://schemas.microsoft.com/office/drawing/2014/main" id="{42B79302-86B2-C246-8137-26D7B043879C}"/>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2" name="Title 1"/>
          <p:cNvSpPr>
            <a:spLocks noGrp="1"/>
          </p:cNvSpPr>
          <p:nvPr>
            <p:ph type="title"/>
          </p:nvPr>
        </p:nvSpPr>
        <p:spPr>
          <a:xfrm>
            <a:off x="487756" y="714384"/>
            <a:ext cx="8758500" cy="1783443"/>
          </a:xfrm>
        </p:spPr>
        <p:txBody>
          <a:bodyPr/>
          <a:lstStyle/>
          <a:p>
            <a:r>
              <a:rPr lang="en-US" i="0" dirty="0"/>
              <a:t>Bulleted</a:t>
            </a:r>
            <a:br>
              <a:rPr lang="en-US" i="0" dirty="0"/>
            </a:br>
            <a:r>
              <a:rPr lang="en-US" i="0" dirty="0"/>
              <a:t>List Sample</a:t>
            </a:r>
          </a:p>
        </p:txBody>
      </p:sp>
      <p:sp>
        <p:nvSpPr>
          <p:cNvPr id="15" name="TextBox 14"/>
          <p:cNvSpPr txBox="1"/>
          <p:nvPr/>
        </p:nvSpPr>
        <p:spPr>
          <a:xfrm>
            <a:off x="5244206" y="1386219"/>
            <a:ext cx="1319272" cy="369332"/>
          </a:xfrm>
          <a:prstGeom prst="rect">
            <a:avLst/>
          </a:prstGeom>
          <a:noFill/>
        </p:spPr>
        <p:txBody>
          <a:bodyPr wrap="none" lIns="0" rIns="0" rtlCol="0">
            <a:spAutoFit/>
          </a:bodyPr>
          <a:lstStyle/>
          <a:p>
            <a:r>
              <a:rPr lang="en-US" dirty="0">
                <a:solidFill>
                  <a:schemeClr val="tx2"/>
                </a:solidFill>
                <a:latin typeface="Prometo Medium" panose="020B0704030203060203" pitchFamily="34" charset="0"/>
              </a:rPr>
              <a:t>Bulleted List</a:t>
            </a:r>
          </a:p>
        </p:txBody>
      </p:sp>
      <p:sp>
        <p:nvSpPr>
          <p:cNvPr id="17" name="TextBox 16"/>
          <p:cNvSpPr txBox="1"/>
          <p:nvPr/>
        </p:nvSpPr>
        <p:spPr>
          <a:xfrm>
            <a:off x="5244204" y="3028146"/>
            <a:ext cx="1319272" cy="369332"/>
          </a:xfrm>
          <a:prstGeom prst="rect">
            <a:avLst/>
          </a:prstGeom>
          <a:noFill/>
        </p:spPr>
        <p:txBody>
          <a:bodyPr wrap="none" lIns="0" rIns="0" rtlCol="0">
            <a:spAutoFit/>
          </a:bodyPr>
          <a:lstStyle/>
          <a:p>
            <a:r>
              <a:rPr lang="en-US" dirty="0">
                <a:solidFill>
                  <a:schemeClr val="tx2"/>
                </a:solidFill>
                <a:latin typeface="Prometo Medium" panose="020B0704030203060203" pitchFamily="34" charset="0"/>
              </a:rPr>
              <a:t>Bulleted List</a:t>
            </a:r>
          </a:p>
        </p:txBody>
      </p:sp>
      <p:sp>
        <p:nvSpPr>
          <p:cNvPr id="19" name="TextBox 18"/>
          <p:cNvSpPr txBox="1"/>
          <p:nvPr/>
        </p:nvSpPr>
        <p:spPr>
          <a:xfrm>
            <a:off x="5244204" y="4884793"/>
            <a:ext cx="1319272" cy="369332"/>
          </a:xfrm>
          <a:prstGeom prst="rect">
            <a:avLst/>
          </a:prstGeom>
          <a:noFill/>
        </p:spPr>
        <p:txBody>
          <a:bodyPr wrap="none" lIns="0" rIns="0" rtlCol="0">
            <a:spAutoFit/>
          </a:bodyPr>
          <a:lstStyle/>
          <a:p>
            <a:r>
              <a:rPr lang="en-US" dirty="0">
                <a:solidFill>
                  <a:schemeClr val="tx2"/>
                </a:solidFill>
                <a:latin typeface="Prometo Medium" panose="020B0704030203060203" pitchFamily="34" charset="0"/>
              </a:rPr>
              <a:t>Bulleted List</a:t>
            </a:r>
          </a:p>
        </p:txBody>
      </p:sp>
      <p:grpSp>
        <p:nvGrpSpPr>
          <p:cNvPr id="44" name="Group 43">
            <a:extLst>
              <a:ext uri="{FF2B5EF4-FFF2-40B4-BE49-F238E27FC236}">
                <a16:creationId xmlns:a16="http://schemas.microsoft.com/office/drawing/2014/main" id="{5995CC75-B476-0E49-8E97-E4815442082A}"/>
              </a:ext>
            </a:extLst>
          </p:cNvPr>
          <p:cNvGrpSpPr/>
          <p:nvPr/>
        </p:nvGrpSpPr>
        <p:grpSpPr>
          <a:xfrm>
            <a:off x="4400984" y="1435897"/>
            <a:ext cx="416560" cy="416560"/>
            <a:chOff x="6052888" y="1435897"/>
            <a:chExt cx="416560" cy="416560"/>
          </a:xfrm>
        </p:grpSpPr>
        <p:sp>
          <p:nvSpPr>
            <p:cNvPr id="45" name="Oval 44">
              <a:extLst>
                <a:ext uri="{FF2B5EF4-FFF2-40B4-BE49-F238E27FC236}">
                  <a16:creationId xmlns:a16="http://schemas.microsoft.com/office/drawing/2014/main" id="{B3B5C462-45B6-0B4C-A980-0482B4B74052}"/>
                </a:ext>
              </a:extLst>
            </p:cNvPr>
            <p:cNvSpPr/>
            <p:nvPr/>
          </p:nvSpPr>
          <p:spPr>
            <a:xfrm>
              <a:off x="6052888" y="1435897"/>
              <a:ext cx="416560" cy="416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46" name="Picture 45">
              <a:extLst>
                <a:ext uri="{FF2B5EF4-FFF2-40B4-BE49-F238E27FC236}">
                  <a16:creationId xmlns:a16="http://schemas.microsoft.com/office/drawing/2014/main" id="{60BB8AA9-CCB0-D14A-B77E-0DA5E76233F1}"/>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grpSp>
        <p:nvGrpSpPr>
          <p:cNvPr id="50" name="Group 49">
            <a:extLst>
              <a:ext uri="{FF2B5EF4-FFF2-40B4-BE49-F238E27FC236}">
                <a16:creationId xmlns:a16="http://schemas.microsoft.com/office/drawing/2014/main" id="{5CAF5AD7-CA74-4F46-8AD1-8830C860F105}"/>
              </a:ext>
            </a:extLst>
          </p:cNvPr>
          <p:cNvGrpSpPr/>
          <p:nvPr/>
        </p:nvGrpSpPr>
        <p:grpSpPr>
          <a:xfrm>
            <a:off x="4400984" y="4856430"/>
            <a:ext cx="416560" cy="416560"/>
            <a:chOff x="6052888" y="1435897"/>
            <a:chExt cx="416560" cy="416560"/>
          </a:xfrm>
          <a:solidFill>
            <a:schemeClr val="tx2"/>
          </a:solidFill>
        </p:grpSpPr>
        <p:sp>
          <p:nvSpPr>
            <p:cNvPr id="51" name="Oval 50">
              <a:extLst>
                <a:ext uri="{FF2B5EF4-FFF2-40B4-BE49-F238E27FC236}">
                  <a16:creationId xmlns:a16="http://schemas.microsoft.com/office/drawing/2014/main" id="{A9C857F0-240D-D442-A91B-A1D0A7FC8DF2}"/>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52" name="Picture 51">
              <a:extLst>
                <a:ext uri="{FF2B5EF4-FFF2-40B4-BE49-F238E27FC236}">
                  <a16:creationId xmlns:a16="http://schemas.microsoft.com/office/drawing/2014/main" id="{51742D9D-0E33-7A48-8300-7EF284FE2BFB}"/>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4" name="TextBox 3"/>
          <p:cNvSpPr txBox="1"/>
          <p:nvPr/>
        </p:nvSpPr>
        <p:spPr>
          <a:xfrm>
            <a:off x="5159680" y="1693996"/>
            <a:ext cx="4794838" cy="954107"/>
          </a:xfrm>
          <a:prstGeom prst="rect">
            <a:avLst/>
          </a:prstGeom>
          <a:noFill/>
        </p:spPr>
        <p:txBody>
          <a:bodyPr wrap="square" rtlCol="0">
            <a:spAutoFit/>
          </a:bodyPr>
          <a:lstStyle/>
          <a:p>
            <a:r>
              <a:rPr lang="en-US" sz="1400" b="1" dirty="0"/>
              <a:t>Lorem ipsum dolor sit </a:t>
            </a:r>
            <a:r>
              <a:rPr lang="en-US" sz="1400" b="1" dirty="0" err="1"/>
              <a:t>amet</a:t>
            </a:r>
            <a:r>
              <a:rPr lang="en-US" sz="1400" b="1" dirty="0"/>
              <a:t>, </a:t>
            </a:r>
            <a:r>
              <a:rPr lang="en-US" sz="1400" b="1" dirty="0" err="1"/>
              <a:t>consectetur</a:t>
            </a:r>
            <a:r>
              <a:rPr lang="en-US" sz="1400" b="1" dirty="0"/>
              <a:t> </a:t>
            </a:r>
            <a:r>
              <a:rPr lang="en-US" sz="1400" b="1" dirty="0" err="1"/>
              <a:t>adipiscing</a:t>
            </a:r>
            <a:r>
              <a:rPr lang="en-US" sz="1400" b="1" dirty="0"/>
              <a:t> </a:t>
            </a:r>
            <a:r>
              <a:rPr lang="en-US" sz="1400" b="1" dirty="0" err="1"/>
              <a:t>elit</a:t>
            </a:r>
            <a:r>
              <a:rPr lang="en-US" sz="1400" b="1" dirty="0"/>
              <a:t>. </a:t>
            </a:r>
            <a:r>
              <a:rPr lang="en-US" sz="1400" b="1" dirty="0" err="1"/>
              <a:t>Sed</a:t>
            </a:r>
            <a:r>
              <a:rPr lang="en-US" sz="1400" b="1" dirty="0"/>
              <a:t> et </a:t>
            </a:r>
            <a:r>
              <a:rPr lang="en-US" sz="1400" b="1" dirty="0" err="1"/>
              <a:t>tellus</a:t>
            </a:r>
            <a:r>
              <a:rPr lang="en-US" sz="1400" b="1" dirty="0"/>
              <a:t> </a:t>
            </a:r>
            <a:r>
              <a:rPr lang="en-US" sz="1400" b="1" dirty="0" err="1"/>
              <a:t>dapibus</a:t>
            </a:r>
            <a:r>
              <a:rPr lang="en-US" sz="1400" b="1" dirty="0"/>
              <a:t>, </a:t>
            </a:r>
            <a:r>
              <a:rPr lang="en-US" sz="1400" b="1" dirty="0" err="1"/>
              <a:t>venenatis</a:t>
            </a:r>
            <a:r>
              <a:rPr lang="en-US" sz="1400" b="1" dirty="0"/>
              <a:t> </a:t>
            </a:r>
            <a:r>
              <a:rPr lang="en-US" sz="1400" b="1" dirty="0" err="1"/>
              <a:t>purus</a:t>
            </a:r>
            <a:r>
              <a:rPr lang="en-US" sz="1400" b="1" dirty="0"/>
              <a:t> </a:t>
            </a:r>
            <a:r>
              <a:rPr lang="en-US" sz="1400" b="1" dirty="0" err="1"/>
              <a:t>eget</a:t>
            </a:r>
            <a:r>
              <a:rPr lang="en-US" sz="1400" b="1" dirty="0"/>
              <a:t>, </a:t>
            </a:r>
            <a:r>
              <a:rPr lang="en-US" sz="1400" b="1" dirty="0" err="1"/>
              <a:t>dignissim</a:t>
            </a:r>
            <a:r>
              <a:rPr lang="en-US" sz="1400" b="1" dirty="0"/>
              <a:t> </a:t>
            </a:r>
            <a:r>
              <a:rPr lang="en-US" sz="1400" b="1" dirty="0" err="1"/>
              <a:t>metus</a:t>
            </a:r>
            <a:r>
              <a:rPr lang="en-US" sz="1400" b="1" dirty="0"/>
              <a:t>.</a:t>
            </a:r>
          </a:p>
          <a:p>
            <a:endParaRPr lang="en-US" sz="1400" dirty="0"/>
          </a:p>
        </p:txBody>
      </p:sp>
      <p:sp>
        <p:nvSpPr>
          <p:cNvPr id="27" name="TextBox 26"/>
          <p:cNvSpPr txBox="1"/>
          <p:nvPr/>
        </p:nvSpPr>
        <p:spPr>
          <a:xfrm>
            <a:off x="5159680" y="3314616"/>
            <a:ext cx="4794838" cy="954107"/>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Sed</a:t>
            </a:r>
            <a:r>
              <a:rPr lang="en-US" sz="1400" dirty="0"/>
              <a:t> et </a:t>
            </a:r>
            <a:r>
              <a:rPr lang="en-US" sz="1400" dirty="0" err="1"/>
              <a:t>tellus</a:t>
            </a:r>
            <a:r>
              <a:rPr lang="en-US" sz="1400" dirty="0"/>
              <a:t> </a:t>
            </a:r>
            <a:r>
              <a:rPr lang="en-US" sz="1400" dirty="0" err="1"/>
              <a:t>dapibus</a:t>
            </a:r>
            <a:r>
              <a:rPr lang="en-US" sz="1400" dirty="0"/>
              <a:t>, </a:t>
            </a:r>
            <a:r>
              <a:rPr lang="en-US" sz="1400" dirty="0" err="1"/>
              <a:t>venenatis</a:t>
            </a:r>
            <a:r>
              <a:rPr lang="en-US" sz="1400" dirty="0"/>
              <a:t> </a:t>
            </a:r>
            <a:r>
              <a:rPr lang="en-US" sz="1400" dirty="0" err="1"/>
              <a:t>purus</a:t>
            </a:r>
            <a:r>
              <a:rPr lang="en-US" sz="1400" dirty="0"/>
              <a:t> </a:t>
            </a:r>
            <a:r>
              <a:rPr lang="en-US" sz="1400" dirty="0" err="1"/>
              <a:t>eget</a:t>
            </a:r>
            <a:r>
              <a:rPr lang="en-US" sz="1400" dirty="0"/>
              <a:t>, </a:t>
            </a:r>
            <a:r>
              <a:rPr lang="en-US" sz="1400" dirty="0" err="1"/>
              <a:t>dignissim</a:t>
            </a:r>
            <a:r>
              <a:rPr lang="en-US" sz="1400" dirty="0"/>
              <a:t> </a:t>
            </a:r>
            <a:r>
              <a:rPr lang="en-US" sz="1400" dirty="0" err="1"/>
              <a:t>metus</a:t>
            </a:r>
            <a:r>
              <a:rPr lang="en-US" sz="1400" dirty="0"/>
              <a:t>.</a:t>
            </a:r>
          </a:p>
          <a:p>
            <a:endParaRPr lang="en-US" sz="1400" dirty="0"/>
          </a:p>
        </p:txBody>
      </p:sp>
      <p:sp>
        <p:nvSpPr>
          <p:cNvPr id="30" name="TextBox 29"/>
          <p:cNvSpPr txBox="1"/>
          <p:nvPr/>
        </p:nvSpPr>
        <p:spPr>
          <a:xfrm>
            <a:off x="5159680" y="5186247"/>
            <a:ext cx="4794838" cy="954107"/>
          </a:xfrm>
          <a:prstGeom prst="rect">
            <a:avLst/>
          </a:prstGeom>
          <a:noFill/>
        </p:spPr>
        <p:txBody>
          <a:bodyPr wrap="square" rtlCol="0">
            <a:spAutoFit/>
          </a:body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Sed</a:t>
            </a:r>
            <a:r>
              <a:rPr lang="en-US" sz="1400" dirty="0"/>
              <a:t> et </a:t>
            </a:r>
            <a:r>
              <a:rPr lang="en-US" sz="1400" dirty="0" err="1"/>
              <a:t>tellus</a:t>
            </a:r>
            <a:r>
              <a:rPr lang="en-US" sz="1400" dirty="0"/>
              <a:t> </a:t>
            </a:r>
            <a:r>
              <a:rPr lang="en-US" sz="1400" dirty="0" err="1"/>
              <a:t>dapibus</a:t>
            </a:r>
            <a:r>
              <a:rPr lang="en-US" sz="1400" dirty="0"/>
              <a:t>, </a:t>
            </a:r>
            <a:r>
              <a:rPr lang="en-US" sz="1400" dirty="0" err="1"/>
              <a:t>venenatis</a:t>
            </a:r>
            <a:r>
              <a:rPr lang="en-US" sz="1400" dirty="0"/>
              <a:t> </a:t>
            </a:r>
            <a:r>
              <a:rPr lang="en-US" sz="1400" dirty="0" err="1"/>
              <a:t>purus</a:t>
            </a:r>
            <a:r>
              <a:rPr lang="en-US" sz="1400" dirty="0"/>
              <a:t> </a:t>
            </a:r>
            <a:r>
              <a:rPr lang="en-US" sz="1400" dirty="0" err="1"/>
              <a:t>eget</a:t>
            </a:r>
            <a:r>
              <a:rPr lang="en-US" sz="1400" dirty="0"/>
              <a:t>, </a:t>
            </a:r>
            <a:r>
              <a:rPr lang="en-US" sz="1400" dirty="0" err="1"/>
              <a:t>dignissim</a:t>
            </a:r>
            <a:r>
              <a:rPr lang="en-US" sz="1400" dirty="0"/>
              <a:t> </a:t>
            </a:r>
            <a:r>
              <a:rPr lang="en-US" sz="1400" dirty="0" err="1"/>
              <a:t>metus</a:t>
            </a:r>
            <a:r>
              <a:rPr lang="en-US" sz="1400" dirty="0"/>
              <a:t>.</a:t>
            </a:r>
          </a:p>
          <a:p>
            <a:endParaRPr lang="en-US" sz="1400" dirty="0"/>
          </a:p>
        </p:txBody>
      </p:sp>
      <p:sp>
        <p:nvSpPr>
          <p:cNvPr id="23" name="TextBox 22">
            <a:extLst>
              <a:ext uri="{FF2B5EF4-FFF2-40B4-BE49-F238E27FC236}">
                <a16:creationId xmlns:a16="http://schemas.microsoft.com/office/drawing/2014/main" id="{8AEFDCC7-CE0A-494C-87F7-7CD7937FAB53}"/>
              </a:ext>
            </a:extLst>
          </p:cNvPr>
          <p:cNvSpPr txBox="1"/>
          <p:nvPr/>
        </p:nvSpPr>
        <p:spPr>
          <a:xfrm>
            <a:off x="501673" y="4443004"/>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4" name="TextBox 23">
            <a:extLst>
              <a:ext uri="{FF2B5EF4-FFF2-40B4-BE49-F238E27FC236}">
                <a16:creationId xmlns:a16="http://schemas.microsoft.com/office/drawing/2014/main" id="{7FB24ED9-1466-364E-821B-6EBF30F58DE6}"/>
              </a:ext>
            </a:extLst>
          </p:cNvPr>
          <p:cNvSpPr txBox="1"/>
          <p:nvPr/>
        </p:nvSpPr>
        <p:spPr>
          <a:xfrm>
            <a:off x="501674" y="3954150"/>
            <a:ext cx="95058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a:t>
            </a:r>
          </a:p>
        </p:txBody>
      </p:sp>
      <p:sp>
        <p:nvSpPr>
          <p:cNvPr id="5" name="Footer Placeholder 4">
            <a:extLst>
              <a:ext uri="{FF2B5EF4-FFF2-40B4-BE49-F238E27FC236}">
                <a16:creationId xmlns:a16="http://schemas.microsoft.com/office/drawing/2014/main" id="{25DB8167-751A-7043-8D94-55AADCF2A12D}"/>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71341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US" dirty="0"/>
              <a:t>Bulleted List Sample</a:t>
            </a:r>
          </a:p>
        </p:txBody>
      </p:sp>
      <p:cxnSp>
        <p:nvCxnSpPr>
          <p:cNvPr id="12" name="Straight Connector 11"/>
          <p:cNvCxnSpPr>
            <a:cxnSpLocks/>
            <a:stCxn id="27" idx="6"/>
            <a:endCxn id="55" idx="2"/>
          </p:cNvCxnSpPr>
          <p:nvPr/>
        </p:nvCxnSpPr>
        <p:spPr>
          <a:xfrm>
            <a:off x="965588" y="2844200"/>
            <a:ext cx="71262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781381A-D332-9749-B903-F650A74FEA68}"/>
              </a:ext>
            </a:extLst>
          </p:cNvPr>
          <p:cNvSpPr txBox="1"/>
          <p:nvPr/>
        </p:nvSpPr>
        <p:spPr>
          <a:xfrm>
            <a:off x="559785" y="3317877"/>
            <a:ext cx="1402628" cy="3693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Bulleted List</a:t>
            </a:r>
          </a:p>
        </p:txBody>
      </p:sp>
      <p:sp>
        <p:nvSpPr>
          <p:cNvPr id="27" name="Oval 26">
            <a:extLst>
              <a:ext uri="{FF2B5EF4-FFF2-40B4-BE49-F238E27FC236}">
                <a16:creationId xmlns:a16="http://schemas.microsoft.com/office/drawing/2014/main" id="{12F1EE56-A6F6-7A49-B147-EB202757F200}"/>
              </a:ext>
            </a:extLst>
          </p:cNvPr>
          <p:cNvSpPr/>
          <p:nvPr/>
        </p:nvSpPr>
        <p:spPr>
          <a:xfrm>
            <a:off x="549028" y="2635920"/>
            <a:ext cx="416560" cy="4165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28" name="Picture 27">
            <a:extLst>
              <a:ext uri="{FF2B5EF4-FFF2-40B4-BE49-F238E27FC236}">
                <a16:creationId xmlns:a16="http://schemas.microsoft.com/office/drawing/2014/main" id="{B6B8C2FD-3ADF-D147-A35A-1798B8F90AD9}"/>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32296" y="2770924"/>
            <a:ext cx="257303" cy="193802"/>
          </a:xfrm>
          <a:prstGeom prst="rect">
            <a:avLst/>
          </a:prstGeom>
        </p:spPr>
      </p:pic>
      <p:sp>
        <p:nvSpPr>
          <p:cNvPr id="36" name="TextBox 35">
            <a:extLst>
              <a:ext uri="{FF2B5EF4-FFF2-40B4-BE49-F238E27FC236}">
                <a16:creationId xmlns:a16="http://schemas.microsoft.com/office/drawing/2014/main" id="{289AC446-2DF0-7840-AAA8-7DA20DA1906A}"/>
              </a:ext>
            </a:extLst>
          </p:cNvPr>
          <p:cNvSpPr txBox="1"/>
          <p:nvPr/>
        </p:nvSpPr>
        <p:spPr>
          <a:xfrm>
            <a:off x="4320455" y="3317877"/>
            <a:ext cx="1402628" cy="3693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Bulleted List</a:t>
            </a:r>
          </a:p>
        </p:txBody>
      </p:sp>
      <p:grpSp>
        <p:nvGrpSpPr>
          <p:cNvPr id="33" name="Group 32">
            <a:extLst>
              <a:ext uri="{FF2B5EF4-FFF2-40B4-BE49-F238E27FC236}">
                <a16:creationId xmlns:a16="http://schemas.microsoft.com/office/drawing/2014/main" id="{49BBA0BC-0582-1941-9E83-CF8E3DBF4FD1}"/>
              </a:ext>
            </a:extLst>
          </p:cNvPr>
          <p:cNvGrpSpPr/>
          <p:nvPr/>
        </p:nvGrpSpPr>
        <p:grpSpPr>
          <a:xfrm>
            <a:off x="4320455" y="2635920"/>
            <a:ext cx="416560" cy="416560"/>
            <a:chOff x="6052888" y="1435897"/>
            <a:chExt cx="416560" cy="416560"/>
          </a:xfrm>
        </p:grpSpPr>
        <p:sp>
          <p:nvSpPr>
            <p:cNvPr id="34" name="Oval 33">
              <a:extLst>
                <a:ext uri="{FF2B5EF4-FFF2-40B4-BE49-F238E27FC236}">
                  <a16:creationId xmlns:a16="http://schemas.microsoft.com/office/drawing/2014/main" id="{F048E345-0D72-4248-A4C2-EC503CC32127}"/>
                </a:ext>
              </a:extLst>
            </p:cNvPr>
            <p:cNvSpPr/>
            <p:nvPr/>
          </p:nvSpPr>
          <p:spPr>
            <a:xfrm>
              <a:off x="6052888" y="1435897"/>
              <a:ext cx="416560" cy="416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35" name="Picture 34">
              <a:extLst>
                <a:ext uri="{FF2B5EF4-FFF2-40B4-BE49-F238E27FC236}">
                  <a16:creationId xmlns:a16="http://schemas.microsoft.com/office/drawing/2014/main" id="{0E945BFB-E20A-7342-BEF6-E82156F39C58}"/>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sp>
        <p:nvSpPr>
          <p:cNvPr id="57" name="TextBox 56">
            <a:extLst>
              <a:ext uri="{FF2B5EF4-FFF2-40B4-BE49-F238E27FC236}">
                <a16:creationId xmlns:a16="http://schemas.microsoft.com/office/drawing/2014/main" id="{1168BE2F-6639-F346-B70A-F4794B2960DA}"/>
              </a:ext>
            </a:extLst>
          </p:cNvPr>
          <p:cNvSpPr txBox="1"/>
          <p:nvPr/>
        </p:nvSpPr>
        <p:spPr>
          <a:xfrm>
            <a:off x="8091882" y="3317877"/>
            <a:ext cx="1402628" cy="3693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Bulleted List</a:t>
            </a:r>
          </a:p>
        </p:txBody>
      </p:sp>
      <p:grpSp>
        <p:nvGrpSpPr>
          <p:cNvPr id="54" name="Group 53">
            <a:extLst>
              <a:ext uri="{FF2B5EF4-FFF2-40B4-BE49-F238E27FC236}">
                <a16:creationId xmlns:a16="http://schemas.microsoft.com/office/drawing/2014/main" id="{E5013A68-02A4-334F-BFFD-9CE52D73F987}"/>
              </a:ext>
            </a:extLst>
          </p:cNvPr>
          <p:cNvGrpSpPr/>
          <p:nvPr/>
        </p:nvGrpSpPr>
        <p:grpSpPr>
          <a:xfrm>
            <a:off x="8091882" y="2635920"/>
            <a:ext cx="416560" cy="416560"/>
            <a:chOff x="6052888" y="1435897"/>
            <a:chExt cx="416560" cy="416560"/>
          </a:xfrm>
          <a:solidFill>
            <a:schemeClr val="tx2"/>
          </a:solidFill>
        </p:grpSpPr>
        <p:sp>
          <p:nvSpPr>
            <p:cNvPr id="55" name="Oval 54">
              <a:extLst>
                <a:ext uri="{FF2B5EF4-FFF2-40B4-BE49-F238E27FC236}">
                  <a16:creationId xmlns:a16="http://schemas.microsoft.com/office/drawing/2014/main" id="{B2EED272-8589-3B45-9423-C33B812BFAEA}"/>
                </a:ext>
              </a:extLst>
            </p:cNvPr>
            <p:cNvSpPr/>
            <p:nvPr/>
          </p:nvSpPr>
          <p:spPr>
            <a:xfrm>
              <a:off x="6052888" y="1435897"/>
              <a:ext cx="416560" cy="4165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56" name="Picture 55">
              <a:extLst>
                <a:ext uri="{FF2B5EF4-FFF2-40B4-BE49-F238E27FC236}">
                  <a16:creationId xmlns:a16="http://schemas.microsoft.com/office/drawing/2014/main" id="{1B96AF25-4DFE-714E-9324-8AFAD0F9EC26}"/>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136156" y="1570901"/>
              <a:ext cx="257303" cy="193802"/>
            </a:xfrm>
            <a:prstGeom prst="rect">
              <a:avLst/>
            </a:prstGeom>
            <a:grpFill/>
          </p:spPr>
        </p:pic>
      </p:grpSp>
      <p:sp>
        <p:nvSpPr>
          <p:cNvPr id="4" name="TextBox 3"/>
          <p:cNvSpPr txBox="1"/>
          <p:nvPr/>
        </p:nvSpPr>
        <p:spPr>
          <a:xfrm>
            <a:off x="441454" y="3776029"/>
            <a:ext cx="2523452" cy="1169551"/>
          </a:xfrm>
          <a:prstGeom prst="rect">
            <a:avLst/>
          </a:prstGeom>
          <a:noFill/>
        </p:spPr>
        <p:txBody>
          <a:bodyPr wrap="square" rtlCol="0">
            <a:spAutoFit/>
          </a:bodyPr>
          <a:lstStyle/>
          <a:p>
            <a:r>
              <a:rPr lang="en-US" sz="1400" b="1" dirty="0">
                <a:solidFill>
                  <a:schemeClr val="bg2"/>
                </a:solidFill>
              </a:rPr>
              <a:t>Lorem ipsum dolor sit </a:t>
            </a:r>
            <a:r>
              <a:rPr lang="en-US" sz="1400" b="1" dirty="0" err="1">
                <a:solidFill>
                  <a:schemeClr val="bg2"/>
                </a:solidFill>
              </a:rPr>
              <a:t>amet</a:t>
            </a:r>
            <a:r>
              <a:rPr lang="en-US" sz="1400" b="1" dirty="0">
                <a:solidFill>
                  <a:schemeClr val="bg2"/>
                </a:solidFill>
              </a:rPr>
              <a:t>, </a:t>
            </a:r>
            <a:r>
              <a:rPr lang="en-US" sz="1400" b="1" dirty="0" err="1">
                <a:solidFill>
                  <a:schemeClr val="bg2"/>
                </a:solidFill>
              </a:rPr>
              <a:t>consectetur</a:t>
            </a:r>
            <a:r>
              <a:rPr lang="en-US" sz="1400" b="1" dirty="0">
                <a:solidFill>
                  <a:schemeClr val="bg2"/>
                </a:solidFill>
              </a:rPr>
              <a:t> </a:t>
            </a:r>
            <a:r>
              <a:rPr lang="en-US" sz="1400" b="1" dirty="0" err="1">
                <a:solidFill>
                  <a:schemeClr val="bg2"/>
                </a:solidFill>
              </a:rPr>
              <a:t>adipiscing</a:t>
            </a:r>
            <a:r>
              <a:rPr lang="en-US" sz="1400" b="1" dirty="0">
                <a:solidFill>
                  <a:schemeClr val="bg2"/>
                </a:solidFill>
              </a:rPr>
              <a:t> </a:t>
            </a:r>
            <a:r>
              <a:rPr lang="en-US" sz="1400" b="1" dirty="0" err="1">
                <a:solidFill>
                  <a:schemeClr val="bg2"/>
                </a:solidFill>
              </a:rPr>
              <a:t>elit</a:t>
            </a:r>
            <a:r>
              <a:rPr lang="en-US" sz="1400" b="1" dirty="0">
                <a:solidFill>
                  <a:schemeClr val="bg2"/>
                </a:solidFill>
              </a:rPr>
              <a:t>. </a:t>
            </a:r>
            <a:r>
              <a:rPr lang="en-US" sz="1400" b="1" dirty="0" err="1">
                <a:solidFill>
                  <a:schemeClr val="bg2"/>
                </a:solidFill>
              </a:rPr>
              <a:t>Sed</a:t>
            </a:r>
            <a:r>
              <a:rPr lang="en-US" sz="1400" b="1" dirty="0">
                <a:solidFill>
                  <a:schemeClr val="bg2"/>
                </a:solidFill>
              </a:rPr>
              <a:t> et </a:t>
            </a:r>
            <a:r>
              <a:rPr lang="en-US" sz="1400" b="1" dirty="0" err="1">
                <a:solidFill>
                  <a:schemeClr val="bg2"/>
                </a:solidFill>
              </a:rPr>
              <a:t>tellus</a:t>
            </a:r>
            <a:r>
              <a:rPr lang="en-US" sz="1400" b="1" dirty="0">
                <a:solidFill>
                  <a:schemeClr val="bg2"/>
                </a:solidFill>
              </a:rPr>
              <a:t> </a:t>
            </a:r>
            <a:r>
              <a:rPr lang="en-US" sz="1400" b="1" dirty="0" err="1">
                <a:solidFill>
                  <a:schemeClr val="bg2"/>
                </a:solidFill>
              </a:rPr>
              <a:t>dapibus</a:t>
            </a:r>
            <a:r>
              <a:rPr lang="en-US" sz="1400" b="1" dirty="0">
                <a:solidFill>
                  <a:schemeClr val="bg2"/>
                </a:solidFill>
              </a:rPr>
              <a:t>, </a:t>
            </a:r>
            <a:r>
              <a:rPr lang="en-US" sz="1400" b="1" dirty="0" err="1">
                <a:solidFill>
                  <a:schemeClr val="bg2"/>
                </a:solidFill>
              </a:rPr>
              <a:t>venenatis</a:t>
            </a:r>
            <a:r>
              <a:rPr lang="en-US" sz="1400" b="1" dirty="0">
                <a:solidFill>
                  <a:schemeClr val="bg2"/>
                </a:solidFill>
              </a:rPr>
              <a:t> </a:t>
            </a:r>
            <a:r>
              <a:rPr lang="en-US" sz="1400" b="1" dirty="0" err="1">
                <a:solidFill>
                  <a:schemeClr val="bg2"/>
                </a:solidFill>
              </a:rPr>
              <a:t>purus</a:t>
            </a:r>
            <a:r>
              <a:rPr lang="en-US" sz="1400" b="1" dirty="0">
                <a:solidFill>
                  <a:schemeClr val="bg2"/>
                </a:solidFill>
              </a:rPr>
              <a:t> </a:t>
            </a:r>
            <a:r>
              <a:rPr lang="en-US" sz="1400" b="1" dirty="0" err="1">
                <a:solidFill>
                  <a:schemeClr val="bg2"/>
                </a:solidFill>
              </a:rPr>
              <a:t>eget</a:t>
            </a:r>
            <a:r>
              <a:rPr lang="en-US" sz="1400" b="1" dirty="0">
                <a:solidFill>
                  <a:schemeClr val="bg2"/>
                </a:solidFill>
              </a:rPr>
              <a:t>, </a:t>
            </a:r>
            <a:r>
              <a:rPr lang="en-US" sz="1400" b="1" dirty="0" err="1">
                <a:solidFill>
                  <a:schemeClr val="bg2"/>
                </a:solidFill>
              </a:rPr>
              <a:t>dignissim</a:t>
            </a:r>
            <a:r>
              <a:rPr lang="en-US" sz="1400" b="1" dirty="0">
                <a:solidFill>
                  <a:schemeClr val="bg2"/>
                </a:solidFill>
              </a:rPr>
              <a:t> </a:t>
            </a:r>
            <a:r>
              <a:rPr lang="en-US" sz="1400" b="1" dirty="0" err="1">
                <a:solidFill>
                  <a:schemeClr val="bg2"/>
                </a:solidFill>
              </a:rPr>
              <a:t>metus</a:t>
            </a:r>
            <a:r>
              <a:rPr lang="en-US" sz="1400" b="1" dirty="0">
                <a:solidFill>
                  <a:schemeClr val="bg2"/>
                </a:solidFill>
              </a:rPr>
              <a:t>.</a:t>
            </a:r>
          </a:p>
        </p:txBody>
      </p:sp>
      <p:sp>
        <p:nvSpPr>
          <p:cNvPr id="38" name="TextBox 37"/>
          <p:cNvSpPr txBox="1"/>
          <p:nvPr/>
        </p:nvSpPr>
        <p:spPr>
          <a:xfrm>
            <a:off x="4212881" y="3776029"/>
            <a:ext cx="2523452" cy="1169551"/>
          </a:xfrm>
          <a:prstGeom prst="rect">
            <a:avLst/>
          </a:prstGeom>
          <a:noFill/>
        </p:spPr>
        <p:txBody>
          <a:bodyPr wrap="square" rtlCol="0">
            <a:spAutoFit/>
          </a:bodyPr>
          <a:lstStyle/>
          <a:p>
            <a:r>
              <a:rPr lang="en-US" sz="1400" dirty="0">
                <a:solidFill>
                  <a:schemeClr val="bg2"/>
                </a:solidFill>
              </a:rPr>
              <a:t>Lorem ipsum dolor sit </a:t>
            </a:r>
            <a:r>
              <a:rPr lang="en-US" sz="1400" dirty="0" err="1">
                <a:solidFill>
                  <a:schemeClr val="bg2"/>
                </a:solidFill>
              </a:rPr>
              <a:t>amet</a:t>
            </a:r>
            <a:r>
              <a:rPr lang="en-US" sz="1400" dirty="0">
                <a:solidFill>
                  <a:schemeClr val="bg2"/>
                </a:solidFill>
              </a:rPr>
              <a:t>, </a:t>
            </a:r>
            <a:r>
              <a:rPr lang="en-US" sz="1400" dirty="0" err="1">
                <a:solidFill>
                  <a:schemeClr val="bg2"/>
                </a:solidFill>
              </a:rPr>
              <a:t>consectetur</a:t>
            </a:r>
            <a:r>
              <a:rPr lang="en-US" sz="1400" dirty="0">
                <a:solidFill>
                  <a:schemeClr val="bg2"/>
                </a:solidFill>
              </a:rPr>
              <a:t> </a:t>
            </a:r>
            <a:r>
              <a:rPr lang="en-US" sz="1400" dirty="0" err="1">
                <a:solidFill>
                  <a:schemeClr val="bg2"/>
                </a:solidFill>
              </a:rPr>
              <a:t>adipiscing</a:t>
            </a:r>
            <a:r>
              <a:rPr lang="en-US" sz="1400" dirty="0">
                <a:solidFill>
                  <a:schemeClr val="bg2"/>
                </a:solidFill>
              </a:rPr>
              <a:t> </a:t>
            </a:r>
            <a:r>
              <a:rPr lang="en-US" sz="1400" dirty="0" err="1">
                <a:solidFill>
                  <a:schemeClr val="bg2"/>
                </a:solidFill>
              </a:rPr>
              <a:t>elit</a:t>
            </a:r>
            <a:r>
              <a:rPr lang="en-US" sz="1400" dirty="0">
                <a:solidFill>
                  <a:schemeClr val="bg2"/>
                </a:solidFill>
              </a:rPr>
              <a:t>. </a:t>
            </a:r>
            <a:r>
              <a:rPr lang="en-US" sz="1400" dirty="0" err="1">
                <a:solidFill>
                  <a:schemeClr val="bg2"/>
                </a:solidFill>
              </a:rPr>
              <a:t>Sed</a:t>
            </a:r>
            <a:r>
              <a:rPr lang="en-US" sz="1400" dirty="0">
                <a:solidFill>
                  <a:schemeClr val="bg2"/>
                </a:solidFill>
              </a:rPr>
              <a:t> et </a:t>
            </a:r>
            <a:r>
              <a:rPr lang="en-US" sz="1400" dirty="0" err="1">
                <a:solidFill>
                  <a:schemeClr val="bg2"/>
                </a:solidFill>
              </a:rPr>
              <a:t>tellus</a:t>
            </a:r>
            <a:r>
              <a:rPr lang="en-US" sz="1400" dirty="0">
                <a:solidFill>
                  <a:schemeClr val="bg2"/>
                </a:solidFill>
              </a:rPr>
              <a:t> </a:t>
            </a:r>
            <a:r>
              <a:rPr lang="en-US" sz="1400" dirty="0" err="1">
                <a:solidFill>
                  <a:schemeClr val="bg2"/>
                </a:solidFill>
              </a:rPr>
              <a:t>dapibus</a:t>
            </a:r>
            <a:r>
              <a:rPr lang="en-US" sz="1400" dirty="0">
                <a:solidFill>
                  <a:schemeClr val="bg2"/>
                </a:solidFill>
              </a:rPr>
              <a:t>, </a:t>
            </a:r>
            <a:r>
              <a:rPr lang="en-US" sz="1400" dirty="0" err="1">
                <a:solidFill>
                  <a:schemeClr val="bg2"/>
                </a:solidFill>
              </a:rPr>
              <a:t>venenatis</a:t>
            </a:r>
            <a:r>
              <a:rPr lang="en-US" sz="1400" dirty="0">
                <a:solidFill>
                  <a:schemeClr val="bg2"/>
                </a:solidFill>
              </a:rPr>
              <a:t> </a:t>
            </a:r>
            <a:r>
              <a:rPr lang="en-US" sz="1400" dirty="0" err="1">
                <a:solidFill>
                  <a:schemeClr val="bg2"/>
                </a:solidFill>
              </a:rPr>
              <a:t>purus</a:t>
            </a:r>
            <a:r>
              <a:rPr lang="en-US" sz="1400" dirty="0">
                <a:solidFill>
                  <a:schemeClr val="bg2"/>
                </a:solidFill>
              </a:rPr>
              <a:t> </a:t>
            </a:r>
            <a:r>
              <a:rPr lang="en-US" sz="1400" dirty="0" err="1">
                <a:solidFill>
                  <a:schemeClr val="bg2"/>
                </a:solidFill>
              </a:rPr>
              <a:t>eget</a:t>
            </a:r>
            <a:r>
              <a:rPr lang="en-US" sz="1400" dirty="0">
                <a:solidFill>
                  <a:schemeClr val="bg2"/>
                </a:solidFill>
              </a:rPr>
              <a:t>, </a:t>
            </a:r>
            <a:r>
              <a:rPr lang="en-US" sz="1400" dirty="0" err="1">
                <a:solidFill>
                  <a:schemeClr val="bg2"/>
                </a:solidFill>
              </a:rPr>
              <a:t>dignissim</a:t>
            </a:r>
            <a:r>
              <a:rPr lang="en-US" sz="1400" dirty="0">
                <a:solidFill>
                  <a:schemeClr val="bg2"/>
                </a:solidFill>
              </a:rPr>
              <a:t> </a:t>
            </a:r>
            <a:r>
              <a:rPr lang="en-US" sz="1400" dirty="0" err="1">
                <a:solidFill>
                  <a:schemeClr val="bg2"/>
                </a:solidFill>
              </a:rPr>
              <a:t>metus</a:t>
            </a:r>
            <a:r>
              <a:rPr lang="en-US" sz="1400" dirty="0">
                <a:solidFill>
                  <a:schemeClr val="bg2"/>
                </a:solidFill>
              </a:rPr>
              <a:t>.</a:t>
            </a:r>
          </a:p>
        </p:txBody>
      </p:sp>
      <p:sp>
        <p:nvSpPr>
          <p:cNvPr id="39" name="TextBox 38"/>
          <p:cNvSpPr txBox="1"/>
          <p:nvPr/>
        </p:nvSpPr>
        <p:spPr>
          <a:xfrm>
            <a:off x="7984308" y="3776029"/>
            <a:ext cx="2523452" cy="1169551"/>
          </a:xfrm>
          <a:prstGeom prst="rect">
            <a:avLst/>
          </a:prstGeom>
          <a:noFill/>
        </p:spPr>
        <p:txBody>
          <a:bodyPr wrap="square" rtlCol="0">
            <a:spAutoFit/>
          </a:bodyPr>
          <a:lstStyle/>
          <a:p>
            <a:r>
              <a:rPr lang="en-US" sz="1400" dirty="0">
                <a:solidFill>
                  <a:schemeClr val="bg2"/>
                </a:solidFill>
              </a:rPr>
              <a:t>Lorem ipsum dolor sit </a:t>
            </a:r>
            <a:r>
              <a:rPr lang="en-US" sz="1400" dirty="0" err="1">
                <a:solidFill>
                  <a:schemeClr val="bg2"/>
                </a:solidFill>
              </a:rPr>
              <a:t>amet</a:t>
            </a:r>
            <a:r>
              <a:rPr lang="en-US" sz="1400" dirty="0">
                <a:solidFill>
                  <a:schemeClr val="bg2"/>
                </a:solidFill>
              </a:rPr>
              <a:t>, </a:t>
            </a:r>
            <a:r>
              <a:rPr lang="en-US" sz="1400" dirty="0" err="1">
                <a:solidFill>
                  <a:schemeClr val="bg2"/>
                </a:solidFill>
              </a:rPr>
              <a:t>consectetur</a:t>
            </a:r>
            <a:r>
              <a:rPr lang="en-US" sz="1400" dirty="0">
                <a:solidFill>
                  <a:schemeClr val="bg2"/>
                </a:solidFill>
              </a:rPr>
              <a:t> </a:t>
            </a:r>
            <a:r>
              <a:rPr lang="en-US" sz="1400" dirty="0" err="1">
                <a:solidFill>
                  <a:schemeClr val="bg2"/>
                </a:solidFill>
              </a:rPr>
              <a:t>adipiscing</a:t>
            </a:r>
            <a:r>
              <a:rPr lang="en-US" sz="1400" dirty="0">
                <a:solidFill>
                  <a:schemeClr val="bg2"/>
                </a:solidFill>
              </a:rPr>
              <a:t> </a:t>
            </a:r>
            <a:r>
              <a:rPr lang="en-US" sz="1400" dirty="0" err="1">
                <a:solidFill>
                  <a:schemeClr val="bg2"/>
                </a:solidFill>
              </a:rPr>
              <a:t>elit</a:t>
            </a:r>
            <a:r>
              <a:rPr lang="en-US" sz="1400" dirty="0">
                <a:solidFill>
                  <a:schemeClr val="bg2"/>
                </a:solidFill>
              </a:rPr>
              <a:t>. </a:t>
            </a:r>
            <a:r>
              <a:rPr lang="en-US" sz="1400" dirty="0" err="1">
                <a:solidFill>
                  <a:schemeClr val="bg2"/>
                </a:solidFill>
              </a:rPr>
              <a:t>Sed</a:t>
            </a:r>
            <a:r>
              <a:rPr lang="en-US" sz="1400" dirty="0">
                <a:solidFill>
                  <a:schemeClr val="bg2"/>
                </a:solidFill>
              </a:rPr>
              <a:t> et </a:t>
            </a:r>
            <a:r>
              <a:rPr lang="en-US" sz="1400" dirty="0" err="1">
                <a:solidFill>
                  <a:schemeClr val="bg2"/>
                </a:solidFill>
              </a:rPr>
              <a:t>tellus</a:t>
            </a:r>
            <a:r>
              <a:rPr lang="en-US" sz="1400" dirty="0">
                <a:solidFill>
                  <a:schemeClr val="bg2"/>
                </a:solidFill>
              </a:rPr>
              <a:t> </a:t>
            </a:r>
            <a:r>
              <a:rPr lang="en-US" sz="1400" dirty="0" err="1">
                <a:solidFill>
                  <a:schemeClr val="bg2"/>
                </a:solidFill>
              </a:rPr>
              <a:t>dapibus</a:t>
            </a:r>
            <a:r>
              <a:rPr lang="en-US" sz="1400" dirty="0">
                <a:solidFill>
                  <a:schemeClr val="bg2"/>
                </a:solidFill>
              </a:rPr>
              <a:t>, </a:t>
            </a:r>
            <a:r>
              <a:rPr lang="en-US" sz="1400" dirty="0" err="1">
                <a:solidFill>
                  <a:schemeClr val="bg2"/>
                </a:solidFill>
              </a:rPr>
              <a:t>venenatis</a:t>
            </a:r>
            <a:r>
              <a:rPr lang="en-US" sz="1400" dirty="0">
                <a:solidFill>
                  <a:schemeClr val="bg2"/>
                </a:solidFill>
              </a:rPr>
              <a:t> </a:t>
            </a:r>
            <a:r>
              <a:rPr lang="en-US" sz="1400" dirty="0" err="1">
                <a:solidFill>
                  <a:schemeClr val="bg2"/>
                </a:solidFill>
              </a:rPr>
              <a:t>purus</a:t>
            </a:r>
            <a:r>
              <a:rPr lang="en-US" sz="1400" dirty="0">
                <a:solidFill>
                  <a:schemeClr val="bg2"/>
                </a:solidFill>
              </a:rPr>
              <a:t> </a:t>
            </a:r>
            <a:r>
              <a:rPr lang="en-US" sz="1400" dirty="0" err="1">
                <a:solidFill>
                  <a:schemeClr val="bg2"/>
                </a:solidFill>
              </a:rPr>
              <a:t>eget</a:t>
            </a:r>
            <a:r>
              <a:rPr lang="en-US" sz="1400" dirty="0">
                <a:solidFill>
                  <a:schemeClr val="bg2"/>
                </a:solidFill>
              </a:rPr>
              <a:t>, </a:t>
            </a:r>
            <a:r>
              <a:rPr lang="en-US" sz="1400" dirty="0" err="1">
                <a:solidFill>
                  <a:schemeClr val="bg2"/>
                </a:solidFill>
              </a:rPr>
              <a:t>dignissim</a:t>
            </a:r>
            <a:r>
              <a:rPr lang="en-US" sz="1400" dirty="0">
                <a:solidFill>
                  <a:schemeClr val="bg2"/>
                </a:solidFill>
              </a:rPr>
              <a:t> </a:t>
            </a:r>
            <a:r>
              <a:rPr lang="en-US" sz="1400" dirty="0" err="1">
                <a:solidFill>
                  <a:schemeClr val="bg2"/>
                </a:solidFill>
              </a:rPr>
              <a:t>metus</a:t>
            </a:r>
            <a:r>
              <a:rPr lang="en-US" sz="1400" dirty="0">
                <a:solidFill>
                  <a:schemeClr val="bg2"/>
                </a:solidFill>
              </a:rPr>
              <a:t>.</a:t>
            </a:r>
          </a:p>
        </p:txBody>
      </p:sp>
      <p:sp>
        <p:nvSpPr>
          <p:cNvPr id="5" name="Footer Placeholder 4">
            <a:extLst>
              <a:ext uri="{FF2B5EF4-FFF2-40B4-BE49-F238E27FC236}">
                <a16:creationId xmlns:a16="http://schemas.microsoft.com/office/drawing/2014/main" id="{007FC953-282C-D042-98B3-BE60C1E5B028}"/>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98169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BDA59D20-7FB2-E640-8785-C2F72036AEEC}"/>
              </a:ext>
            </a:extLst>
          </p:cNvPr>
          <p:cNvSpPr/>
          <p:nvPr/>
        </p:nvSpPr>
        <p:spPr>
          <a:xfrm>
            <a:off x="7336471" y="1219932"/>
            <a:ext cx="4126316" cy="4126316"/>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Oval 8"/>
          <p:cNvSpPr/>
          <p:nvPr/>
        </p:nvSpPr>
        <p:spPr>
          <a:xfrm>
            <a:off x="3819848" y="1219931"/>
            <a:ext cx="4126316" cy="41263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 name="Picture Placeholder 3"/>
          <p:cNvSpPr>
            <a:spLocks noGrp="1"/>
          </p:cNvSpPr>
          <p:nvPr>
            <p:ph type="pic" sz="quarter" idx="12"/>
          </p:nvPr>
        </p:nvSpPr>
        <p:spPr>
          <a:xfrm>
            <a:off x="535128" y="1219931"/>
            <a:ext cx="4126316" cy="4126316"/>
          </a:xfrm>
        </p:spPr>
        <p:txBody>
          <a:bodyPr/>
          <a:lstStyle/>
          <a:p>
            <a:endParaRPr lang="en-US"/>
          </a:p>
        </p:txBody>
      </p:sp>
      <p:sp>
        <p:nvSpPr>
          <p:cNvPr id="14" name="Title 6"/>
          <p:cNvSpPr txBox="1">
            <a:spLocks/>
          </p:cNvSpPr>
          <p:nvPr/>
        </p:nvSpPr>
        <p:spPr>
          <a:xfrm>
            <a:off x="5106900" y="2498826"/>
            <a:ext cx="3006260" cy="1783443"/>
          </a:xfrm>
          <a:prstGeom prst="rect">
            <a:avLst/>
          </a:prstGeom>
          <a:effectLst/>
        </p:spPr>
        <p:txBody>
          <a:bodyPr vert="horz" lIns="0" tIns="192024" rIns="0" bIns="0" rtlCol="0" anchor="t" anchorCtr="0">
            <a:noAutofit/>
          </a:bodyPr>
          <a:lstStyle>
            <a:lvl1pPr algn="l" defTabSz="914318" rtl="0" eaLnBrk="1" latinLnBrk="0" hangingPunct="1">
              <a:lnSpc>
                <a:spcPct val="75000"/>
              </a:lnSpc>
              <a:spcBef>
                <a:spcPct val="0"/>
              </a:spcBef>
              <a:buNone/>
              <a:defRPr sz="4000" kern="1200" spc="-151" baseline="0">
                <a:solidFill>
                  <a:schemeClr val="tx1"/>
                </a:solidFill>
                <a:latin typeface="+mj-lt"/>
                <a:ea typeface="+mj-ea"/>
                <a:cs typeface="+mj-cs"/>
              </a:defRPr>
            </a:lvl1pPr>
          </a:lstStyle>
          <a:p>
            <a:pPr>
              <a:lnSpc>
                <a:spcPct val="100000"/>
              </a:lnSpc>
            </a:pPr>
            <a:r>
              <a:rPr lang="en-US" dirty="0">
                <a:solidFill>
                  <a:srgbClr val="FFFFFF"/>
                </a:solidFill>
                <a:latin typeface="Prometo Medium" panose="020B0604030203060203" pitchFamily="34" charset="77"/>
              </a:rPr>
              <a:t>Lorem</a:t>
            </a:r>
            <a:br>
              <a:rPr lang="en-US" dirty="0">
                <a:solidFill>
                  <a:srgbClr val="FFFFFF"/>
                </a:solidFill>
                <a:latin typeface="Prometo Medium" panose="020B0604030203060203" pitchFamily="34" charset="77"/>
              </a:rPr>
            </a:br>
            <a:r>
              <a:rPr lang="en-US" dirty="0">
                <a:solidFill>
                  <a:srgbClr val="FFFFFF"/>
                </a:solidFill>
                <a:latin typeface="Prometo Medium" panose="020B0604030203060203" pitchFamily="34" charset="77"/>
              </a:rPr>
              <a:t>Quote</a:t>
            </a:r>
          </a:p>
        </p:txBody>
      </p:sp>
      <p:sp>
        <p:nvSpPr>
          <p:cNvPr id="15" name="Title 6"/>
          <p:cNvSpPr txBox="1">
            <a:spLocks/>
          </p:cNvSpPr>
          <p:nvPr/>
        </p:nvSpPr>
        <p:spPr>
          <a:xfrm>
            <a:off x="5106900" y="1834082"/>
            <a:ext cx="793146" cy="519440"/>
          </a:xfrm>
          <a:prstGeom prst="rect">
            <a:avLst/>
          </a:prstGeom>
          <a:effectLst/>
        </p:spPr>
        <p:txBody>
          <a:bodyPr vert="horz" lIns="0" tIns="192024" rIns="0" bIns="0" rtlCol="0" anchor="t" anchorCtr="0">
            <a:noAutofit/>
          </a:bodyPr>
          <a:lstStyle>
            <a:lvl1pPr algn="l" defTabSz="914318" rtl="0" eaLnBrk="1" latinLnBrk="0" hangingPunct="1">
              <a:lnSpc>
                <a:spcPct val="75000"/>
              </a:lnSpc>
              <a:spcBef>
                <a:spcPct val="0"/>
              </a:spcBef>
              <a:buNone/>
              <a:defRPr sz="4000" kern="1200" spc="-151" baseline="0">
                <a:solidFill>
                  <a:schemeClr val="tx1"/>
                </a:solidFill>
                <a:latin typeface="+mj-lt"/>
                <a:ea typeface="+mj-ea"/>
                <a:cs typeface="+mj-cs"/>
              </a:defRPr>
            </a:lvl1pPr>
          </a:lstStyle>
          <a:p>
            <a:r>
              <a:rPr lang="en-US" sz="5400" i="1" dirty="0">
                <a:solidFill>
                  <a:srgbClr val="FFFFFF"/>
                </a:solidFill>
                <a:latin typeface="Prometo Medium" panose="020B0604030203060203" pitchFamily="34" charset="77"/>
              </a:rPr>
              <a:t>“</a:t>
            </a:r>
          </a:p>
        </p:txBody>
      </p:sp>
      <p:sp>
        <p:nvSpPr>
          <p:cNvPr id="16" name="TextBox 15"/>
          <p:cNvSpPr txBox="1"/>
          <p:nvPr/>
        </p:nvSpPr>
        <p:spPr>
          <a:xfrm>
            <a:off x="8344116" y="2557207"/>
            <a:ext cx="2441639" cy="1323439"/>
          </a:xfrm>
          <a:prstGeom prst="rect">
            <a:avLst/>
          </a:prstGeom>
          <a:noFill/>
        </p:spPr>
        <p:txBody>
          <a:bodyPr wrap="square" lIns="0" rIns="0" rtlCol="0">
            <a:spAutoFit/>
          </a:bodyPr>
          <a:lstStyle/>
          <a:p>
            <a:r>
              <a:rPr lang="en-US" sz="1600" dirty="0">
                <a:solidFill>
                  <a:schemeClr val="bg1"/>
                </a:solidFill>
                <a:latin typeface="Century Gothic" panose="020B0502020202020204" pitchFamily="34" charset="0"/>
              </a:rPr>
              <a:t>Lorem ipsum dolor sit amet, consectetur adipiscing elit. Sed et tellus dapibus, venenatis purus eget, dignissim.</a:t>
            </a:r>
          </a:p>
        </p:txBody>
      </p:sp>
      <p:sp>
        <p:nvSpPr>
          <p:cNvPr id="6" name="Footer Placeholder 3">
            <a:extLst>
              <a:ext uri="{FF2B5EF4-FFF2-40B4-BE49-F238E27FC236}">
                <a16:creationId xmlns:a16="http://schemas.microsoft.com/office/drawing/2014/main" id="{01D46DB9-DE9F-11B6-893B-CBC02A1CF064}"/>
              </a:ext>
            </a:extLst>
          </p:cNvPr>
          <p:cNvSpPr>
            <a:spLocks noGrp="1"/>
          </p:cNvSpPr>
          <p:nvPr>
            <p:ph type="ftr" sz="quarter" idx="14"/>
          </p:nvPr>
        </p:nvSpPr>
        <p:spPr>
          <a:xfrm>
            <a:off x="507420" y="91227"/>
            <a:ext cx="10570781" cy="365125"/>
          </a:xfrm>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52356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5115120" y="-710810"/>
            <a:ext cx="8289048" cy="8289048"/>
          </a:xfrm>
        </p:spPr>
        <p:txBody>
          <a:bodyPr/>
          <a:lstStyle/>
          <a:p>
            <a:endParaRPr lang="en-US"/>
          </a:p>
        </p:txBody>
      </p:sp>
      <p:sp>
        <p:nvSpPr>
          <p:cNvPr id="4" name="Title 3"/>
          <p:cNvSpPr>
            <a:spLocks noGrp="1"/>
          </p:cNvSpPr>
          <p:nvPr>
            <p:ph type="title"/>
          </p:nvPr>
        </p:nvSpPr>
        <p:spPr>
          <a:xfrm>
            <a:off x="535128" y="2410177"/>
            <a:ext cx="2355364" cy="1783443"/>
          </a:xfrm>
        </p:spPr>
        <p:txBody>
          <a:bodyPr/>
          <a:lstStyle/>
          <a:p>
            <a:r>
              <a:rPr lang="en-US" dirty="0"/>
              <a:t>The </a:t>
            </a:r>
            <a:br>
              <a:rPr lang="en-US" dirty="0"/>
            </a:br>
            <a:r>
              <a:rPr lang="en-US" dirty="0"/>
              <a:t>Speakers</a:t>
            </a:r>
          </a:p>
        </p:txBody>
      </p:sp>
      <p:sp>
        <p:nvSpPr>
          <p:cNvPr id="2" name="Rectangle 1">
            <a:extLst>
              <a:ext uri="{FF2B5EF4-FFF2-40B4-BE49-F238E27FC236}">
                <a16:creationId xmlns:a16="http://schemas.microsoft.com/office/drawing/2014/main" id="{7B640DC7-E1CA-2771-B592-42B115FC1F3A}"/>
              </a:ext>
            </a:extLst>
          </p:cNvPr>
          <p:cNvSpPr/>
          <p:nvPr/>
        </p:nvSpPr>
        <p:spPr>
          <a:xfrm>
            <a:off x="0" y="-277792"/>
            <a:ext cx="12192000" cy="7341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061F2E0F-A9CC-6F64-DF1D-CF841E4F17D2}"/>
              </a:ext>
            </a:extLst>
          </p:cNvPr>
          <p:cNvSpPr>
            <a:spLocks noGrp="1"/>
          </p:cNvSpPr>
          <p:nvPr>
            <p:ph type="ftr" sz="quarter" idx="13"/>
          </p:nvPr>
        </p:nvSpPr>
        <p:spPr>
          <a:xfrm>
            <a:off x="507420" y="91227"/>
            <a:ext cx="10570781" cy="365125"/>
          </a:xfrm>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84955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452A440-68EB-B146-B767-0C20BB3B2B4D}"/>
              </a:ext>
            </a:extLst>
          </p:cNvPr>
          <p:cNvSpPr>
            <a:spLocks noGrp="1"/>
          </p:cNvSpPr>
          <p:nvPr>
            <p:ph type="pic" sz="quarter" idx="13"/>
          </p:nvPr>
        </p:nvSpPr>
        <p:spPr>
          <a:xfrm>
            <a:off x="753640" y="2340097"/>
            <a:ext cx="2186880" cy="2186880"/>
          </a:xfrm>
        </p:spPr>
        <p:txBody>
          <a:bodyPr/>
          <a:lstStyle/>
          <a:p>
            <a:endParaRPr lang="en-US"/>
          </a:p>
        </p:txBody>
      </p:sp>
      <p:sp>
        <p:nvSpPr>
          <p:cNvPr id="16" name="Picture Placeholder 15">
            <a:extLst>
              <a:ext uri="{FF2B5EF4-FFF2-40B4-BE49-F238E27FC236}">
                <a16:creationId xmlns:a16="http://schemas.microsoft.com/office/drawing/2014/main" id="{A4C38941-2DB9-3540-B7E9-683C25639B62}"/>
              </a:ext>
            </a:extLst>
          </p:cNvPr>
          <p:cNvSpPr>
            <a:spLocks noGrp="1"/>
          </p:cNvSpPr>
          <p:nvPr>
            <p:ph type="pic" sz="quarter" idx="14"/>
          </p:nvPr>
        </p:nvSpPr>
        <p:spPr>
          <a:xfrm>
            <a:off x="3488058" y="2340097"/>
            <a:ext cx="2186880" cy="2186880"/>
          </a:xfrm>
        </p:spPr>
        <p:txBody>
          <a:bodyPr/>
          <a:lstStyle/>
          <a:p>
            <a:endParaRPr lang="en-US"/>
          </a:p>
        </p:txBody>
      </p:sp>
      <p:sp>
        <p:nvSpPr>
          <p:cNvPr id="28" name="Picture Placeholder 27">
            <a:extLst>
              <a:ext uri="{FF2B5EF4-FFF2-40B4-BE49-F238E27FC236}">
                <a16:creationId xmlns:a16="http://schemas.microsoft.com/office/drawing/2014/main" id="{28151718-7B6F-4542-AE2F-C91711DBDF70}"/>
              </a:ext>
            </a:extLst>
          </p:cNvPr>
          <p:cNvSpPr>
            <a:spLocks noGrp="1"/>
          </p:cNvSpPr>
          <p:nvPr>
            <p:ph type="pic" sz="quarter" idx="15"/>
          </p:nvPr>
        </p:nvSpPr>
        <p:spPr>
          <a:xfrm>
            <a:off x="6248254" y="2340097"/>
            <a:ext cx="2186880" cy="2186880"/>
          </a:xfrm>
        </p:spPr>
        <p:txBody>
          <a:bodyPr/>
          <a:lstStyle/>
          <a:p>
            <a:endParaRPr lang="en-US"/>
          </a:p>
        </p:txBody>
      </p:sp>
      <p:sp>
        <p:nvSpPr>
          <p:cNvPr id="29" name="Picture Placeholder 28">
            <a:extLst>
              <a:ext uri="{FF2B5EF4-FFF2-40B4-BE49-F238E27FC236}">
                <a16:creationId xmlns:a16="http://schemas.microsoft.com/office/drawing/2014/main" id="{1EA1C62D-B4F0-0C44-8967-63BB1DC4C2E0}"/>
              </a:ext>
            </a:extLst>
          </p:cNvPr>
          <p:cNvSpPr>
            <a:spLocks noGrp="1"/>
          </p:cNvSpPr>
          <p:nvPr>
            <p:ph type="pic" sz="quarter" idx="16"/>
          </p:nvPr>
        </p:nvSpPr>
        <p:spPr>
          <a:xfrm>
            <a:off x="8994967" y="2340097"/>
            <a:ext cx="2186880" cy="2186880"/>
          </a:xfrm>
        </p:spPr>
        <p:txBody>
          <a:bodyPr/>
          <a:lstStyle/>
          <a:p>
            <a:endParaRPr lang="en-US"/>
          </a:p>
        </p:txBody>
      </p:sp>
      <p:sp>
        <p:nvSpPr>
          <p:cNvPr id="11" name="TextBox 10"/>
          <p:cNvSpPr txBox="1"/>
          <p:nvPr/>
        </p:nvSpPr>
        <p:spPr>
          <a:xfrm>
            <a:off x="932184"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3" name="TextBox 12"/>
          <p:cNvSpPr txBox="1"/>
          <p:nvPr/>
        </p:nvSpPr>
        <p:spPr>
          <a:xfrm>
            <a:off x="3666602"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5" name="TextBox 14"/>
          <p:cNvSpPr txBox="1"/>
          <p:nvPr/>
        </p:nvSpPr>
        <p:spPr>
          <a:xfrm>
            <a:off x="6426798"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7" name="TextBox 16"/>
          <p:cNvSpPr txBox="1"/>
          <p:nvPr/>
        </p:nvSpPr>
        <p:spPr>
          <a:xfrm>
            <a:off x="9173511" y="502253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8" name="TextBox 17"/>
          <p:cNvSpPr txBox="1"/>
          <p:nvPr/>
        </p:nvSpPr>
        <p:spPr>
          <a:xfrm>
            <a:off x="3309388"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9" name="TextBox 18"/>
          <p:cNvSpPr txBox="1"/>
          <p:nvPr/>
        </p:nvSpPr>
        <p:spPr>
          <a:xfrm>
            <a:off x="574970"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0" name="TextBox 19"/>
          <p:cNvSpPr txBox="1"/>
          <p:nvPr/>
        </p:nvSpPr>
        <p:spPr>
          <a:xfrm>
            <a:off x="6069584"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1" name="TextBox 20"/>
          <p:cNvSpPr txBox="1"/>
          <p:nvPr/>
        </p:nvSpPr>
        <p:spPr>
          <a:xfrm>
            <a:off x="8816297" y="4715046"/>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2" name="Title 11">
            <a:extLst>
              <a:ext uri="{FF2B5EF4-FFF2-40B4-BE49-F238E27FC236}">
                <a16:creationId xmlns:a16="http://schemas.microsoft.com/office/drawing/2014/main" id="{B4BA67C2-421E-974B-89EB-8B43CB65BF61}"/>
              </a:ext>
            </a:extLst>
          </p:cNvPr>
          <p:cNvSpPr>
            <a:spLocks noGrp="1"/>
          </p:cNvSpPr>
          <p:nvPr>
            <p:ph type="title"/>
          </p:nvPr>
        </p:nvSpPr>
        <p:spPr>
          <a:xfrm>
            <a:off x="494446" y="1088044"/>
            <a:ext cx="10591800" cy="999994"/>
          </a:xfrm>
        </p:spPr>
        <p:txBody>
          <a:bodyPr/>
          <a:lstStyle/>
          <a:p>
            <a:r>
              <a:rPr lang="en-US" dirty="0"/>
              <a:t>Meet Our Speakers</a:t>
            </a:r>
          </a:p>
        </p:txBody>
      </p:sp>
      <p:sp>
        <p:nvSpPr>
          <p:cNvPr id="3" name="Footer Placeholder 2">
            <a:extLst>
              <a:ext uri="{FF2B5EF4-FFF2-40B4-BE49-F238E27FC236}">
                <a16:creationId xmlns:a16="http://schemas.microsoft.com/office/drawing/2014/main" id="{6FC29EB8-F9E3-BD47-AD20-5D416934657F}"/>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412039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12471" y="1554465"/>
            <a:ext cx="4126316" cy="4126316"/>
          </a:xfrm>
        </p:spPr>
        <p:txBody>
          <a:bodyPr/>
          <a:lstStyle/>
          <a:p>
            <a:endParaRPr lang="en-US"/>
          </a:p>
        </p:txBody>
      </p:sp>
      <p:sp>
        <p:nvSpPr>
          <p:cNvPr id="11" name="TextBox 10"/>
          <p:cNvSpPr txBox="1"/>
          <p:nvPr/>
        </p:nvSpPr>
        <p:spPr>
          <a:xfrm>
            <a:off x="5079125" y="2212173"/>
            <a:ext cx="4115117" cy="3428439"/>
          </a:xfrm>
          <a:prstGeom prst="rect">
            <a:avLst/>
          </a:prstGeom>
          <a:noFill/>
        </p:spPr>
        <p:txBody>
          <a:bodyPr wrap="square" lIns="0" rIns="0" rtlCol="0">
            <a:spAutoFit/>
          </a:bodyPr>
          <a:lstStyle/>
          <a:p>
            <a:pPr>
              <a:lnSpc>
                <a:spcPct val="12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Integer ornare placerat enim sit amet convallis. Nullam et ultrices erat. Aliquam suscipit arcu eu nisl suscipit luctus. Pellentesque lobortis, felis ut facilisis facilisis, lorem orci fermentum felis, placerat rutrum nulla ex at lorem. Suspendisse quis odio pretium, sagittis nisi at, dictum ligula. Sed congue viverra ante. Aliquam iaculis ligula nec tincidunt scelerisque. </a:t>
            </a:r>
          </a:p>
        </p:txBody>
      </p:sp>
      <p:sp>
        <p:nvSpPr>
          <p:cNvPr id="12" name="Title 1"/>
          <p:cNvSpPr txBox="1">
            <a:spLocks/>
          </p:cNvSpPr>
          <p:nvPr/>
        </p:nvSpPr>
        <p:spPr>
          <a:xfrm>
            <a:off x="4980804" y="1112911"/>
            <a:ext cx="5016050" cy="646331"/>
          </a:xfrm>
          <a:prstGeom prst="rect">
            <a:avLst/>
          </a:prstGeom>
        </p:spPr>
        <p:txBody>
          <a:bodyPr wrap="square"/>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Speaker Name</a:t>
            </a:r>
          </a:p>
        </p:txBody>
      </p:sp>
      <p:sp>
        <p:nvSpPr>
          <p:cNvPr id="3" name="Footer Placeholder 2">
            <a:extLst>
              <a:ext uri="{FF2B5EF4-FFF2-40B4-BE49-F238E27FC236}">
                <a16:creationId xmlns:a16="http://schemas.microsoft.com/office/drawing/2014/main" id="{E61E55BC-6B40-9D42-9D2E-BCA0CA6C687B}"/>
              </a:ext>
            </a:extLst>
          </p:cNvPr>
          <p:cNvSpPr>
            <a:spLocks noGrp="1"/>
          </p:cNvSpPr>
          <p:nvPr>
            <p:ph type="ftr" sz="quarter" idx="14"/>
          </p:nvPr>
        </p:nvSpPr>
        <p:spPr/>
        <p:txBody>
          <a:bodyPr/>
          <a:lstStyle/>
          <a:p>
            <a:r>
              <a:rPr lang="en-US" dirty="0"/>
              <a:t>PRESENTATION TITLE (To customize: Insert &gt; Header Footer &gt; Edit Footer Text &gt; Apply to All)</a:t>
            </a:r>
          </a:p>
        </p:txBody>
      </p:sp>
      <p:sp>
        <p:nvSpPr>
          <p:cNvPr id="4" name="TextBox 3">
            <a:extLst>
              <a:ext uri="{FF2B5EF4-FFF2-40B4-BE49-F238E27FC236}">
                <a16:creationId xmlns:a16="http://schemas.microsoft.com/office/drawing/2014/main" id="{8AD47F2F-6DBE-6F17-A4E3-7C2FB836D0DB}"/>
              </a:ext>
            </a:extLst>
          </p:cNvPr>
          <p:cNvSpPr txBox="1"/>
          <p:nvPr/>
        </p:nvSpPr>
        <p:spPr>
          <a:xfrm>
            <a:off x="5079125" y="1709180"/>
            <a:ext cx="1013098" cy="369332"/>
          </a:xfrm>
          <a:prstGeom prst="rect">
            <a:avLst/>
          </a:prstGeom>
          <a:noFill/>
        </p:spPr>
        <p:txBody>
          <a:bodyPr wrap="none" lIns="0" rIns="0" rtlCol="0">
            <a:spAutoFit/>
          </a:bodyPr>
          <a:lstStyle/>
          <a:p>
            <a:r>
              <a:rPr lang="en-US" b="1" dirty="0">
                <a:solidFill>
                  <a:schemeClr val="accent4"/>
                </a:solidFill>
                <a:latin typeface="Century Gothic" panose="020B0502020202020204" pitchFamily="34" charset="0"/>
              </a:rPr>
              <a:t>SUBHEAD</a:t>
            </a:r>
          </a:p>
        </p:txBody>
      </p:sp>
    </p:spTree>
    <p:extLst>
      <p:ext uri="{BB962C8B-B14F-4D97-AF65-F5344CB8AC3E}">
        <p14:creationId xmlns:p14="http://schemas.microsoft.com/office/powerpoint/2010/main" val="146463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FCB8-676E-5BE1-BB57-E01D38BD4FE8}"/>
              </a:ext>
            </a:extLst>
          </p:cNvPr>
          <p:cNvSpPr>
            <a:spLocks noGrp="1"/>
          </p:cNvSpPr>
          <p:nvPr>
            <p:ph type="title"/>
          </p:nvPr>
        </p:nvSpPr>
        <p:spPr/>
        <p:txBody>
          <a:bodyPr/>
          <a:lstStyle/>
          <a:p>
            <a:r>
              <a:rPr lang="en-US" dirty="0"/>
              <a:t>Dark Background Title</a:t>
            </a:r>
          </a:p>
        </p:txBody>
      </p:sp>
      <p:sp>
        <p:nvSpPr>
          <p:cNvPr id="3" name="Text Placeholder 2">
            <a:extLst>
              <a:ext uri="{FF2B5EF4-FFF2-40B4-BE49-F238E27FC236}">
                <a16:creationId xmlns:a16="http://schemas.microsoft.com/office/drawing/2014/main" id="{7652676C-2655-A1E4-F70B-B2910426D065}"/>
              </a:ext>
            </a:extLst>
          </p:cNvPr>
          <p:cNvSpPr>
            <a:spLocks noGrp="1"/>
          </p:cNvSpPr>
          <p:nvPr>
            <p:ph type="body" sz="quarter" idx="12"/>
          </p:nvPr>
        </p:nvSpPr>
        <p:spPr/>
        <p:txBody>
          <a:bodyPr/>
          <a:lstStyle/>
          <a:p>
            <a:r>
              <a:rPr lang="en-US" dirty="0"/>
              <a:t>Subheading</a:t>
            </a:r>
          </a:p>
        </p:txBody>
      </p:sp>
      <p:sp>
        <p:nvSpPr>
          <p:cNvPr id="4" name="Footer Placeholder 3">
            <a:extLst>
              <a:ext uri="{FF2B5EF4-FFF2-40B4-BE49-F238E27FC236}">
                <a16:creationId xmlns:a16="http://schemas.microsoft.com/office/drawing/2014/main" id="{D191EE45-35ED-E209-6C7B-59C04312F8F8}"/>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69981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p:txBody>
          <a:bodyPr/>
          <a:lstStyle/>
          <a:p>
            <a:endParaRPr lang="en-US"/>
          </a:p>
        </p:txBody>
      </p:sp>
      <p:sp>
        <p:nvSpPr>
          <p:cNvPr id="4" name="Picture Placeholder 3"/>
          <p:cNvSpPr>
            <a:spLocks noGrp="1"/>
          </p:cNvSpPr>
          <p:nvPr>
            <p:ph type="pic" sz="quarter" idx="13"/>
          </p:nvPr>
        </p:nvSpPr>
        <p:spPr/>
        <p:txBody>
          <a:bodyPr/>
          <a:lstStyle/>
          <a:p>
            <a:endParaRPr lang="en-US"/>
          </a:p>
        </p:txBody>
      </p:sp>
      <p:sp>
        <p:nvSpPr>
          <p:cNvPr id="6" name="Picture Placeholder 5"/>
          <p:cNvSpPr>
            <a:spLocks noGrp="1"/>
          </p:cNvSpPr>
          <p:nvPr>
            <p:ph type="pic" sz="quarter" idx="14"/>
          </p:nvPr>
        </p:nvSpPr>
        <p:spPr/>
        <p:txBody>
          <a:bodyPr/>
          <a:lstStyle/>
          <a:p>
            <a:endParaRPr lang="en-US"/>
          </a:p>
        </p:txBody>
      </p:sp>
      <p:sp>
        <p:nvSpPr>
          <p:cNvPr id="15" name="TextBox 14"/>
          <p:cNvSpPr txBox="1"/>
          <p:nvPr/>
        </p:nvSpPr>
        <p:spPr>
          <a:xfrm>
            <a:off x="8030200" y="1759818"/>
            <a:ext cx="1829792" cy="326051"/>
          </a:xfrm>
          <a:prstGeom prst="rect">
            <a:avLst/>
          </a:prstGeom>
          <a:noFill/>
        </p:spPr>
        <p:txBody>
          <a:bodyPr wrap="square" lIns="0" rIns="0" rtlCol="0">
            <a:spAutoFit/>
          </a:bodyPr>
          <a:lstStyle/>
          <a:p>
            <a:pPr>
              <a:lnSpc>
                <a:spcPct val="120000"/>
              </a:lnSpc>
            </a:pPr>
            <a:r>
              <a:rPr lang="en-US" sz="1400" dirty="0">
                <a:latin typeface="Century Gothic" panose="020B0502020202020204" pitchFamily="34" charset="0"/>
              </a:rPr>
              <a:t>Job Title</a:t>
            </a:r>
          </a:p>
        </p:txBody>
      </p:sp>
      <p:sp>
        <p:nvSpPr>
          <p:cNvPr id="19" name="Oval 18">
            <a:extLst>
              <a:ext uri="{FF2B5EF4-FFF2-40B4-BE49-F238E27FC236}">
                <a16:creationId xmlns:a16="http://schemas.microsoft.com/office/drawing/2014/main" id="{E845EE00-B622-7745-ADD0-FFA7C30817DE}"/>
              </a:ext>
            </a:extLst>
          </p:cNvPr>
          <p:cNvSpPr/>
          <p:nvPr/>
        </p:nvSpPr>
        <p:spPr>
          <a:xfrm>
            <a:off x="2376068" y="2872751"/>
            <a:ext cx="746972" cy="7469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0" name="Oval 19">
            <a:extLst>
              <a:ext uri="{FF2B5EF4-FFF2-40B4-BE49-F238E27FC236}">
                <a16:creationId xmlns:a16="http://schemas.microsoft.com/office/drawing/2014/main" id="{A4A5CBED-5DEA-2048-BB12-6AEFADA22360}"/>
              </a:ext>
            </a:extLst>
          </p:cNvPr>
          <p:cNvSpPr/>
          <p:nvPr/>
        </p:nvSpPr>
        <p:spPr>
          <a:xfrm>
            <a:off x="1282215" y="864680"/>
            <a:ext cx="583120" cy="583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Oval 20">
            <a:extLst>
              <a:ext uri="{FF2B5EF4-FFF2-40B4-BE49-F238E27FC236}">
                <a16:creationId xmlns:a16="http://schemas.microsoft.com/office/drawing/2014/main" id="{E8148A44-106D-0C4C-B4F4-B110A67507F5}"/>
              </a:ext>
            </a:extLst>
          </p:cNvPr>
          <p:cNvSpPr/>
          <p:nvPr/>
        </p:nvSpPr>
        <p:spPr>
          <a:xfrm>
            <a:off x="8096639" y="3810716"/>
            <a:ext cx="557796" cy="5577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2" name="Oval 21">
            <a:extLst>
              <a:ext uri="{FF2B5EF4-FFF2-40B4-BE49-F238E27FC236}">
                <a16:creationId xmlns:a16="http://schemas.microsoft.com/office/drawing/2014/main" id="{06BBD083-F47D-3A44-A7AD-F1668FC10502}"/>
              </a:ext>
            </a:extLst>
          </p:cNvPr>
          <p:cNvSpPr/>
          <p:nvPr/>
        </p:nvSpPr>
        <p:spPr>
          <a:xfrm>
            <a:off x="958753" y="1046826"/>
            <a:ext cx="218828" cy="2188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3" name="Oval 22">
            <a:extLst>
              <a:ext uri="{FF2B5EF4-FFF2-40B4-BE49-F238E27FC236}">
                <a16:creationId xmlns:a16="http://schemas.microsoft.com/office/drawing/2014/main" id="{7B5DA570-D644-AC4C-8D56-446329C9E52D}"/>
              </a:ext>
            </a:extLst>
          </p:cNvPr>
          <p:cNvSpPr/>
          <p:nvPr/>
        </p:nvSpPr>
        <p:spPr>
          <a:xfrm>
            <a:off x="7552759" y="4486064"/>
            <a:ext cx="746972" cy="746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4" name="Oval 23">
            <a:extLst>
              <a:ext uri="{FF2B5EF4-FFF2-40B4-BE49-F238E27FC236}">
                <a16:creationId xmlns:a16="http://schemas.microsoft.com/office/drawing/2014/main" id="{C1F33973-AFFB-9142-8A44-3DAE8C305AA1}"/>
              </a:ext>
            </a:extLst>
          </p:cNvPr>
          <p:cNvSpPr/>
          <p:nvPr/>
        </p:nvSpPr>
        <p:spPr>
          <a:xfrm>
            <a:off x="2937371" y="3156103"/>
            <a:ext cx="328872" cy="328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5" name="Oval 24">
            <a:extLst>
              <a:ext uri="{FF2B5EF4-FFF2-40B4-BE49-F238E27FC236}">
                <a16:creationId xmlns:a16="http://schemas.microsoft.com/office/drawing/2014/main" id="{FBDF570B-5663-694E-BE19-99C0EEEC3F76}"/>
              </a:ext>
            </a:extLst>
          </p:cNvPr>
          <p:cNvSpPr/>
          <p:nvPr/>
        </p:nvSpPr>
        <p:spPr>
          <a:xfrm>
            <a:off x="7441568" y="4859550"/>
            <a:ext cx="222381" cy="2223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6" name="Oval 25">
            <a:extLst>
              <a:ext uri="{FF2B5EF4-FFF2-40B4-BE49-F238E27FC236}">
                <a16:creationId xmlns:a16="http://schemas.microsoft.com/office/drawing/2014/main" id="{3C0146E3-69C9-3D42-A18B-B230EFD18EB9}"/>
              </a:ext>
            </a:extLst>
          </p:cNvPr>
          <p:cNvSpPr/>
          <p:nvPr/>
        </p:nvSpPr>
        <p:spPr>
          <a:xfrm>
            <a:off x="7342587" y="2513659"/>
            <a:ext cx="1149718" cy="11497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7" name="Oval 26">
            <a:extLst>
              <a:ext uri="{FF2B5EF4-FFF2-40B4-BE49-F238E27FC236}">
                <a16:creationId xmlns:a16="http://schemas.microsoft.com/office/drawing/2014/main" id="{71455B7F-EBAB-4149-AC81-3955FB3B6A9F}"/>
              </a:ext>
            </a:extLst>
          </p:cNvPr>
          <p:cNvSpPr/>
          <p:nvPr/>
        </p:nvSpPr>
        <p:spPr>
          <a:xfrm>
            <a:off x="9859992" y="5483829"/>
            <a:ext cx="746972" cy="7469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8" name="Oval 27">
            <a:extLst>
              <a:ext uri="{FF2B5EF4-FFF2-40B4-BE49-F238E27FC236}">
                <a16:creationId xmlns:a16="http://schemas.microsoft.com/office/drawing/2014/main" id="{EB0459BE-37C3-3F4F-8E94-81541FE0D895}"/>
              </a:ext>
            </a:extLst>
          </p:cNvPr>
          <p:cNvSpPr/>
          <p:nvPr/>
        </p:nvSpPr>
        <p:spPr>
          <a:xfrm>
            <a:off x="3609941" y="1758124"/>
            <a:ext cx="1019357" cy="10193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9" name="Oval 28">
            <a:extLst>
              <a:ext uri="{FF2B5EF4-FFF2-40B4-BE49-F238E27FC236}">
                <a16:creationId xmlns:a16="http://schemas.microsoft.com/office/drawing/2014/main" id="{A4041FAD-74E4-A942-9B68-AAFF03F641B6}"/>
              </a:ext>
            </a:extLst>
          </p:cNvPr>
          <p:cNvSpPr/>
          <p:nvPr/>
        </p:nvSpPr>
        <p:spPr>
          <a:xfrm>
            <a:off x="1230365" y="1266901"/>
            <a:ext cx="180899" cy="1808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1" name="Oval 30">
            <a:extLst>
              <a:ext uri="{FF2B5EF4-FFF2-40B4-BE49-F238E27FC236}">
                <a16:creationId xmlns:a16="http://schemas.microsoft.com/office/drawing/2014/main" id="{E5C82FFF-732A-3841-8148-B65C78F7E6E8}"/>
              </a:ext>
            </a:extLst>
          </p:cNvPr>
          <p:cNvSpPr/>
          <p:nvPr/>
        </p:nvSpPr>
        <p:spPr>
          <a:xfrm>
            <a:off x="1174504" y="789053"/>
            <a:ext cx="93337" cy="933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2" name="Oval 31">
            <a:extLst>
              <a:ext uri="{FF2B5EF4-FFF2-40B4-BE49-F238E27FC236}">
                <a16:creationId xmlns:a16="http://schemas.microsoft.com/office/drawing/2014/main" id="{CD034B2C-D155-EA49-AB36-E0CEB32F5592}"/>
              </a:ext>
            </a:extLst>
          </p:cNvPr>
          <p:cNvSpPr/>
          <p:nvPr/>
        </p:nvSpPr>
        <p:spPr>
          <a:xfrm>
            <a:off x="10467167" y="5483829"/>
            <a:ext cx="378158" cy="3781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3" name="Oval 32">
            <a:extLst>
              <a:ext uri="{FF2B5EF4-FFF2-40B4-BE49-F238E27FC236}">
                <a16:creationId xmlns:a16="http://schemas.microsoft.com/office/drawing/2014/main" id="{A2C7A410-F087-F043-9730-B1F48EEB041A}"/>
              </a:ext>
            </a:extLst>
          </p:cNvPr>
          <p:cNvSpPr/>
          <p:nvPr/>
        </p:nvSpPr>
        <p:spPr>
          <a:xfrm>
            <a:off x="3341423" y="2513659"/>
            <a:ext cx="746972" cy="746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4" name="TextBox 33">
            <a:extLst>
              <a:ext uri="{FF2B5EF4-FFF2-40B4-BE49-F238E27FC236}">
                <a16:creationId xmlns:a16="http://schemas.microsoft.com/office/drawing/2014/main" id="{6781381A-D332-9749-B903-F650A74FEA68}"/>
              </a:ext>
            </a:extLst>
          </p:cNvPr>
          <p:cNvSpPr txBox="1"/>
          <p:nvPr/>
        </p:nvSpPr>
        <p:spPr>
          <a:xfrm>
            <a:off x="8021459" y="1415110"/>
            <a:ext cx="1793761" cy="400110"/>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sz="2000" b="0" u="none" strike="noStrike" kern="1200" cap="none" spc="50" normalizeH="0" baseline="0" noProof="0" dirty="0">
                <a:ln>
                  <a:noFill/>
                </a:ln>
                <a:solidFill>
                  <a:schemeClr val="tx2"/>
                </a:solidFill>
                <a:effectLst/>
                <a:uLnTx/>
                <a:uFillTx/>
                <a:latin typeface="Prometo Medium" panose="020B0704030203060203" pitchFamily="34" charset="0"/>
                <a:ea typeface="+mn-ea"/>
                <a:cs typeface="+mn-cs"/>
              </a:rPr>
              <a:t>Speaker Name</a:t>
            </a:r>
          </a:p>
        </p:txBody>
      </p:sp>
      <p:sp>
        <p:nvSpPr>
          <p:cNvPr id="30" name="TextBox 29">
            <a:extLst>
              <a:ext uri="{FF2B5EF4-FFF2-40B4-BE49-F238E27FC236}">
                <a16:creationId xmlns:a16="http://schemas.microsoft.com/office/drawing/2014/main" id="{7AAD4368-4DDE-8242-A6F3-0975587A0340}"/>
              </a:ext>
            </a:extLst>
          </p:cNvPr>
          <p:cNvSpPr txBox="1"/>
          <p:nvPr/>
        </p:nvSpPr>
        <p:spPr>
          <a:xfrm>
            <a:off x="502223" y="4309460"/>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35" name="TextBox 34">
            <a:extLst>
              <a:ext uri="{FF2B5EF4-FFF2-40B4-BE49-F238E27FC236}">
                <a16:creationId xmlns:a16="http://schemas.microsoft.com/office/drawing/2014/main" id="{0E1E19D8-CA0F-184E-9F81-CFE72549144E}"/>
              </a:ext>
            </a:extLst>
          </p:cNvPr>
          <p:cNvSpPr txBox="1"/>
          <p:nvPr/>
        </p:nvSpPr>
        <p:spPr>
          <a:xfrm>
            <a:off x="502224" y="3820606"/>
            <a:ext cx="958596"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a:t>
            </a:r>
          </a:p>
        </p:txBody>
      </p:sp>
      <p:sp>
        <p:nvSpPr>
          <p:cNvPr id="8" name="Footer Placeholder 2">
            <a:extLst>
              <a:ext uri="{FF2B5EF4-FFF2-40B4-BE49-F238E27FC236}">
                <a16:creationId xmlns:a16="http://schemas.microsoft.com/office/drawing/2014/main" id="{877AB00A-69C5-696B-2A7F-574A0417A1FD}"/>
              </a:ext>
            </a:extLst>
          </p:cNvPr>
          <p:cNvSpPr txBox="1">
            <a:spLocks/>
          </p:cNvSpPr>
          <p:nvPr/>
        </p:nvSpPr>
        <p:spPr>
          <a:xfrm>
            <a:off x="391986" y="116110"/>
            <a:ext cx="105707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accent4"/>
                </a:solidFill>
              </a:rPr>
              <a:t>PRESENTATION TITLE (To customize: Insert &gt; Header Footer &gt; Edit Footer Text &gt; Apply to All)</a:t>
            </a:r>
          </a:p>
        </p:txBody>
      </p:sp>
    </p:spTree>
    <p:extLst>
      <p:ext uri="{BB962C8B-B14F-4D97-AF65-F5344CB8AC3E}">
        <p14:creationId xmlns:p14="http://schemas.microsoft.com/office/powerpoint/2010/main" val="546710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CB812F7-395D-85CC-F904-284E04AD4F71}"/>
              </a:ext>
            </a:extLst>
          </p:cNvPr>
          <p:cNvSpPr txBox="1"/>
          <p:nvPr/>
        </p:nvSpPr>
        <p:spPr>
          <a:xfrm>
            <a:off x="387184"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3" name="TextBox 12">
            <a:extLst>
              <a:ext uri="{FF2B5EF4-FFF2-40B4-BE49-F238E27FC236}">
                <a16:creationId xmlns:a16="http://schemas.microsoft.com/office/drawing/2014/main" id="{27B935EF-684A-70DF-2517-6940DB5C5776}"/>
              </a:ext>
            </a:extLst>
          </p:cNvPr>
          <p:cNvSpPr txBox="1"/>
          <p:nvPr/>
        </p:nvSpPr>
        <p:spPr>
          <a:xfrm>
            <a:off x="29970"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3" name="Picture Placeholder 2"/>
          <p:cNvSpPr>
            <a:spLocks noGrp="1"/>
          </p:cNvSpPr>
          <p:nvPr>
            <p:ph type="pic" sz="quarter" idx="16"/>
          </p:nvPr>
        </p:nvSpPr>
        <p:spPr>
          <a:xfrm>
            <a:off x="561852" y="980430"/>
            <a:ext cx="1486294" cy="1486294"/>
          </a:xfrm>
        </p:spPr>
        <p:txBody>
          <a:bodyPr/>
          <a:lstStyle/>
          <a:p>
            <a:endParaRPr lang="en-US"/>
          </a:p>
        </p:txBody>
      </p:sp>
      <p:sp>
        <p:nvSpPr>
          <p:cNvPr id="4" name="Picture Placeholder 3"/>
          <p:cNvSpPr>
            <a:spLocks noGrp="1"/>
          </p:cNvSpPr>
          <p:nvPr>
            <p:ph type="pic" sz="quarter" idx="17"/>
          </p:nvPr>
        </p:nvSpPr>
        <p:spPr>
          <a:xfrm>
            <a:off x="3270152" y="980430"/>
            <a:ext cx="1486294" cy="1486294"/>
          </a:xfrm>
        </p:spPr>
        <p:txBody>
          <a:bodyPr/>
          <a:lstStyle/>
          <a:p>
            <a:endParaRPr lang="en-US"/>
          </a:p>
        </p:txBody>
      </p:sp>
      <p:sp>
        <p:nvSpPr>
          <p:cNvPr id="5" name="Picture Placeholder 4"/>
          <p:cNvSpPr>
            <a:spLocks noGrp="1"/>
          </p:cNvSpPr>
          <p:nvPr>
            <p:ph type="pic" sz="quarter" idx="18"/>
          </p:nvPr>
        </p:nvSpPr>
        <p:spPr>
          <a:xfrm>
            <a:off x="5965760" y="980430"/>
            <a:ext cx="1486294" cy="1486294"/>
          </a:xfrm>
        </p:spPr>
        <p:txBody>
          <a:bodyPr/>
          <a:lstStyle/>
          <a:p>
            <a:endParaRPr lang="en-US"/>
          </a:p>
        </p:txBody>
      </p:sp>
      <p:sp>
        <p:nvSpPr>
          <p:cNvPr id="6" name="Picture Placeholder 5"/>
          <p:cNvSpPr>
            <a:spLocks noGrp="1"/>
          </p:cNvSpPr>
          <p:nvPr>
            <p:ph type="pic" sz="quarter" idx="19"/>
          </p:nvPr>
        </p:nvSpPr>
        <p:spPr>
          <a:xfrm>
            <a:off x="8673844" y="980430"/>
            <a:ext cx="1486294" cy="1486294"/>
          </a:xfrm>
        </p:spPr>
        <p:txBody>
          <a:bodyPr/>
          <a:lstStyle/>
          <a:p>
            <a:endParaRPr lang="en-US"/>
          </a:p>
        </p:txBody>
      </p:sp>
      <p:sp>
        <p:nvSpPr>
          <p:cNvPr id="10" name="Picture Placeholder 9"/>
          <p:cNvSpPr>
            <a:spLocks noGrp="1"/>
          </p:cNvSpPr>
          <p:nvPr>
            <p:ph type="pic" sz="quarter" idx="20"/>
          </p:nvPr>
        </p:nvSpPr>
        <p:spPr>
          <a:xfrm>
            <a:off x="561852" y="3480434"/>
            <a:ext cx="1486294" cy="1486294"/>
          </a:xfrm>
        </p:spPr>
        <p:txBody>
          <a:bodyPr/>
          <a:lstStyle/>
          <a:p>
            <a:endParaRPr lang="en-US"/>
          </a:p>
        </p:txBody>
      </p:sp>
      <p:sp>
        <p:nvSpPr>
          <p:cNvPr id="9" name="Picture Placeholder 8"/>
          <p:cNvSpPr>
            <a:spLocks noGrp="1"/>
          </p:cNvSpPr>
          <p:nvPr>
            <p:ph type="pic" sz="quarter" idx="21"/>
          </p:nvPr>
        </p:nvSpPr>
        <p:spPr>
          <a:xfrm>
            <a:off x="3265849" y="3480434"/>
            <a:ext cx="1486294" cy="1486294"/>
          </a:xfrm>
        </p:spPr>
        <p:txBody>
          <a:bodyPr/>
          <a:lstStyle/>
          <a:p>
            <a:endParaRPr lang="en-US"/>
          </a:p>
        </p:txBody>
      </p:sp>
      <p:sp>
        <p:nvSpPr>
          <p:cNvPr id="8" name="Picture Placeholder 7"/>
          <p:cNvSpPr>
            <a:spLocks noGrp="1"/>
          </p:cNvSpPr>
          <p:nvPr>
            <p:ph type="pic" sz="quarter" idx="22"/>
          </p:nvPr>
        </p:nvSpPr>
        <p:spPr>
          <a:xfrm>
            <a:off x="5969846" y="3480434"/>
            <a:ext cx="1486294" cy="1486294"/>
          </a:xfrm>
        </p:spPr>
        <p:txBody>
          <a:bodyPr/>
          <a:lstStyle/>
          <a:p>
            <a:endParaRPr lang="en-US"/>
          </a:p>
        </p:txBody>
      </p:sp>
      <p:sp>
        <p:nvSpPr>
          <p:cNvPr id="7" name="Picture Placeholder 6"/>
          <p:cNvSpPr>
            <a:spLocks noGrp="1"/>
          </p:cNvSpPr>
          <p:nvPr>
            <p:ph type="pic" sz="quarter" idx="23"/>
          </p:nvPr>
        </p:nvSpPr>
        <p:spPr>
          <a:xfrm>
            <a:off x="8673844" y="3480434"/>
            <a:ext cx="1486294" cy="1486294"/>
          </a:xfrm>
        </p:spPr>
        <p:txBody>
          <a:bodyPr/>
          <a:lstStyle/>
          <a:p>
            <a:endParaRPr lang="en-US"/>
          </a:p>
        </p:txBody>
      </p:sp>
      <p:sp>
        <p:nvSpPr>
          <p:cNvPr id="11" name="Footer Placeholder 10">
            <a:extLst>
              <a:ext uri="{FF2B5EF4-FFF2-40B4-BE49-F238E27FC236}">
                <a16:creationId xmlns:a16="http://schemas.microsoft.com/office/drawing/2014/main" id="{FF454EB3-197C-3841-8A3A-D959EC7672A2}"/>
              </a:ext>
            </a:extLst>
          </p:cNvPr>
          <p:cNvSpPr>
            <a:spLocks noGrp="1"/>
          </p:cNvSpPr>
          <p:nvPr>
            <p:ph type="ftr" sz="quarter" idx="24"/>
          </p:nvPr>
        </p:nvSpPr>
        <p:spPr/>
        <p:txBody>
          <a:bodyPr/>
          <a:lstStyle/>
          <a:p>
            <a:r>
              <a:rPr lang="en-US" dirty="0"/>
              <a:t>PRESENTATION TITLE (To customize: Insert &gt; Header Footer &gt; Edit Footer Text &gt; Apply to All)</a:t>
            </a:r>
          </a:p>
        </p:txBody>
      </p:sp>
      <p:sp>
        <p:nvSpPr>
          <p:cNvPr id="14" name="TextBox 13">
            <a:extLst>
              <a:ext uri="{FF2B5EF4-FFF2-40B4-BE49-F238E27FC236}">
                <a16:creationId xmlns:a16="http://schemas.microsoft.com/office/drawing/2014/main" id="{F2D21B4D-3F27-FCB2-BE64-CA34D41A5140}"/>
              </a:ext>
            </a:extLst>
          </p:cNvPr>
          <p:cNvSpPr txBox="1"/>
          <p:nvPr/>
        </p:nvSpPr>
        <p:spPr>
          <a:xfrm>
            <a:off x="3086139"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5" name="TextBox 14">
            <a:extLst>
              <a:ext uri="{FF2B5EF4-FFF2-40B4-BE49-F238E27FC236}">
                <a16:creationId xmlns:a16="http://schemas.microsoft.com/office/drawing/2014/main" id="{894BB52F-D0A2-8A9A-7F7C-09BA0DE6DD6B}"/>
              </a:ext>
            </a:extLst>
          </p:cNvPr>
          <p:cNvSpPr txBox="1"/>
          <p:nvPr/>
        </p:nvSpPr>
        <p:spPr>
          <a:xfrm>
            <a:off x="2728925"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6" name="TextBox 15">
            <a:extLst>
              <a:ext uri="{FF2B5EF4-FFF2-40B4-BE49-F238E27FC236}">
                <a16:creationId xmlns:a16="http://schemas.microsoft.com/office/drawing/2014/main" id="{F58C75FA-35C9-87B1-6CA6-012764C447DA}"/>
              </a:ext>
            </a:extLst>
          </p:cNvPr>
          <p:cNvSpPr txBox="1"/>
          <p:nvPr/>
        </p:nvSpPr>
        <p:spPr>
          <a:xfrm>
            <a:off x="5739095"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7" name="TextBox 16">
            <a:extLst>
              <a:ext uri="{FF2B5EF4-FFF2-40B4-BE49-F238E27FC236}">
                <a16:creationId xmlns:a16="http://schemas.microsoft.com/office/drawing/2014/main" id="{31CEB636-190A-C8CA-14D4-476107FFB58F}"/>
              </a:ext>
            </a:extLst>
          </p:cNvPr>
          <p:cNvSpPr txBox="1"/>
          <p:nvPr/>
        </p:nvSpPr>
        <p:spPr>
          <a:xfrm>
            <a:off x="5381881"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8" name="TextBox 17">
            <a:extLst>
              <a:ext uri="{FF2B5EF4-FFF2-40B4-BE49-F238E27FC236}">
                <a16:creationId xmlns:a16="http://schemas.microsoft.com/office/drawing/2014/main" id="{0C6C908F-523F-1650-C71C-C98E7EB4440F}"/>
              </a:ext>
            </a:extLst>
          </p:cNvPr>
          <p:cNvSpPr txBox="1"/>
          <p:nvPr/>
        </p:nvSpPr>
        <p:spPr>
          <a:xfrm>
            <a:off x="8438050" y="2810684"/>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9" name="TextBox 18">
            <a:extLst>
              <a:ext uri="{FF2B5EF4-FFF2-40B4-BE49-F238E27FC236}">
                <a16:creationId xmlns:a16="http://schemas.microsoft.com/office/drawing/2014/main" id="{BDAD01F7-528A-CE1B-48F2-9C833968A528}"/>
              </a:ext>
            </a:extLst>
          </p:cNvPr>
          <p:cNvSpPr txBox="1"/>
          <p:nvPr/>
        </p:nvSpPr>
        <p:spPr>
          <a:xfrm>
            <a:off x="8080836" y="2562189"/>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0" name="TextBox 19">
            <a:extLst>
              <a:ext uri="{FF2B5EF4-FFF2-40B4-BE49-F238E27FC236}">
                <a16:creationId xmlns:a16="http://schemas.microsoft.com/office/drawing/2014/main" id="{159A22B2-AEE9-5507-1595-AD3DED657799}"/>
              </a:ext>
            </a:extLst>
          </p:cNvPr>
          <p:cNvSpPr txBox="1"/>
          <p:nvPr/>
        </p:nvSpPr>
        <p:spPr>
          <a:xfrm>
            <a:off x="387184"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22" name="TextBox 21">
            <a:extLst>
              <a:ext uri="{FF2B5EF4-FFF2-40B4-BE49-F238E27FC236}">
                <a16:creationId xmlns:a16="http://schemas.microsoft.com/office/drawing/2014/main" id="{ED999D8F-34F6-E053-48AF-E36549FD42FC}"/>
              </a:ext>
            </a:extLst>
          </p:cNvPr>
          <p:cNvSpPr txBox="1"/>
          <p:nvPr/>
        </p:nvSpPr>
        <p:spPr>
          <a:xfrm>
            <a:off x="29970"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4" name="TextBox 23">
            <a:extLst>
              <a:ext uri="{FF2B5EF4-FFF2-40B4-BE49-F238E27FC236}">
                <a16:creationId xmlns:a16="http://schemas.microsoft.com/office/drawing/2014/main" id="{3BE8F706-A827-3DAF-94C9-8C7EF9BA01B4}"/>
              </a:ext>
            </a:extLst>
          </p:cNvPr>
          <p:cNvSpPr txBox="1"/>
          <p:nvPr/>
        </p:nvSpPr>
        <p:spPr>
          <a:xfrm>
            <a:off x="3086139"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26" name="TextBox 25">
            <a:extLst>
              <a:ext uri="{FF2B5EF4-FFF2-40B4-BE49-F238E27FC236}">
                <a16:creationId xmlns:a16="http://schemas.microsoft.com/office/drawing/2014/main" id="{E882874F-95AB-4E11-67C1-43681E0C9476}"/>
              </a:ext>
            </a:extLst>
          </p:cNvPr>
          <p:cNvSpPr txBox="1"/>
          <p:nvPr/>
        </p:nvSpPr>
        <p:spPr>
          <a:xfrm>
            <a:off x="2728925"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28" name="TextBox 27">
            <a:extLst>
              <a:ext uri="{FF2B5EF4-FFF2-40B4-BE49-F238E27FC236}">
                <a16:creationId xmlns:a16="http://schemas.microsoft.com/office/drawing/2014/main" id="{0A6051A5-DF23-681D-8C9D-E79B79B7634C}"/>
              </a:ext>
            </a:extLst>
          </p:cNvPr>
          <p:cNvSpPr txBox="1"/>
          <p:nvPr/>
        </p:nvSpPr>
        <p:spPr>
          <a:xfrm>
            <a:off x="5739095"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30" name="TextBox 29">
            <a:extLst>
              <a:ext uri="{FF2B5EF4-FFF2-40B4-BE49-F238E27FC236}">
                <a16:creationId xmlns:a16="http://schemas.microsoft.com/office/drawing/2014/main" id="{6811CEDE-C516-3FDF-C549-05E5B2F05209}"/>
              </a:ext>
            </a:extLst>
          </p:cNvPr>
          <p:cNvSpPr txBox="1"/>
          <p:nvPr/>
        </p:nvSpPr>
        <p:spPr>
          <a:xfrm>
            <a:off x="5381881"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32" name="TextBox 31">
            <a:extLst>
              <a:ext uri="{FF2B5EF4-FFF2-40B4-BE49-F238E27FC236}">
                <a16:creationId xmlns:a16="http://schemas.microsoft.com/office/drawing/2014/main" id="{5C3DEA3F-EF04-85E4-1455-A8691C770F98}"/>
              </a:ext>
            </a:extLst>
          </p:cNvPr>
          <p:cNvSpPr txBox="1"/>
          <p:nvPr/>
        </p:nvSpPr>
        <p:spPr>
          <a:xfrm>
            <a:off x="8438050" y="5272838"/>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34" name="TextBox 33">
            <a:extLst>
              <a:ext uri="{FF2B5EF4-FFF2-40B4-BE49-F238E27FC236}">
                <a16:creationId xmlns:a16="http://schemas.microsoft.com/office/drawing/2014/main" id="{05F62834-8F3C-7EA3-80A3-DD914C9F3228}"/>
              </a:ext>
            </a:extLst>
          </p:cNvPr>
          <p:cNvSpPr txBox="1"/>
          <p:nvPr/>
        </p:nvSpPr>
        <p:spPr>
          <a:xfrm>
            <a:off x="8080836" y="5024343"/>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Tree>
    <p:extLst>
      <p:ext uri="{BB962C8B-B14F-4D97-AF65-F5344CB8AC3E}">
        <p14:creationId xmlns:p14="http://schemas.microsoft.com/office/powerpoint/2010/main" val="258553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6D5BAA-A7CE-FD9C-22C7-60166419FB39}"/>
              </a:ext>
            </a:extLst>
          </p:cNvPr>
          <p:cNvSpPr>
            <a:spLocks noGrp="1"/>
          </p:cNvSpPr>
          <p:nvPr>
            <p:ph type="pic" sz="quarter" idx="13"/>
          </p:nvPr>
        </p:nvSpPr>
        <p:spPr/>
        <p:txBody>
          <a:bodyPr/>
          <a:lstStyle/>
          <a:p>
            <a:endParaRPr lang="en-US"/>
          </a:p>
        </p:txBody>
      </p:sp>
      <p:sp>
        <p:nvSpPr>
          <p:cNvPr id="9" name="Picture Placeholder 8">
            <a:extLst>
              <a:ext uri="{FF2B5EF4-FFF2-40B4-BE49-F238E27FC236}">
                <a16:creationId xmlns:a16="http://schemas.microsoft.com/office/drawing/2014/main" id="{E1A64B94-1785-C3AE-AD79-0D966AC024E4}"/>
              </a:ext>
            </a:extLst>
          </p:cNvPr>
          <p:cNvSpPr>
            <a:spLocks noGrp="1"/>
          </p:cNvSpPr>
          <p:nvPr>
            <p:ph type="pic" sz="quarter" idx="14"/>
          </p:nvPr>
        </p:nvSpPr>
        <p:spPr/>
        <p:txBody>
          <a:bodyPr/>
          <a:lstStyle/>
          <a:p>
            <a:endParaRPr lang="en-US"/>
          </a:p>
        </p:txBody>
      </p:sp>
      <p:sp>
        <p:nvSpPr>
          <p:cNvPr id="10" name="Picture Placeholder 9">
            <a:extLst>
              <a:ext uri="{FF2B5EF4-FFF2-40B4-BE49-F238E27FC236}">
                <a16:creationId xmlns:a16="http://schemas.microsoft.com/office/drawing/2014/main" id="{7E108055-58B7-0EEE-D492-23398A888B9A}"/>
              </a:ext>
            </a:extLst>
          </p:cNvPr>
          <p:cNvSpPr>
            <a:spLocks noGrp="1"/>
          </p:cNvSpPr>
          <p:nvPr>
            <p:ph type="pic" sz="quarter" idx="15"/>
          </p:nvPr>
        </p:nvSpPr>
        <p:spPr/>
        <p:txBody>
          <a:bodyPr/>
          <a:lstStyle/>
          <a:p>
            <a:endParaRPr lang="en-US"/>
          </a:p>
        </p:txBody>
      </p:sp>
      <p:sp>
        <p:nvSpPr>
          <p:cNvPr id="3" name="Footer Placeholder 2">
            <a:extLst>
              <a:ext uri="{FF2B5EF4-FFF2-40B4-BE49-F238E27FC236}">
                <a16:creationId xmlns:a16="http://schemas.microsoft.com/office/drawing/2014/main" id="{72B5F86F-8170-D640-AEBB-7E8ACEF792E1}"/>
              </a:ext>
            </a:extLst>
          </p:cNvPr>
          <p:cNvSpPr>
            <a:spLocks noGrp="1"/>
          </p:cNvSpPr>
          <p:nvPr>
            <p:ph type="ftr" sz="quarter" idx="16"/>
          </p:nvPr>
        </p:nvSpPr>
        <p:spPr/>
        <p:txBody>
          <a:bodyPr/>
          <a:lstStyle/>
          <a:p>
            <a:r>
              <a:rPr lang="en-US" dirty="0"/>
              <a:t>PRESENTATION TITLE (To customize: Insert &gt; Header Footer &gt; Edit Footer Text &gt; Apply to All)</a:t>
            </a:r>
          </a:p>
        </p:txBody>
      </p:sp>
      <p:sp>
        <p:nvSpPr>
          <p:cNvPr id="20" name="Title 1">
            <a:extLst>
              <a:ext uri="{FF2B5EF4-FFF2-40B4-BE49-F238E27FC236}">
                <a16:creationId xmlns:a16="http://schemas.microsoft.com/office/drawing/2014/main" id="{4DAF99CA-48C9-2942-96FD-52DD3C8813F8}"/>
              </a:ext>
            </a:extLst>
          </p:cNvPr>
          <p:cNvSpPr txBox="1">
            <a:spLocks/>
          </p:cNvSpPr>
          <p:nvPr/>
        </p:nvSpPr>
        <p:spPr>
          <a:xfrm>
            <a:off x="495300" y="1116741"/>
            <a:ext cx="9873257" cy="1028700"/>
          </a:xfrm>
          <a:prstGeom prst="rect">
            <a:avLst/>
          </a:prstGeom>
        </p:spPr>
        <p:txBody>
          <a:bodyPr wrap="square" l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i="0" dirty="0">
                <a:solidFill>
                  <a:schemeClr val="tx2"/>
                </a:solidFill>
              </a:rPr>
              <a:t>Our Speakers</a:t>
            </a:r>
          </a:p>
        </p:txBody>
      </p:sp>
      <p:sp>
        <p:nvSpPr>
          <p:cNvPr id="12" name="TextBox 11">
            <a:extLst>
              <a:ext uri="{FF2B5EF4-FFF2-40B4-BE49-F238E27FC236}">
                <a16:creationId xmlns:a16="http://schemas.microsoft.com/office/drawing/2014/main" id="{3654B604-F339-E987-E380-E7163B88CAC8}"/>
              </a:ext>
            </a:extLst>
          </p:cNvPr>
          <p:cNvSpPr txBox="1"/>
          <p:nvPr/>
        </p:nvSpPr>
        <p:spPr>
          <a:xfrm>
            <a:off x="1962258" y="5192615"/>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4" name="TextBox 13">
            <a:extLst>
              <a:ext uri="{FF2B5EF4-FFF2-40B4-BE49-F238E27FC236}">
                <a16:creationId xmlns:a16="http://schemas.microsoft.com/office/drawing/2014/main" id="{A531CFDA-9CE0-FB0C-7CD5-3BFDCBEAD93B}"/>
              </a:ext>
            </a:extLst>
          </p:cNvPr>
          <p:cNvSpPr txBox="1"/>
          <p:nvPr/>
        </p:nvSpPr>
        <p:spPr>
          <a:xfrm>
            <a:off x="1605044" y="4944120"/>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6" name="TextBox 15">
            <a:extLst>
              <a:ext uri="{FF2B5EF4-FFF2-40B4-BE49-F238E27FC236}">
                <a16:creationId xmlns:a16="http://schemas.microsoft.com/office/drawing/2014/main" id="{D8FF270B-7544-F37D-45FF-E83B5DA042F5}"/>
              </a:ext>
            </a:extLst>
          </p:cNvPr>
          <p:cNvSpPr txBox="1"/>
          <p:nvPr/>
        </p:nvSpPr>
        <p:spPr>
          <a:xfrm>
            <a:off x="5195410" y="5192615"/>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17" name="TextBox 16">
            <a:extLst>
              <a:ext uri="{FF2B5EF4-FFF2-40B4-BE49-F238E27FC236}">
                <a16:creationId xmlns:a16="http://schemas.microsoft.com/office/drawing/2014/main" id="{5AA5F4E6-42CB-48D3-4DE5-C23445BF2DE0}"/>
              </a:ext>
            </a:extLst>
          </p:cNvPr>
          <p:cNvSpPr txBox="1"/>
          <p:nvPr/>
        </p:nvSpPr>
        <p:spPr>
          <a:xfrm>
            <a:off x="4838196" y="4944120"/>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8" name="TextBox 17">
            <a:extLst>
              <a:ext uri="{FF2B5EF4-FFF2-40B4-BE49-F238E27FC236}">
                <a16:creationId xmlns:a16="http://schemas.microsoft.com/office/drawing/2014/main" id="{C08A7DC1-B4FE-93B4-EE56-971DD1FC29A1}"/>
              </a:ext>
            </a:extLst>
          </p:cNvPr>
          <p:cNvSpPr txBox="1"/>
          <p:nvPr/>
        </p:nvSpPr>
        <p:spPr>
          <a:xfrm>
            <a:off x="8254165" y="5192615"/>
            <a:ext cx="1829792" cy="326051"/>
          </a:xfrm>
          <a:prstGeom prst="rect">
            <a:avLst/>
          </a:prstGeom>
          <a:noFill/>
        </p:spPr>
        <p:txBody>
          <a:bodyPr wrap="square" lIns="0" rIns="0" rtlCol="0">
            <a:spAutoFit/>
          </a:bodyPr>
          <a:lstStyle/>
          <a:p>
            <a:pPr algn="ctr">
              <a:lnSpc>
                <a:spcPct val="120000"/>
              </a:lnSpc>
            </a:pPr>
            <a:r>
              <a:rPr lang="en-US" sz="1400" dirty="0">
                <a:solidFill>
                  <a:schemeClr val="tx2"/>
                </a:solidFill>
                <a:latin typeface="Century Gothic" panose="020B0502020202020204" pitchFamily="34" charset="0"/>
              </a:rPr>
              <a:t>Job Title</a:t>
            </a:r>
          </a:p>
        </p:txBody>
      </p:sp>
      <p:sp>
        <p:nvSpPr>
          <p:cNvPr id="23" name="TextBox 22">
            <a:extLst>
              <a:ext uri="{FF2B5EF4-FFF2-40B4-BE49-F238E27FC236}">
                <a16:creationId xmlns:a16="http://schemas.microsoft.com/office/drawing/2014/main" id="{C5C218E0-D1DD-DC4F-D292-DB731A10CB22}"/>
              </a:ext>
            </a:extLst>
          </p:cNvPr>
          <p:cNvSpPr txBox="1"/>
          <p:nvPr/>
        </p:nvSpPr>
        <p:spPr>
          <a:xfrm>
            <a:off x="7896951" y="4944120"/>
            <a:ext cx="254422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Tree>
    <p:extLst>
      <p:ext uri="{BB962C8B-B14F-4D97-AF65-F5344CB8AC3E}">
        <p14:creationId xmlns:p14="http://schemas.microsoft.com/office/powerpoint/2010/main" val="460708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B9D16D0-9862-4F45-AEAE-1AD5FB4E3897}"/>
              </a:ext>
            </a:extLst>
          </p:cNvPr>
          <p:cNvSpPr>
            <a:spLocks noGrp="1"/>
          </p:cNvSpPr>
          <p:nvPr>
            <p:ph type="pic" sz="quarter" idx="15"/>
          </p:nvPr>
        </p:nvSpPr>
        <p:spPr>
          <a:xfrm>
            <a:off x="6623824" y="0"/>
            <a:ext cx="5568176" cy="6858000"/>
          </a:xfrm>
        </p:spPr>
        <p:txBody>
          <a:bodyPr/>
          <a:lstStyle/>
          <a:p>
            <a:endParaRPr lang="en-US"/>
          </a:p>
        </p:txBody>
      </p:sp>
      <p:sp>
        <p:nvSpPr>
          <p:cNvPr id="18" name="Oval 17">
            <a:extLst>
              <a:ext uri="{FF2B5EF4-FFF2-40B4-BE49-F238E27FC236}">
                <a16:creationId xmlns:a16="http://schemas.microsoft.com/office/drawing/2014/main" id="{421690F8-702D-2449-83D7-EDADD9DA7B1C}"/>
              </a:ext>
            </a:extLst>
          </p:cNvPr>
          <p:cNvSpPr/>
          <p:nvPr/>
        </p:nvSpPr>
        <p:spPr>
          <a:xfrm>
            <a:off x="4772002" y="6266665"/>
            <a:ext cx="93337" cy="933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4" name="Title 1">
            <a:extLst>
              <a:ext uri="{FF2B5EF4-FFF2-40B4-BE49-F238E27FC236}">
                <a16:creationId xmlns:a16="http://schemas.microsoft.com/office/drawing/2014/main" id="{3BE39F5B-28B9-929E-DE6C-DDD9FA193F5B}"/>
              </a:ext>
            </a:extLst>
          </p:cNvPr>
          <p:cNvSpPr txBox="1">
            <a:spLocks/>
          </p:cNvSpPr>
          <p:nvPr/>
        </p:nvSpPr>
        <p:spPr>
          <a:xfrm>
            <a:off x="477924" y="2251144"/>
            <a:ext cx="4187371" cy="1783443"/>
          </a:xfrm>
          <a:prstGeom prst="rect">
            <a:avLst/>
          </a:prstGeom>
        </p:spPr>
        <p:txBody>
          <a:bodyPr wrap="square" lIns="0"/>
          <a:lstStyle>
            <a:lvl1pPr algn="l" defTabSz="914318" rtl="0" eaLnBrk="1" latinLnBrk="0" hangingPunct="1">
              <a:lnSpc>
                <a:spcPct val="9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Solution</a:t>
            </a:r>
            <a:br>
              <a:rPr lang="en-US" i="0" dirty="0">
                <a:solidFill>
                  <a:schemeClr val="tx2"/>
                </a:solidFill>
              </a:rPr>
            </a:br>
            <a:r>
              <a:rPr lang="en-US" i="0" dirty="0">
                <a:solidFill>
                  <a:schemeClr val="tx2"/>
                </a:solidFill>
              </a:rPr>
              <a:t>Slides</a:t>
            </a:r>
          </a:p>
        </p:txBody>
      </p:sp>
      <p:sp>
        <p:nvSpPr>
          <p:cNvPr id="5" name="TextBox 4">
            <a:extLst>
              <a:ext uri="{FF2B5EF4-FFF2-40B4-BE49-F238E27FC236}">
                <a16:creationId xmlns:a16="http://schemas.microsoft.com/office/drawing/2014/main" id="{993B7513-688D-23BE-C6F1-399838685F98}"/>
              </a:ext>
            </a:extLst>
          </p:cNvPr>
          <p:cNvSpPr txBox="1"/>
          <p:nvPr/>
        </p:nvSpPr>
        <p:spPr>
          <a:xfrm>
            <a:off x="497003" y="4116805"/>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7" name="TextBox 6">
            <a:extLst>
              <a:ext uri="{FF2B5EF4-FFF2-40B4-BE49-F238E27FC236}">
                <a16:creationId xmlns:a16="http://schemas.microsoft.com/office/drawing/2014/main" id="{771DA474-DC28-00A9-6567-762C5D8BF595}"/>
              </a:ext>
            </a:extLst>
          </p:cNvPr>
          <p:cNvSpPr txBox="1"/>
          <p:nvPr/>
        </p:nvSpPr>
        <p:spPr>
          <a:xfrm>
            <a:off x="497004" y="3627951"/>
            <a:ext cx="1431482"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 HERE</a:t>
            </a:r>
          </a:p>
        </p:txBody>
      </p:sp>
      <p:sp>
        <p:nvSpPr>
          <p:cNvPr id="6" name="Rectangle 5">
            <a:extLst>
              <a:ext uri="{FF2B5EF4-FFF2-40B4-BE49-F238E27FC236}">
                <a16:creationId xmlns:a16="http://schemas.microsoft.com/office/drawing/2014/main" id="{D2E385BC-508E-E812-F1DF-FD66367EAAC7}"/>
              </a:ext>
            </a:extLst>
          </p:cNvPr>
          <p:cNvSpPr/>
          <p:nvPr/>
        </p:nvSpPr>
        <p:spPr>
          <a:xfrm>
            <a:off x="0" y="0"/>
            <a:ext cx="12192000" cy="5561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FF25D1C-53E7-584A-BF3D-9AD9FDEBD87C}"/>
              </a:ext>
            </a:extLst>
          </p:cNvPr>
          <p:cNvSpPr/>
          <p:nvPr/>
        </p:nvSpPr>
        <p:spPr>
          <a:xfrm>
            <a:off x="11078201" y="237241"/>
            <a:ext cx="668948" cy="6689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Oval 14">
            <a:extLst>
              <a:ext uri="{FF2B5EF4-FFF2-40B4-BE49-F238E27FC236}">
                <a16:creationId xmlns:a16="http://schemas.microsoft.com/office/drawing/2014/main" id="{F103F946-789B-434F-B286-D2EA12C683E2}"/>
              </a:ext>
            </a:extLst>
          </p:cNvPr>
          <p:cNvSpPr/>
          <p:nvPr/>
        </p:nvSpPr>
        <p:spPr>
          <a:xfrm>
            <a:off x="11570529" y="227308"/>
            <a:ext cx="328872" cy="328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1" name="Oval 20">
            <a:extLst>
              <a:ext uri="{FF2B5EF4-FFF2-40B4-BE49-F238E27FC236}">
                <a16:creationId xmlns:a16="http://schemas.microsoft.com/office/drawing/2014/main" id="{4E8E8A43-E34D-374C-8D69-8E8382BD9EF5}"/>
              </a:ext>
            </a:extLst>
          </p:cNvPr>
          <p:cNvSpPr/>
          <p:nvPr/>
        </p:nvSpPr>
        <p:spPr>
          <a:xfrm>
            <a:off x="11810296" y="734396"/>
            <a:ext cx="93337" cy="93337"/>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22" name="Oval 21">
            <a:extLst>
              <a:ext uri="{FF2B5EF4-FFF2-40B4-BE49-F238E27FC236}">
                <a16:creationId xmlns:a16="http://schemas.microsoft.com/office/drawing/2014/main" id="{E5EAA469-188A-A843-8568-AAECC271BD95}"/>
              </a:ext>
            </a:extLst>
          </p:cNvPr>
          <p:cNvSpPr/>
          <p:nvPr/>
        </p:nvSpPr>
        <p:spPr>
          <a:xfrm>
            <a:off x="10899955" y="651010"/>
            <a:ext cx="161842" cy="161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F4619498-8FBF-345E-18EB-9FEB2B1E8EEA}"/>
              </a:ext>
            </a:extLst>
          </p:cNvPr>
          <p:cNvSpPr>
            <a:spLocks noGrp="1"/>
          </p:cNvSpPr>
          <p:nvPr>
            <p:ph type="ftr" sz="quarter" idx="16"/>
          </p:nvPr>
        </p:nvSpPr>
        <p:spPr>
          <a:xfrm>
            <a:off x="507420" y="91227"/>
            <a:ext cx="10570781" cy="365125"/>
          </a:xfrm>
        </p:spPr>
        <p:txBody>
          <a:bodyPr/>
          <a:lstStyle/>
          <a:p>
            <a:r>
              <a:rPr lang="en-US" dirty="0">
                <a:solidFill>
                  <a:schemeClr val="accent4"/>
                </a:solidFill>
              </a:rPr>
              <a:t>PRESENTATION TITLE (To customize: Insert &gt; Header Footer &gt; Edit Footer Text &gt; Apply to All)</a:t>
            </a:r>
          </a:p>
        </p:txBody>
      </p:sp>
    </p:spTree>
    <p:extLst>
      <p:ext uri="{BB962C8B-B14F-4D97-AF65-F5344CB8AC3E}">
        <p14:creationId xmlns:p14="http://schemas.microsoft.com/office/powerpoint/2010/main" val="45089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94105971"/>
              </p:ext>
            </p:extLst>
          </p:nvPr>
        </p:nvGraphicFramePr>
        <p:xfrm>
          <a:off x="1313421" y="774750"/>
          <a:ext cx="9308616" cy="5897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CD0D9680-A801-E045-A6AB-0B193792C192}"/>
              </a:ext>
            </a:extLst>
          </p:cNvPr>
          <p:cNvSpPr>
            <a:spLocks noGrp="1"/>
          </p:cNvSpPr>
          <p:nvPr>
            <p:ph type="title"/>
          </p:nvPr>
        </p:nvSpPr>
        <p:spPr/>
        <p:txBody>
          <a:bodyPr/>
          <a:lstStyle/>
          <a:p>
            <a:r>
              <a:rPr lang="en-US" dirty="0"/>
              <a:t>Our Organization</a:t>
            </a:r>
          </a:p>
        </p:txBody>
      </p:sp>
      <p:sp>
        <p:nvSpPr>
          <p:cNvPr id="6" name="Oval 5">
            <a:extLst>
              <a:ext uri="{FF2B5EF4-FFF2-40B4-BE49-F238E27FC236}">
                <a16:creationId xmlns:a16="http://schemas.microsoft.com/office/drawing/2014/main" id="{42BB0498-9EF5-F04F-9D57-1FF28C85731B}"/>
              </a:ext>
            </a:extLst>
          </p:cNvPr>
          <p:cNvSpPr/>
          <p:nvPr/>
        </p:nvSpPr>
        <p:spPr>
          <a:xfrm>
            <a:off x="5003926" y="1573685"/>
            <a:ext cx="1325923" cy="1325921"/>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91E4B4ED-20F9-4A43-A565-DBB23D821373}"/>
              </a:ext>
            </a:extLst>
          </p:cNvPr>
          <p:cNvSpPr>
            <a:spLocks noGrp="1"/>
          </p:cNvSpPr>
          <p:nvPr>
            <p:ph type="ftr" sz="quarter" idx="13"/>
          </p:nvPr>
        </p:nvSpPr>
        <p:spPr/>
        <p:txBody>
          <a:bodyPr/>
          <a:lstStyle/>
          <a:p>
            <a:r>
              <a:rPr lang="en-US" dirty="0"/>
              <a:t>PRESENTATION TITLE (To customize: Insert &gt; Header Footer &gt; Edit Footer Text &gt; Apply to All)</a:t>
            </a:r>
          </a:p>
        </p:txBody>
      </p:sp>
    </p:spTree>
    <p:extLst>
      <p:ext uri="{BB962C8B-B14F-4D97-AF65-F5344CB8AC3E}">
        <p14:creationId xmlns:p14="http://schemas.microsoft.com/office/powerpoint/2010/main" val="177165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a:lstStyle/>
          <a:p>
            <a:r>
              <a:rPr lang="en-US" dirty="0">
                <a:solidFill>
                  <a:srgbClr val="FFFFFF"/>
                </a:solidFill>
              </a:rPr>
              <a:t>Two</a:t>
            </a:r>
            <a:br>
              <a:rPr lang="en-US" dirty="0">
                <a:solidFill>
                  <a:srgbClr val="FFFFFF"/>
                </a:solidFill>
              </a:rPr>
            </a:br>
            <a:r>
              <a:rPr lang="en-US" dirty="0">
                <a:solidFill>
                  <a:srgbClr val="FFFFFF"/>
                </a:solidFill>
              </a:rPr>
              <a:t>Presenters</a:t>
            </a:r>
            <a:br>
              <a:rPr lang="en-US" dirty="0">
                <a:solidFill>
                  <a:srgbClr val="FFFFFF"/>
                </a:solidFill>
              </a:rPr>
            </a:br>
            <a:r>
              <a:rPr lang="en-US" dirty="0">
                <a:solidFill>
                  <a:srgbClr val="FFFFFF"/>
                </a:solidFill>
              </a:rPr>
              <a:t>Slide</a:t>
            </a:r>
          </a:p>
        </p:txBody>
      </p:sp>
      <p:sp>
        <p:nvSpPr>
          <p:cNvPr id="4" name="Picture Placeholder 3">
            <a:extLst>
              <a:ext uri="{FF2B5EF4-FFF2-40B4-BE49-F238E27FC236}">
                <a16:creationId xmlns:a16="http://schemas.microsoft.com/office/drawing/2014/main" id="{EF5A936E-1DDE-FBA3-7E37-64664DB248C6}"/>
              </a:ext>
            </a:extLst>
          </p:cNvPr>
          <p:cNvSpPr>
            <a:spLocks noGrp="1"/>
          </p:cNvSpPr>
          <p:nvPr>
            <p:ph type="pic" sz="quarter" idx="13"/>
          </p:nvPr>
        </p:nvSpPr>
        <p:spPr>
          <a:xfrm>
            <a:off x="3607616" y="1447800"/>
            <a:ext cx="3591413" cy="3522439"/>
          </a:xfrm>
        </p:spPr>
        <p:txBody>
          <a:bodyPr/>
          <a:lstStyle/>
          <a:p>
            <a:endParaRPr lang="en-US" dirty="0"/>
          </a:p>
        </p:txBody>
      </p:sp>
      <p:sp>
        <p:nvSpPr>
          <p:cNvPr id="7" name="Picture Placeholder 6">
            <a:extLst>
              <a:ext uri="{FF2B5EF4-FFF2-40B4-BE49-F238E27FC236}">
                <a16:creationId xmlns:a16="http://schemas.microsoft.com/office/drawing/2014/main" id="{D8494E5C-FF2F-9007-6855-B1144F1FF907}"/>
              </a:ext>
            </a:extLst>
          </p:cNvPr>
          <p:cNvSpPr>
            <a:spLocks noGrp="1"/>
          </p:cNvSpPr>
          <p:nvPr>
            <p:ph type="pic" sz="quarter" idx="15"/>
          </p:nvPr>
        </p:nvSpPr>
        <p:spPr>
          <a:xfrm>
            <a:off x="7877237" y="1467232"/>
            <a:ext cx="3591413" cy="3522439"/>
          </a:xfrm>
        </p:spPr>
        <p:txBody>
          <a:bodyPr/>
          <a:lstStyle/>
          <a:p>
            <a:endParaRPr lang="en-US"/>
          </a:p>
        </p:txBody>
      </p:sp>
      <p:sp>
        <p:nvSpPr>
          <p:cNvPr id="2" name="Footer Placeholder 1">
            <a:extLst>
              <a:ext uri="{FF2B5EF4-FFF2-40B4-BE49-F238E27FC236}">
                <a16:creationId xmlns:a16="http://schemas.microsoft.com/office/drawing/2014/main" id="{2F380CA8-6A58-9C4C-A3D0-B95B60381462}"/>
              </a:ext>
            </a:extLst>
          </p:cNvPr>
          <p:cNvSpPr>
            <a:spLocks noGrp="1"/>
          </p:cNvSpPr>
          <p:nvPr>
            <p:ph type="ftr" sz="quarter" idx="10"/>
          </p:nvPr>
        </p:nvSpPr>
        <p:spPr/>
        <p:txBody>
          <a:bodyPr/>
          <a:lstStyle/>
          <a:p>
            <a:r>
              <a:rPr lang="en-US"/>
              <a:t>PRESENTATION TITLE (To customize: Insert &gt; Header Footer &gt; Edit Footer Text &gt; Apply to All)</a:t>
            </a:r>
          </a:p>
        </p:txBody>
      </p:sp>
      <p:sp>
        <p:nvSpPr>
          <p:cNvPr id="11"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8723601" y="6373546"/>
            <a:ext cx="2727326" cy="219075"/>
          </a:xfrm>
          <a:prstGeom prst="rect">
            <a:avLst/>
          </a:prstGeom>
          <a:noFill/>
          <a:ln>
            <a:noFill/>
          </a:ln>
        </p:spPr>
        <p:txBody>
          <a:bodyPr>
            <a:normAutofit fontScale="55000" lnSpcReduction="20000"/>
          </a:bodyPr>
          <a:lstStyle/>
          <a:p>
            <a:fld id="{2F8AF2E6-64A8-0F46-AF27-0A96D82A033B}" type="slidenum">
              <a:rPr lang="en-US" smtClean="0"/>
              <a:pPr/>
              <a:t>25</a:t>
            </a:fld>
            <a:endParaRPr lang="en-US" dirty="0"/>
          </a:p>
        </p:txBody>
      </p:sp>
      <p:sp>
        <p:nvSpPr>
          <p:cNvPr id="17" name="TextBox 16">
            <a:extLst>
              <a:ext uri="{FF2B5EF4-FFF2-40B4-BE49-F238E27FC236}">
                <a16:creationId xmlns:a16="http://schemas.microsoft.com/office/drawing/2014/main" id="{025F3689-AE7E-F24E-8F08-1A65AA68A4AE}"/>
              </a:ext>
            </a:extLst>
          </p:cNvPr>
          <p:cNvSpPr txBox="1"/>
          <p:nvPr/>
        </p:nvSpPr>
        <p:spPr>
          <a:xfrm>
            <a:off x="9484960" y="5403238"/>
            <a:ext cx="325409" cy="307777"/>
          </a:xfrm>
          <a:prstGeom prst="rect">
            <a:avLst/>
          </a:prstGeom>
          <a:noFill/>
        </p:spPr>
        <p:txBody>
          <a:bodyPr wrap="none" lIns="0" rIns="0" rtlCol="0">
            <a:spAutoFit/>
          </a:bodyPr>
          <a:lstStyle/>
          <a:p>
            <a:pPr algn="ctr"/>
            <a:r>
              <a:rPr lang="en-US" sz="1400" dirty="0">
                <a:solidFill>
                  <a:srgbClr val="FFFFFF"/>
                </a:solidFill>
                <a:latin typeface="Century Gothic" panose="020B0502020202020204" pitchFamily="34" charset="0"/>
              </a:rPr>
              <a:t>Title</a:t>
            </a:r>
          </a:p>
        </p:txBody>
      </p:sp>
      <p:sp>
        <p:nvSpPr>
          <p:cNvPr id="10" name="TextBox 9">
            <a:extLst>
              <a:ext uri="{FF2B5EF4-FFF2-40B4-BE49-F238E27FC236}">
                <a16:creationId xmlns:a16="http://schemas.microsoft.com/office/drawing/2014/main" id="{36A8A2B0-0CBC-524F-B61D-7187FB5A3FB9}"/>
              </a:ext>
            </a:extLst>
          </p:cNvPr>
          <p:cNvSpPr txBox="1"/>
          <p:nvPr/>
        </p:nvSpPr>
        <p:spPr>
          <a:xfrm>
            <a:off x="5228292" y="5403238"/>
            <a:ext cx="325410" cy="307777"/>
          </a:xfrm>
          <a:prstGeom prst="rect">
            <a:avLst/>
          </a:prstGeom>
          <a:noFill/>
        </p:spPr>
        <p:txBody>
          <a:bodyPr wrap="none" lIns="0" rIns="0" rtlCol="0">
            <a:spAutoFit/>
          </a:bodyPr>
          <a:lstStyle/>
          <a:p>
            <a:pPr algn="ctr"/>
            <a:r>
              <a:rPr lang="en-US" sz="1400" dirty="0">
                <a:solidFill>
                  <a:srgbClr val="FFFFFF"/>
                </a:solidFill>
                <a:latin typeface="Century Gothic" panose="020B0502020202020204" pitchFamily="34" charset="0"/>
              </a:rPr>
              <a:t>Title</a:t>
            </a:r>
          </a:p>
        </p:txBody>
      </p:sp>
      <p:sp>
        <p:nvSpPr>
          <p:cNvPr id="13" name="TextBox 12"/>
          <p:cNvSpPr txBox="1"/>
          <p:nvPr/>
        </p:nvSpPr>
        <p:spPr>
          <a:xfrm>
            <a:off x="3852308" y="5099408"/>
            <a:ext cx="3077380"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
        <p:nvSpPr>
          <p:cNvPr id="14" name="TextBox 13"/>
          <p:cNvSpPr txBox="1"/>
          <p:nvPr/>
        </p:nvSpPr>
        <p:spPr>
          <a:xfrm>
            <a:off x="8394160" y="5099408"/>
            <a:ext cx="2545284" cy="338554"/>
          </a:xfrm>
          <a:prstGeom prst="rect">
            <a:avLst/>
          </a:prstGeom>
          <a:noFill/>
        </p:spPr>
        <p:txBody>
          <a:bodyPr wrap="square" rtlCol="0">
            <a:spAutoFit/>
          </a:bodyPr>
          <a:lstStyle/>
          <a:p>
            <a:pPr algn="ctr"/>
            <a:r>
              <a:rPr lang="en-US" sz="1600" dirty="0">
                <a:solidFill>
                  <a:schemeClr val="accent4"/>
                </a:solidFill>
                <a:latin typeface="Prometo Medium" panose="020B0704030203060203" pitchFamily="34" charset="0"/>
              </a:rPr>
              <a:t>Speaker Name</a:t>
            </a:r>
          </a:p>
        </p:txBody>
      </p:sp>
    </p:spTree>
    <p:extLst>
      <p:ext uri="{BB962C8B-B14F-4D97-AF65-F5344CB8AC3E}">
        <p14:creationId xmlns:p14="http://schemas.microsoft.com/office/powerpoint/2010/main" val="172527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E16EE9-89B7-2FCE-655E-0B4F76FD2438}"/>
              </a:ext>
            </a:extLst>
          </p:cNvPr>
          <p:cNvSpPr>
            <a:spLocks noGrp="1"/>
          </p:cNvSpPr>
          <p:nvPr>
            <p:ph type="title"/>
          </p:nvPr>
        </p:nvSpPr>
        <p:spPr/>
        <p:txBody>
          <a:bodyPr/>
          <a:lstStyle/>
          <a:p>
            <a:endParaRPr lang="en-US"/>
          </a:p>
        </p:txBody>
      </p:sp>
      <p:sp>
        <p:nvSpPr>
          <p:cNvPr id="6" name="Footer Placeholder 5">
            <a:extLst>
              <a:ext uri="{FF2B5EF4-FFF2-40B4-BE49-F238E27FC236}">
                <a16:creationId xmlns:a16="http://schemas.microsoft.com/office/drawing/2014/main" id="{2BA4B1A5-8809-16C4-5E86-A53E33316A43}"/>
              </a:ext>
            </a:extLst>
          </p:cNvPr>
          <p:cNvSpPr>
            <a:spLocks noGrp="1"/>
          </p:cNvSpPr>
          <p:nvPr>
            <p:ph type="ftr" sz="quarter" idx="10"/>
          </p:nvPr>
        </p:nvSpPr>
        <p:spPr/>
        <p:txBody>
          <a:bodyPr/>
          <a:lstStyle/>
          <a:p>
            <a:r>
              <a:rPr lang="en-US"/>
              <a:t>PRESENTATION TITLE (To customize: Insert &gt; Header Footer &gt; Edit Footer Text &gt; Apply to All)</a:t>
            </a:r>
          </a:p>
        </p:txBody>
      </p:sp>
      <p:sp>
        <p:nvSpPr>
          <p:cNvPr id="2" name="Slide Number Placeholder 1">
            <a:extLst>
              <a:ext uri="{FF2B5EF4-FFF2-40B4-BE49-F238E27FC236}">
                <a16:creationId xmlns:a16="http://schemas.microsoft.com/office/drawing/2014/main" id="{CAF8D896-A394-0329-7C1F-ECEA8A730C51}"/>
              </a:ext>
            </a:extLst>
          </p:cNvPr>
          <p:cNvSpPr>
            <a:spLocks noGrp="1"/>
          </p:cNvSpPr>
          <p:nvPr>
            <p:ph type="sldNum" sz="quarter" idx="4294967295"/>
          </p:nvPr>
        </p:nvSpPr>
        <p:spPr>
          <a:xfrm>
            <a:off x="8723601" y="6373546"/>
            <a:ext cx="2727326" cy="219075"/>
          </a:xfrm>
          <a:prstGeom prst="rect">
            <a:avLst/>
          </a:prstGeom>
        </p:spPr>
        <p:txBody>
          <a:bodyPr/>
          <a:lstStyle/>
          <a:p>
            <a:fld id="{2F8AF2E6-64A8-0F46-AF27-0A96D82A033B}" type="slidenum">
              <a:rPr lang="en-US" smtClean="0"/>
              <a:pPr/>
              <a:t>26</a:t>
            </a:fld>
            <a:endParaRPr lang="en-US" dirty="0"/>
          </a:p>
        </p:txBody>
      </p:sp>
    </p:spTree>
    <p:extLst>
      <p:ext uri="{BB962C8B-B14F-4D97-AF65-F5344CB8AC3E}">
        <p14:creationId xmlns:p14="http://schemas.microsoft.com/office/powerpoint/2010/main" val="183432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EBA7A79-7331-CB6F-2421-B68FFE45AEEF}"/>
              </a:ext>
            </a:extLst>
          </p:cNvPr>
          <p:cNvSpPr>
            <a:spLocks noGrp="1"/>
          </p:cNvSpPr>
          <p:nvPr>
            <p:ph type="pic" sz="quarter" idx="12"/>
          </p:nvPr>
        </p:nvSpPr>
        <p:spPr>
          <a:xfrm>
            <a:off x="4097320" y="-1221726"/>
            <a:ext cx="7704809" cy="7704809"/>
          </a:xfrm>
        </p:spPr>
        <p:txBody>
          <a:bodyPr/>
          <a:lstStyle/>
          <a:p>
            <a:endParaRPr lang="en-US" dirty="0"/>
          </a:p>
        </p:txBody>
      </p:sp>
      <p:sp>
        <p:nvSpPr>
          <p:cNvPr id="6" name="Rectangle 5">
            <a:extLst>
              <a:ext uri="{FF2B5EF4-FFF2-40B4-BE49-F238E27FC236}">
                <a16:creationId xmlns:a16="http://schemas.microsoft.com/office/drawing/2014/main" id="{280E3234-772C-9278-A1B4-9AE3A139253B}"/>
              </a:ext>
            </a:extLst>
          </p:cNvPr>
          <p:cNvSpPr/>
          <p:nvPr/>
        </p:nvSpPr>
        <p:spPr>
          <a:xfrm>
            <a:off x="0" y="-312516"/>
            <a:ext cx="12192000" cy="768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101489A-E0ED-87E8-80BA-9DE7DBDD4FDE}"/>
              </a:ext>
            </a:extLst>
          </p:cNvPr>
          <p:cNvSpPr>
            <a:spLocks noGrp="1"/>
          </p:cNvSpPr>
          <p:nvPr>
            <p:ph type="title"/>
          </p:nvPr>
        </p:nvSpPr>
        <p:spPr>
          <a:xfrm>
            <a:off x="495301" y="2057400"/>
            <a:ext cx="1943100" cy="1783443"/>
          </a:xfrm>
        </p:spPr>
        <p:txBody>
          <a:bodyPr/>
          <a:lstStyle/>
          <a:p>
            <a:endParaRPr lang="en-US" dirty="0"/>
          </a:p>
        </p:txBody>
      </p:sp>
      <p:sp>
        <p:nvSpPr>
          <p:cNvPr id="5" name="Footer Placeholder 4">
            <a:extLst>
              <a:ext uri="{FF2B5EF4-FFF2-40B4-BE49-F238E27FC236}">
                <a16:creationId xmlns:a16="http://schemas.microsoft.com/office/drawing/2014/main" id="{4AE68E3C-5B94-166C-AD22-67954321211C}"/>
              </a:ext>
            </a:extLst>
          </p:cNvPr>
          <p:cNvSpPr>
            <a:spLocks noGrp="1"/>
          </p:cNvSpPr>
          <p:nvPr>
            <p:ph type="ftr" sz="quarter" idx="13"/>
          </p:nvPr>
        </p:nvSpPr>
        <p:spPr/>
        <p:txBody>
          <a:bodyPr/>
          <a:lstStyle/>
          <a:p>
            <a:r>
              <a:rPr lang="en-US" dirty="0"/>
              <a:t>PRESENTATION TITLE (To customize: Insert &gt; Header Footer &gt; Edit Footer Text &gt; Apply to All)</a:t>
            </a:r>
          </a:p>
        </p:txBody>
      </p:sp>
      <p:sp>
        <p:nvSpPr>
          <p:cNvPr id="7" name="Slide Number Placeholder 1">
            <a:extLst>
              <a:ext uri="{FF2B5EF4-FFF2-40B4-BE49-F238E27FC236}">
                <a16:creationId xmlns:a16="http://schemas.microsoft.com/office/drawing/2014/main" id="{A14765D9-45DE-2410-DBE1-6C07B47153AC}"/>
              </a:ext>
            </a:extLst>
          </p:cNvPr>
          <p:cNvSpPr>
            <a:spLocks noGrp="1"/>
          </p:cNvSpPr>
          <p:nvPr>
            <p:ph type="sldNum" sz="quarter" idx="4294967295"/>
          </p:nvPr>
        </p:nvSpPr>
        <p:spPr>
          <a:xfrm>
            <a:off x="8723601" y="6373546"/>
            <a:ext cx="2727326" cy="219075"/>
          </a:xfrm>
          <a:prstGeom prst="rect">
            <a:avLst/>
          </a:prstGeom>
        </p:spPr>
        <p:txBody>
          <a:bodyPr/>
          <a:lstStyle/>
          <a:p>
            <a:fld id="{2F8AF2E6-64A8-0F46-AF27-0A96D82A033B}" type="slidenum">
              <a:rPr lang="en-US" smtClean="0"/>
              <a:pPr/>
              <a:t>27</a:t>
            </a:fld>
            <a:endParaRPr lang="en-US" dirty="0"/>
          </a:p>
        </p:txBody>
      </p:sp>
    </p:spTree>
    <p:extLst>
      <p:ext uri="{BB962C8B-B14F-4D97-AF65-F5344CB8AC3E}">
        <p14:creationId xmlns:p14="http://schemas.microsoft.com/office/powerpoint/2010/main" val="170963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8404816" y="1950451"/>
            <a:ext cx="2632861" cy="263354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Century Gothic" panose="020B0502020202020204" pitchFamily="34" charset="0"/>
            </a:endParaRPr>
          </a:p>
        </p:txBody>
      </p:sp>
      <p:sp>
        <p:nvSpPr>
          <p:cNvPr id="22" name="Oval 21"/>
          <p:cNvSpPr/>
          <p:nvPr/>
        </p:nvSpPr>
        <p:spPr>
          <a:xfrm>
            <a:off x="4825275" y="1950451"/>
            <a:ext cx="2632861" cy="2633546"/>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Century Gothic" panose="020B0502020202020204" pitchFamily="34" charset="0"/>
            </a:endParaRPr>
          </a:p>
        </p:txBody>
      </p:sp>
      <p:sp>
        <p:nvSpPr>
          <p:cNvPr id="24" name="Oval 23"/>
          <p:cNvSpPr/>
          <p:nvPr/>
        </p:nvSpPr>
        <p:spPr>
          <a:xfrm>
            <a:off x="1245733" y="1950451"/>
            <a:ext cx="2632861" cy="263354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sz="3200" dirty="0">
              <a:solidFill>
                <a:schemeClr val="tx1"/>
              </a:solidFill>
              <a:latin typeface="Century Gothic" panose="020B0502020202020204" pitchFamily="34" charset="0"/>
            </a:endParaRPr>
          </a:p>
        </p:txBody>
      </p:sp>
      <p:sp>
        <p:nvSpPr>
          <p:cNvPr id="2" name="Footer Placeholder 1">
            <a:extLst>
              <a:ext uri="{FF2B5EF4-FFF2-40B4-BE49-F238E27FC236}">
                <a16:creationId xmlns:a16="http://schemas.microsoft.com/office/drawing/2014/main" id="{8A024798-4C01-0940-BCF1-8AA2AC94A704}"/>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5" name="Title 4">
            <a:extLst>
              <a:ext uri="{FF2B5EF4-FFF2-40B4-BE49-F238E27FC236}">
                <a16:creationId xmlns:a16="http://schemas.microsoft.com/office/drawing/2014/main" id="{B632933F-D2B4-3445-9E08-1A3C8EF3C1D5}"/>
              </a:ext>
            </a:extLst>
          </p:cNvPr>
          <p:cNvSpPr>
            <a:spLocks noGrp="1"/>
          </p:cNvSpPr>
          <p:nvPr>
            <p:ph type="title" idx="4294967295"/>
          </p:nvPr>
        </p:nvSpPr>
        <p:spPr>
          <a:xfrm>
            <a:off x="495300" y="1087438"/>
            <a:ext cx="10096500" cy="1000125"/>
          </a:xfrm>
        </p:spPr>
        <p:txBody>
          <a:bodyPr/>
          <a:lstStyle/>
          <a:p>
            <a:r>
              <a:rPr lang="en-US" dirty="0"/>
              <a:t>Circle List</a:t>
            </a:r>
          </a:p>
        </p:txBody>
      </p:sp>
      <p:sp>
        <p:nvSpPr>
          <p:cNvPr id="35" name="TextBox 34"/>
          <p:cNvSpPr txBox="1"/>
          <p:nvPr/>
        </p:nvSpPr>
        <p:spPr>
          <a:xfrm>
            <a:off x="8735296" y="4680078"/>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Lorum</a:t>
            </a:r>
          </a:p>
        </p:txBody>
      </p:sp>
      <p:sp>
        <p:nvSpPr>
          <p:cNvPr id="42" name="TextBox 41"/>
          <p:cNvSpPr txBox="1"/>
          <p:nvPr/>
        </p:nvSpPr>
        <p:spPr>
          <a:xfrm>
            <a:off x="5125672" y="4680078"/>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Lorum</a:t>
            </a:r>
          </a:p>
        </p:txBody>
      </p:sp>
      <p:sp>
        <p:nvSpPr>
          <p:cNvPr id="46" name="TextBox 45"/>
          <p:cNvSpPr txBox="1"/>
          <p:nvPr/>
        </p:nvSpPr>
        <p:spPr>
          <a:xfrm>
            <a:off x="1589459" y="4680078"/>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Lorum</a:t>
            </a:r>
          </a:p>
        </p:txBody>
      </p:sp>
      <p:sp>
        <p:nvSpPr>
          <p:cNvPr id="48" name="TextBox 47"/>
          <p:cNvSpPr txBox="1"/>
          <p:nvPr/>
        </p:nvSpPr>
        <p:spPr>
          <a:xfrm>
            <a:off x="1471347" y="4976570"/>
            <a:ext cx="2323606" cy="784830"/>
          </a:xfrm>
          <a:prstGeom prst="rect">
            <a:avLst/>
          </a:prstGeom>
          <a:noFill/>
        </p:spPr>
        <p:txBody>
          <a:bodyPr wrap="square" lIns="0" rIns="0" rtlCol="0">
            <a:spAutoFit/>
          </a:bodyPr>
          <a:lstStyle/>
          <a:p>
            <a:pPr algn="ctr">
              <a:lnSpc>
                <a:spcPts val="1800"/>
              </a:lnSpc>
            </a:pPr>
            <a:r>
              <a:rPr lang="en-US" sz="1600" dirty="0">
                <a:latin typeface="Century Gothic" panose="020B0502020202020204" pitchFamily="34" charset="0"/>
              </a:rPr>
              <a:t>Lorem ipsum </a:t>
            </a:r>
            <a:r>
              <a:rPr lang="en-US" sz="1600" dirty="0" err="1">
                <a:latin typeface="Century Gothic" panose="020B0502020202020204" pitchFamily="34" charset="0"/>
              </a:rPr>
              <a:t>dåolor</a:t>
            </a:r>
            <a:r>
              <a:rPr lang="en-US" sz="1600" dirty="0">
                <a:latin typeface="Century Gothic" panose="020B0502020202020204" pitchFamily="34" charset="0"/>
              </a:rPr>
              <a:t> sit </a:t>
            </a:r>
            <a:r>
              <a:rPr lang="en-US" sz="1600" dirty="0" err="1">
                <a:latin typeface="Century Gothic" panose="020B0502020202020204" pitchFamily="34" charset="0"/>
              </a:rPr>
              <a:t>amet</a:t>
            </a:r>
            <a:r>
              <a:rPr lang="en-US" sz="1600" dirty="0">
                <a:latin typeface="Century Gothic" panose="020B0502020202020204" pitchFamily="34" charset="0"/>
              </a:rPr>
              <a:t>, </a:t>
            </a:r>
            <a:r>
              <a:rPr lang="en-US" sz="1600" dirty="0" err="1">
                <a:latin typeface="Century Gothic" panose="020B0502020202020204" pitchFamily="34" charset="0"/>
              </a:rPr>
              <a:t>consectetur</a:t>
            </a:r>
            <a:r>
              <a:rPr lang="en-US" sz="1600" dirty="0">
                <a:latin typeface="Century Gothic" panose="020B0502020202020204" pitchFamily="34" charset="0"/>
              </a:rPr>
              <a:t> </a:t>
            </a:r>
            <a:r>
              <a:rPr lang="en-US" sz="1600" dirty="0" err="1">
                <a:latin typeface="Century Gothic" panose="020B0502020202020204" pitchFamily="34" charset="0"/>
              </a:rPr>
              <a:t>adipiscing</a:t>
            </a:r>
            <a:r>
              <a:rPr lang="en-US" sz="1600" dirty="0">
                <a:latin typeface="Century Gothic" panose="020B0502020202020204" pitchFamily="34" charset="0"/>
              </a:rPr>
              <a:t> </a:t>
            </a:r>
            <a:r>
              <a:rPr lang="en-US" sz="1600" dirty="0" err="1">
                <a:latin typeface="Century Gothic" panose="020B0502020202020204" pitchFamily="34" charset="0"/>
              </a:rPr>
              <a:t>elit</a:t>
            </a:r>
            <a:r>
              <a:rPr lang="en-US" sz="1600" dirty="0">
                <a:latin typeface="Century Gothic" panose="020B0502020202020204" pitchFamily="34" charset="0"/>
              </a:rPr>
              <a:t>. </a:t>
            </a:r>
          </a:p>
        </p:txBody>
      </p:sp>
      <p:sp>
        <p:nvSpPr>
          <p:cNvPr id="49" name="TextBox 48"/>
          <p:cNvSpPr txBox="1"/>
          <p:nvPr/>
        </p:nvSpPr>
        <p:spPr>
          <a:xfrm>
            <a:off x="5007560" y="4976570"/>
            <a:ext cx="2323606" cy="784830"/>
          </a:xfrm>
          <a:prstGeom prst="rect">
            <a:avLst/>
          </a:prstGeom>
          <a:noFill/>
        </p:spPr>
        <p:txBody>
          <a:bodyPr wrap="square" lIns="0" rIns="0" rtlCol="0">
            <a:spAutoFit/>
          </a:bodyPr>
          <a:lstStyle/>
          <a:p>
            <a:pPr algn="ctr">
              <a:lnSpc>
                <a:spcPts val="1800"/>
              </a:lnSpc>
            </a:pPr>
            <a:r>
              <a:rPr lang="en-US" sz="1600" dirty="0">
                <a:latin typeface="Century Gothic" panose="020B0502020202020204" pitchFamily="34" charset="0"/>
              </a:rPr>
              <a:t>Lorem ipsum dolor sit </a:t>
            </a:r>
            <a:r>
              <a:rPr lang="en-US" sz="1600" dirty="0" err="1">
                <a:latin typeface="Century Gothic" panose="020B0502020202020204" pitchFamily="34" charset="0"/>
              </a:rPr>
              <a:t>amet</a:t>
            </a:r>
            <a:r>
              <a:rPr lang="en-US" sz="1600" dirty="0">
                <a:latin typeface="Century Gothic" panose="020B0502020202020204" pitchFamily="34" charset="0"/>
              </a:rPr>
              <a:t>, </a:t>
            </a:r>
            <a:r>
              <a:rPr lang="en-US" sz="1600" dirty="0" err="1">
                <a:latin typeface="Century Gothic" panose="020B0502020202020204" pitchFamily="34" charset="0"/>
              </a:rPr>
              <a:t>consectetur</a:t>
            </a:r>
            <a:r>
              <a:rPr lang="en-US" sz="1600" dirty="0">
                <a:latin typeface="Century Gothic" panose="020B0502020202020204" pitchFamily="34" charset="0"/>
              </a:rPr>
              <a:t> </a:t>
            </a:r>
            <a:r>
              <a:rPr lang="en-US" sz="1600" dirty="0" err="1">
                <a:latin typeface="Century Gothic" panose="020B0502020202020204" pitchFamily="34" charset="0"/>
              </a:rPr>
              <a:t>adipiscing</a:t>
            </a:r>
            <a:r>
              <a:rPr lang="en-US" sz="1600" dirty="0">
                <a:latin typeface="Century Gothic" panose="020B0502020202020204" pitchFamily="34" charset="0"/>
              </a:rPr>
              <a:t> </a:t>
            </a:r>
            <a:r>
              <a:rPr lang="en-US" sz="1600" dirty="0" err="1">
                <a:latin typeface="Century Gothic" panose="020B0502020202020204" pitchFamily="34" charset="0"/>
              </a:rPr>
              <a:t>elit</a:t>
            </a:r>
            <a:r>
              <a:rPr lang="en-US" sz="1600" dirty="0">
                <a:latin typeface="Century Gothic" panose="020B0502020202020204" pitchFamily="34" charset="0"/>
              </a:rPr>
              <a:t>. </a:t>
            </a:r>
          </a:p>
        </p:txBody>
      </p:sp>
      <p:sp>
        <p:nvSpPr>
          <p:cNvPr id="50" name="TextBox 49"/>
          <p:cNvSpPr txBox="1"/>
          <p:nvPr/>
        </p:nvSpPr>
        <p:spPr>
          <a:xfrm>
            <a:off x="8617184" y="4976570"/>
            <a:ext cx="2323606" cy="784830"/>
          </a:xfrm>
          <a:prstGeom prst="rect">
            <a:avLst/>
          </a:prstGeom>
          <a:noFill/>
        </p:spPr>
        <p:txBody>
          <a:bodyPr wrap="square" lIns="0" rIns="0" rtlCol="0">
            <a:spAutoFit/>
          </a:bodyPr>
          <a:lstStyle/>
          <a:p>
            <a:pPr algn="ctr">
              <a:lnSpc>
                <a:spcPts val="1800"/>
              </a:lnSpc>
            </a:pPr>
            <a:r>
              <a:rPr lang="en-US" sz="1600" dirty="0">
                <a:latin typeface="Century Gothic" panose="020B0502020202020204" pitchFamily="34" charset="0"/>
              </a:rPr>
              <a:t>Lorem ipsum dolor sit </a:t>
            </a:r>
            <a:r>
              <a:rPr lang="en-US" sz="1600" dirty="0" err="1">
                <a:latin typeface="Century Gothic" panose="020B0502020202020204" pitchFamily="34" charset="0"/>
              </a:rPr>
              <a:t>amet</a:t>
            </a:r>
            <a:r>
              <a:rPr lang="en-US" sz="1600" dirty="0">
                <a:latin typeface="Century Gothic" panose="020B0502020202020204" pitchFamily="34" charset="0"/>
              </a:rPr>
              <a:t>, </a:t>
            </a:r>
            <a:r>
              <a:rPr lang="en-US" sz="1600" dirty="0" err="1">
                <a:latin typeface="Century Gothic" panose="020B0502020202020204" pitchFamily="34" charset="0"/>
              </a:rPr>
              <a:t>consectetur</a:t>
            </a:r>
            <a:r>
              <a:rPr lang="en-US" sz="1600" dirty="0">
                <a:latin typeface="Century Gothic" panose="020B0502020202020204" pitchFamily="34" charset="0"/>
              </a:rPr>
              <a:t> </a:t>
            </a:r>
            <a:r>
              <a:rPr lang="en-US" sz="1600" dirty="0" err="1">
                <a:latin typeface="Century Gothic" panose="020B0502020202020204" pitchFamily="34" charset="0"/>
              </a:rPr>
              <a:t>adipiscing</a:t>
            </a:r>
            <a:r>
              <a:rPr lang="en-US" sz="1600" dirty="0">
                <a:latin typeface="Century Gothic" panose="020B0502020202020204" pitchFamily="34" charset="0"/>
              </a:rPr>
              <a:t> </a:t>
            </a:r>
            <a:r>
              <a:rPr lang="en-US" sz="1600" dirty="0" err="1">
                <a:latin typeface="Century Gothic" panose="020B0502020202020204" pitchFamily="34" charset="0"/>
              </a:rPr>
              <a:t>elit</a:t>
            </a:r>
            <a:r>
              <a:rPr lang="en-US" sz="1600" dirty="0">
                <a:latin typeface="Century Gothic" panose="020B0502020202020204" pitchFamily="34" charset="0"/>
              </a:rPr>
              <a:t>. </a:t>
            </a:r>
          </a:p>
        </p:txBody>
      </p:sp>
      <p:sp>
        <p:nvSpPr>
          <p:cNvPr id="51" name="TextBox 50"/>
          <p:cNvSpPr txBox="1"/>
          <p:nvPr/>
        </p:nvSpPr>
        <p:spPr>
          <a:xfrm>
            <a:off x="1471347" y="2691848"/>
            <a:ext cx="2087382" cy="923330"/>
          </a:xfrm>
          <a:prstGeom prst="rect">
            <a:avLst/>
          </a:prstGeom>
          <a:noFill/>
        </p:spPr>
        <p:txBody>
          <a:bodyPr wrap="square" rtlCol="0">
            <a:spAutoFit/>
          </a:bodyPr>
          <a:lstStyle/>
          <a:p>
            <a:pPr algn="ctr"/>
            <a:r>
              <a:rPr lang="en-US" sz="5400" i="1" dirty="0">
                <a:solidFill>
                  <a:schemeClr val="bg1"/>
                </a:solidFill>
                <a:latin typeface="Prometo Medium" panose="020B0704030203060203" pitchFamily="34" charset="0"/>
              </a:rPr>
              <a:t>210K</a:t>
            </a:r>
          </a:p>
        </p:txBody>
      </p:sp>
      <p:sp>
        <p:nvSpPr>
          <p:cNvPr id="52" name="TextBox 51"/>
          <p:cNvSpPr txBox="1"/>
          <p:nvPr/>
        </p:nvSpPr>
        <p:spPr>
          <a:xfrm>
            <a:off x="5125672" y="2691848"/>
            <a:ext cx="2087382" cy="923330"/>
          </a:xfrm>
          <a:prstGeom prst="rect">
            <a:avLst/>
          </a:prstGeom>
          <a:noFill/>
        </p:spPr>
        <p:txBody>
          <a:bodyPr wrap="square" rtlCol="0">
            <a:spAutoFit/>
          </a:bodyPr>
          <a:lstStyle/>
          <a:p>
            <a:pPr algn="ctr"/>
            <a:r>
              <a:rPr lang="en-US" sz="5400" i="1" dirty="0">
                <a:solidFill>
                  <a:schemeClr val="bg1"/>
                </a:solidFill>
                <a:latin typeface="Prometo Medium" panose="020B0704030203060203" pitchFamily="34" charset="0"/>
              </a:rPr>
              <a:t>50K</a:t>
            </a:r>
          </a:p>
        </p:txBody>
      </p:sp>
      <p:sp>
        <p:nvSpPr>
          <p:cNvPr id="53" name="TextBox 52"/>
          <p:cNvSpPr txBox="1"/>
          <p:nvPr/>
        </p:nvSpPr>
        <p:spPr>
          <a:xfrm>
            <a:off x="8677555" y="2691848"/>
            <a:ext cx="2087382" cy="923330"/>
          </a:xfrm>
          <a:prstGeom prst="rect">
            <a:avLst/>
          </a:prstGeom>
          <a:noFill/>
        </p:spPr>
        <p:txBody>
          <a:bodyPr wrap="square" rtlCol="0">
            <a:spAutoFit/>
          </a:bodyPr>
          <a:lstStyle/>
          <a:p>
            <a:pPr algn="ctr"/>
            <a:r>
              <a:rPr lang="en-US" sz="5400" i="1" dirty="0">
                <a:solidFill>
                  <a:schemeClr val="bg1"/>
                </a:solidFill>
                <a:latin typeface="Prometo Medium" panose="020B0704030203060203" pitchFamily="34" charset="0"/>
              </a:rPr>
              <a:t>1M</a:t>
            </a:r>
          </a:p>
        </p:txBody>
      </p:sp>
      <p:sp>
        <p:nvSpPr>
          <p:cNvPr id="3" name="TextBox 2"/>
          <p:cNvSpPr txBox="1"/>
          <p:nvPr/>
        </p:nvSpPr>
        <p:spPr>
          <a:xfrm>
            <a:off x="5065930" y="3444052"/>
            <a:ext cx="2151551" cy="307777"/>
          </a:xfrm>
          <a:prstGeom prst="rect">
            <a:avLst/>
          </a:prstGeom>
          <a:noFill/>
        </p:spPr>
        <p:txBody>
          <a:bodyPr wrap="none" rtlCol="0">
            <a:spAutoFit/>
          </a:bodyPr>
          <a:lstStyle/>
          <a:p>
            <a:pPr algn="ctr"/>
            <a:r>
              <a:rPr lang="en-US" sz="1400" b="1" dirty="0">
                <a:solidFill>
                  <a:schemeClr val="bg1"/>
                </a:solidFill>
              </a:rPr>
              <a:t>UNIT OF MEASUREMENT</a:t>
            </a:r>
          </a:p>
        </p:txBody>
      </p:sp>
      <p:sp>
        <p:nvSpPr>
          <p:cNvPr id="57" name="TextBox 56"/>
          <p:cNvSpPr txBox="1"/>
          <p:nvPr/>
        </p:nvSpPr>
        <p:spPr>
          <a:xfrm>
            <a:off x="1486388" y="3453309"/>
            <a:ext cx="2151551" cy="307777"/>
          </a:xfrm>
          <a:prstGeom prst="rect">
            <a:avLst/>
          </a:prstGeom>
          <a:noFill/>
        </p:spPr>
        <p:txBody>
          <a:bodyPr wrap="none" rtlCol="0">
            <a:spAutoFit/>
          </a:bodyPr>
          <a:lstStyle/>
          <a:p>
            <a:pPr algn="ctr"/>
            <a:r>
              <a:rPr lang="en-US" sz="1400" b="1" dirty="0">
                <a:solidFill>
                  <a:schemeClr val="bg1"/>
                </a:solidFill>
              </a:rPr>
              <a:t>UNIT OF MEASUREMENT</a:t>
            </a:r>
          </a:p>
        </p:txBody>
      </p:sp>
      <p:sp>
        <p:nvSpPr>
          <p:cNvPr id="58" name="TextBox 57"/>
          <p:cNvSpPr txBox="1"/>
          <p:nvPr/>
        </p:nvSpPr>
        <p:spPr>
          <a:xfrm>
            <a:off x="8645471" y="3491492"/>
            <a:ext cx="2151551" cy="307777"/>
          </a:xfrm>
          <a:prstGeom prst="rect">
            <a:avLst/>
          </a:prstGeom>
          <a:noFill/>
        </p:spPr>
        <p:txBody>
          <a:bodyPr wrap="none" rtlCol="0">
            <a:spAutoFit/>
          </a:bodyPr>
          <a:lstStyle/>
          <a:p>
            <a:pPr algn="ctr"/>
            <a:r>
              <a:rPr lang="en-US" sz="1400" b="1" dirty="0">
                <a:solidFill>
                  <a:schemeClr val="bg1"/>
                </a:solidFill>
              </a:rPr>
              <a:t>UNIT OF MEASUREMENT</a:t>
            </a:r>
          </a:p>
        </p:txBody>
      </p:sp>
    </p:spTree>
    <p:extLst>
      <p:ext uri="{BB962C8B-B14F-4D97-AF65-F5344CB8AC3E}">
        <p14:creationId xmlns:p14="http://schemas.microsoft.com/office/powerpoint/2010/main" val="402295975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4788536" y="1965409"/>
            <a:ext cx="2601564" cy="2601564"/>
            <a:chOff x="4649812" y="3440065"/>
            <a:chExt cx="1013644" cy="1013644"/>
          </a:xfrm>
        </p:grpSpPr>
        <p:sp>
          <p:nvSpPr>
            <p:cNvPr id="65" name="Oval 64"/>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66" name="Pie 65"/>
            <p:cNvSpPr/>
            <p:nvPr/>
          </p:nvSpPr>
          <p:spPr>
            <a:xfrm flipH="1">
              <a:off x="4649812" y="3440065"/>
              <a:ext cx="1013644" cy="1013644"/>
            </a:xfrm>
            <a:prstGeom prst="pie">
              <a:avLst>
                <a:gd name="adj1" fmla="val 2886461"/>
                <a:gd name="adj2" fmla="val 162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67" name="Oval 66"/>
            <p:cNvSpPr>
              <a:spLocks noChangeAspect="1"/>
            </p:cNvSpPr>
            <p:nvPr/>
          </p:nvSpPr>
          <p:spPr>
            <a:xfrm>
              <a:off x="4767334" y="3554982"/>
              <a:ext cx="783808" cy="783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Century Gothic" panose="020B0502020202020204" pitchFamily="34" charset="0"/>
              </a:endParaRPr>
            </a:p>
          </p:txBody>
        </p:sp>
      </p:grpSp>
      <p:grpSp>
        <p:nvGrpSpPr>
          <p:cNvPr id="21" name="Group 20"/>
          <p:cNvGrpSpPr/>
          <p:nvPr/>
        </p:nvGrpSpPr>
        <p:grpSpPr>
          <a:xfrm>
            <a:off x="8256565" y="1965409"/>
            <a:ext cx="2601564" cy="2601564"/>
            <a:chOff x="4649812" y="3440065"/>
            <a:chExt cx="1013644" cy="1013644"/>
          </a:xfrm>
        </p:grpSpPr>
        <p:sp>
          <p:nvSpPr>
            <p:cNvPr id="25" name="Oval 24"/>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7" name="Pie 36"/>
            <p:cNvSpPr/>
            <p:nvPr/>
          </p:nvSpPr>
          <p:spPr>
            <a:xfrm flipH="1">
              <a:off x="4649812" y="3440065"/>
              <a:ext cx="1013644" cy="1013644"/>
            </a:xfrm>
            <a:prstGeom prst="pie">
              <a:avLst>
                <a:gd name="adj1" fmla="val 3429801"/>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8" name="Oval 37"/>
            <p:cNvSpPr>
              <a:spLocks noChangeAspect="1"/>
            </p:cNvSpPr>
            <p:nvPr/>
          </p:nvSpPr>
          <p:spPr>
            <a:xfrm>
              <a:off x="4764730" y="3554982"/>
              <a:ext cx="783808" cy="783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Century Gothic" panose="020B0502020202020204" pitchFamily="34" charset="0"/>
              </a:endParaRPr>
            </a:p>
          </p:txBody>
        </p:sp>
      </p:grpSp>
      <p:grpSp>
        <p:nvGrpSpPr>
          <p:cNvPr id="32" name="Group 31"/>
          <p:cNvGrpSpPr/>
          <p:nvPr/>
        </p:nvGrpSpPr>
        <p:grpSpPr>
          <a:xfrm>
            <a:off x="1297189" y="1965409"/>
            <a:ext cx="2601564" cy="2601564"/>
            <a:chOff x="4649812" y="3440065"/>
            <a:chExt cx="1013644" cy="1013644"/>
          </a:xfrm>
        </p:grpSpPr>
        <p:sp>
          <p:nvSpPr>
            <p:cNvPr id="33" name="Oval 32"/>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4" name="Pie 33"/>
            <p:cNvSpPr/>
            <p:nvPr/>
          </p:nvSpPr>
          <p:spPr>
            <a:xfrm flipH="1">
              <a:off x="4649812" y="3440065"/>
              <a:ext cx="1013644" cy="1013644"/>
            </a:xfrm>
            <a:prstGeom prst="pie">
              <a:avLst>
                <a:gd name="adj1" fmla="val 3429801"/>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Century Gothic" panose="020B0502020202020204" pitchFamily="34" charset="0"/>
              </a:endParaRPr>
            </a:p>
          </p:txBody>
        </p:sp>
        <p:sp>
          <p:nvSpPr>
            <p:cNvPr id="35" name="Oval 34"/>
            <p:cNvSpPr>
              <a:spLocks noChangeAspect="1"/>
            </p:cNvSpPr>
            <p:nvPr/>
          </p:nvSpPr>
          <p:spPr>
            <a:xfrm>
              <a:off x="4761798" y="3554982"/>
              <a:ext cx="783808" cy="7838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Century Gothic" panose="020B0502020202020204" pitchFamily="34" charset="0"/>
              </a:endParaRPr>
            </a:p>
          </p:txBody>
        </p:sp>
      </p:grpSp>
      <p:sp>
        <p:nvSpPr>
          <p:cNvPr id="4" name="Title 3">
            <a:extLst>
              <a:ext uri="{FF2B5EF4-FFF2-40B4-BE49-F238E27FC236}">
                <a16:creationId xmlns:a16="http://schemas.microsoft.com/office/drawing/2014/main" id="{3C56ED57-85C3-704F-A695-074CDA516613}"/>
              </a:ext>
            </a:extLst>
          </p:cNvPr>
          <p:cNvSpPr>
            <a:spLocks noGrp="1"/>
          </p:cNvSpPr>
          <p:nvPr>
            <p:ph type="title"/>
          </p:nvPr>
        </p:nvSpPr>
        <p:spPr/>
        <p:txBody>
          <a:bodyPr/>
          <a:lstStyle/>
          <a:p>
            <a:r>
              <a:rPr lang="en-US" dirty="0"/>
              <a:t>Interesting Metrics</a:t>
            </a:r>
          </a:p>
        </p:txBody>
      </p:sp>
      <p:sp>
        <p:nvSpPr>
          <p:cNvPr id="2" name="Footer Placeholder 1">
            <a:extLst>
              <a:ext uri="{FF2B5EF4-FFF2-40B4-BE49-F238E27FC236}">
                <a16:creationId xmlns:a16="http://schemas.microsoft.com/office/drawing/2014/main" id="{5D1077AA-C993-CF47-B4FF-B7B50A894395}"/>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24" name="TextBox 23"/>
          <p:cNvSpPr txBox="1"/>
          <p:nvPr/>
        </p:nvSpPr>
        <p:spPr>
          <a:xfrm>
            <a:off x="1471347" y="4951273"/>
            <a:ext cx="2323606" cy="584775"/>
          </a:xfrm>
          <a:prstGeom prst="rect">
            <a:avLst/>
          </a:prstGeom>
          <a:noFill/>
        </p:spPr>
        <p:txBody>
          <a:bodyPr wrap="square" lIns="0" rIns="0" rtlCol="0">
            <a:spAutoFit/>
          </a:bodyPr>
          <a:lstStyle/>
          <a:p>
            <a:pPr algn="ctr"/>
            <a:r>
              <a:rPr lang="en-US" sz="1600" dirty="0">
                <a:solidFill>
                  <a:schemeClr val="tx2"/>
                </a:solidFill>
                <a:latin typeface="Century Gothic" panose="020B0502020202020204" pitchFamily="34" charset="0"/>
              </a:rPr>
              <a:t>Lorem ipsum dolor sit </a:t>
            </a:r>
            <a:r>
              <a:rPr lang="en-US" sz="1600" dirty="0" err="1">
                <a:solidFill>
                  <a:schemeClr val="tx2"/>
                </a:solidFill>
                <a:latin typeface="Century Gothic" panose="020B0502020202020204" pitchFamily="34" charset="0"/>
              </a:rPr>
              <a:t>amet</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consectetur</a:t>
            </a:r>
            <a:endParaRPr lang="en-US" sz="1600" dirty="0">
              <a:solidFill>
                <a:schemeClr val="tx2"/>
              </a:solidFill>
              <a:latin typeface="Century Gothic" panose="020B0502020202020204" pitchFamily="34" charset="0"/>
            </a:endParaRPr>
          </a:p>
        </p:txBody>
      </p:sp>
      <p:sp>
        <p:nvSpPr>
          <p:cNvPr id="26" name="TextBox 25"/>
          <p:cNvSpPr txBox="1"/>
          <p:nvPr/>
        </p:nvSpPr>
        <p:spPr>
          <a:xfrm>
            <a:off x="5007560" y="4951273"/>
            <a:ext cx="2323606" cy="584775"/>
          </a:xfrm>
          <a:prstGeom prst="rect">
            <a:avLst/>
          </a:prstGeom>
          <a:noFill/>
        </p:spPr>
        <p:txBody>
          <a:bodyPr wrap="square" lIns="0" rIns="0" rtlCol="0">
            <a:spAutoFit/>
          </a:bodyPr>
          <a:lstStyle/>
          <a:p>
            <a:pPr algn="ctr"/>
            <a:r>
              <a:rPr lang="en-US" sz="1600" dirty="0">
                <a:solidFill>
                  <a:schemeClr val="tx2"/>
                </a:solidFill>
                <a:latin typeface="Century Gothic" panose="020B0502020202020204" pitchFamily="34" charset="0"/>
              </a:rPr>
              <a:t>Lorem ipsum dolor sit </a:t>
            </a:r>
            <a:r>
              <a:rPr lang="en-US" sz="1600" dirty="0" err="1">
                <a:solidFill>
                  <a:schemeClr val="tx2"/>
                </a:solidFill>
                <a:latin typeface="Century Gothic" panose="020B0502020202020204" pitchFamily="34" charset="0"/>
              </a:rPr>
              <a:t>amet</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consectetur</a:t>
            </a:r>
            <a:endParaRPr lang="en-US" sz="1600" dirty="0">
              <a:solidFill>
                <a:schemeClr val="tx2"/>
              </a:solidFill>
              <a:latin typeface="Century Gothic" panose="020B0502020202020204" pitchFamily="34" charset="0"/>
            </a:endParaRPr>
          </a:p>
        </p:txBody>
      </p:sp>
      <p:sp>
        <p:nvSpPr>
          <p:cNvPr id="27" name="TextBox 26"/>
          <p:cNvSpPr txBox="1"/>
          <p:nvPr/>
        </p:nvSpPr>
        <p:spPr>
          <a:xfrm>
            <a:off x="8617184" y="4951273"/>
            <a:ext cx="2323606" cy="584775"/>
          </a:xfrm>
          <a:prstGeom prst="rect">
            <a:avLst/>
          </a:prstGeom>
          <a:noFill/>
        </p:spPr>
        <p:txBody>
          <a:bodyPr wrap="square" lIns="0" rIns="0" rtlCol="0">
            <a:spAutoFit/>
          </a:bodyPr>
          <a:lstStyle/>
          <a:p>
            <a:pPr algn="ctr"/>
            <a:r>
              <a:rPr lang="en-US" sz="1600" dirty="0">
                <a:solidFill>
                  <a:schemeClr val="tx2"/>
                </a:solidFill>
                <a:latin typeface="Century Gothic" panose="020B0502020202020204" pitchFamily="34" charset="0"/>
              </a:rPr>
              <a:t>Lorem ipsum dolor sit </a:t>
            </a:r>
            <a:r>
              <a:rPr lang="en-US" sz="1600" dirty="0" err="1">
                <a:solidFill>
                  <a:schemeClr val="tx2"/>
                </a:solidFill>
                <a:latin typeface="Century Gothic" panose="020B0502020202020204" pitchFamily="34" charset="0"/>
              </a:rPr>
              <a:t>amet</a:t>
            </a:r>
            <a:r>
              <a:rPr lang="en-US" sz="1600" dirty="0">
                <a:solidFill>
                  <a:schemeClr val="tx2"/>
                </a:solidFill>
                <a:latin typeface="Century Gothic" panose="020B0502020202020204" pitchFamily="34" charset="0"/>
              </a:rPr>
              <a:t>, </a:t>
            </a:r>
            <a:r>
              <a:rPr lang="en-US" sz="1600" dirty="0" err="1">
                <a:solidFill>
                  <a:schemeClr val="tx2"/>
                </a:solidFill>
                <a:latin typeface="Century Gothic" panose="020B0502020202020204" pitchFamily="34" charset="0"/>
              </a:rPr>
              <a:t>consectetur</a:t>
            </a:r>
            <a:endParaRPr lang="en-US" sz="1600" dirty="0">
              <a:solidFill>
                <a:schemeClr val="tx2"/>
              </a:solidFill>
              <a:latin typeface="Century Gothic" panose="020B0502020202020204" pitchFamily="34" charset="0"/>
            </a:endParaRPr>
          </a:p>
        </p:txBody>
      </p:sp>
      <p:sp>
        <p:nvSpPr>
          <p:cNvPr id="28" name="TextBox 27"/>
          <p:cNvSpPr txBox="1"/>
          <p:nvPr/>
        </p:nvSpPr>
        <p:spPr>
          <a:xfrm>
            <a:off x="1553539" y="2696195"/>
            <a:ext cx="2087382" cy="923330"/>
          </a:xfrm>
          <a:prstGeom prst="rect">
            <a:avLst/>
          </a:prstGeom>
          <a:noFill/>
        </p:spPr>
        <p:txBody>
          <a:bodyPr wrap="square" rtlCol="0">
            <a:spAutoFit/>
          </a:bodyPr>
          <a:lstStyle/>
          <a:p>
            <a:pPr algn="ctr"/>
            <a:r>
              <a:rPr lang="en-US" sz="5400" dirty="0">
                <a:solidFill>
                  <a:schemeClr val="accent4"/>
                </a:solidFill>
                <a:latin typeface="Prometo Medium" panose="020B0704030203060203" pitchFamily="34" charset="0"/>
              </a:rPr>
              <a:t>#</a:t>
            </a:r>
          </a:p>
        </p:txBody>
      </p:sp>
      <p:sp>
        <p:nvSpPr>
          <p:cNvPr id="29" name="TextBox 28"/>
          <p:cNvSpPr txBox="1"/>
          <p:nvPr/>
        </p:nvSpPr>
        <p:spPr>
          <a:xfrm>
            <a:off x="5033206" y="2696195"/>
            <a:ext cx="2087382" cy="923330"/>
          </a:xfrm>
          <a:prstGeom prst="rect">
            <a:avLst/>
          </a:prstGeom>
          <a:noFill/>
        </p:spPr>
        <p:txBody>
          <a:bodyPr wrap="square" rtlCol="0">
            <a:spAutoFit/>
          </a:bodyPr>
          <a:lstStyle/>
          <a:p>
            <a:pPr algn="ctr"/>
            <a:r>
              <a:rPr lang="en-US" sz="5400" dirty="0">
                <a:solidFill>
                  <a:schemeClr val="tx2"/>
                </a:solidFill>
                <a:latin typeface="Prometo Medium" panose="020B0704030203060203" pitchFamily="34" charset="0"/>
              </a:rPr>
              <a:t>###</a:t>
            </a:r>
          </a:p>
        </p:txBody>
      </p:sp>
      <p:sp>
        <p:nvSpPr>
          <p:cNvPr id="30" name="TextBox 29"/>
          <p:cNvSpPr txBox="1"/>
          <p:nvPr/>
        </p:nvSpPr>
        <p:spPr>
          <a:xfrm>
            <a:off x="8510411" y="2696195"/>
            <a:ext cx="2087382" cy="923330"/>
          </a:xfrm>
          <a:prstGeom prst="rect">
            <a:avLst/>
          </a:prstGeom>
          <a:noFill/>
        </p:spPr>
        <p:txBody>
          <a:bodyPr wrap="square" rtlCol="0">
            <a:spAutoFit/>
          </a:bodyPr>
          <a:lstStyle/>
          <a:p>
            <a:pPr algn="ctr"/>
            <a:r>
              <a:rPr lang="en-US" sz="5400" dirty="0">
                <a:solidFill>
                  <a:schemeClr val="accent4"/>
                </a:solidFill>
                <a:latin typeface="Prometo Medium" panose="020B0704030203060203" pitchFamily="34" charset="0"/>
              </a:rPr>
              <a:t>#+</a:t>
            </a:r>
          </a:p>
        </p:txBody>
      </p:sp>
      <p:sp>
        <p:nvSpPr>
          <p:cNvPr id="31" name="TextBox 30"/>
          <p:cNvSpPr txBox="1"/>
          <p:nvPr/>
        </p:nvSpPr>
        <p:spPr>
          <a:xfrm>
            <a:off x="5465859" y="3396012"/>
            <a:ext cx="1260281" cy="461665"/>
          </a:xfrm>
          <a:prstGeom prst="rect">
            <a:avLst/>
          </a:prstGeom>
          <a:noFill/>
        </p:spPr>
        <p:txBody>
          <a:bodyPr wrap="none" rtlCol="0">
            <a:spAutoFit/>
          </a:bodyPr>
          <a:lstStyle/>
          <a:p>
            <a:pPr algn="ctr"/>
            <a:r>
              <a:rPr lang="en-US" sz="1200" b="1" dirty="0">
                <a:solidFill>
                  <a:schemeClr val="tx2"/>
                </a:solidFill>
              </a:rPr>
              <a:t>UNIT OF </a:t>
            </a:r>
            <a:br>
              <a:rPr lang="en-US" sz="1200" b="1" dirty="0">
                <a:solidFill>
                  <a:schemeClr val="tx2"/>
                </a:solidFill>
              </a:rPr>
            </a:br>
            <a:r>
              <a:rPr lang="en-US" sz="1200" b="1" dirty="0">
                <a:solidFill>
                  <a:schemeClr val="tx2"/>
                </a:solidFill>
              </a:rPr>
              <a:t>MEASUREMENT</a:t>
            </a:r>
          </a:p>
        </p:txBody>
      </p:sp>
      <p:sp>
        <p:nvSpPr>
          <p:cNvPr id="36" name="TextBox 35"/>
          <p:cNvSpPr txBox="1"/>
          <p:nvPr/>
        </p:nvSpPr>
        <p:spPr>
          <a:xfrm>
            <a:off x="2010034" y="3380894"/>
            <a:ext cx="1260281" cy="461665"/>
          </a:xfrm>
          <a:prstGeom prst="rect">
            <a:avLst/>
          </a:prstGeom>
          <a:noFill/>
        </p:spPr>
        <p:txBody>
          <a:bodyPr wrap="none" rtlCol="0">
            <a:spAutoFit/>
          </a:bodyPr>
          <a:lstStyle/>
          <a:p>
            <a:pPr algn="ctr"/>
            <a:r>
              <a:rPr lang="en-US" sz="1200" b="1" dirty="0">
                <a:solidFill>
                  <a:schemeClr val="tx2"/>
                </a:solidFill>
              </a:rPr>
              <a:t>UNIT OF </a:t>
            </a:r>
            <a:br>
              <a:rPr lang="en-US" sz="1200" b="1" dirty="0">
                <a:solidFill>
                  <a:schemeClr val="tx2"/>
                </a:solidFill>
              </a:rPr>
            </a:br>
            <a:r>
              <a:rPr lang="en-US" sz="1200" b="1" dirty="0">
                <a:solidFill>
                  <a:schemeClr val="tx2"/>
                </a:solidFill>
              </a:rPr>
              <a:t>MEASUREMENT</a:t>
            </a:r>
          </a:p>
        </p:txBody>
      </p:sp>
      <p:sp>
        <p:nvSpPr>
          <p:cNvPr id="39" name="TextBox 38"/>
          <p:cNvSpPr txBox="1"/>
          <p:nvPr/>
        </p:nvSpPr>
        <p:spPr>
          <a:xfrm>
            <a:off x="8975251" y="3404683"/>
            <a:ext cx="1260280" cy="461665"/>
          </a:xfrm>
          <a:prstGeom prst="rect">
            <a:avLst/>
          </a:prstGeom>
          <a:noFill/>
        </p:spPr>
        <p:txBody>
          <a:bodyPr wrap="none" rtlCol="0">
            <a:spAutoFit/>
          </a:bodyPr>
          <a:lstStyle/>
          <a:p>
            <a:pPr algn="ctr"/>
            <a:r>
              <a:rPr lang="en-US" sz="1200" b="1" dirty="0">
                <a:solidFill>
                  <a:schemeClr val="tx2"/>
                </a:solidFill>
              </a:rPr>
              <a:t>UNIT OF </a:t>
            </a:r>
          </a:p>
          <a:p>
            <a:pPr algn="ctr"/>
            <a:r>
              <a:rPr lang="en-US" sz="1200" b="1" dirty="0">
                <a:solidFill>
                  <a:schemeClr val="tx2"/>
                </a:solidFill>
              </a:rPr>
              <a:t>MEASUREMENT</a:t>
            </a:r>
          </a:p>
        </p:txBody>
      </p:sp>
    </p:spTree>
    <p:extLst>
      <p:ext uri="{BB962C8B-B14F-4D97-AF65-F5344CB8AC3E}">
        <p14:creationId xmlns:p14="http://schemas.microsoft.com/office/powerpoint/2010/main" val="2374011262"/>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41C9F3-4677-57C1-70F3-BC7D1ECE14D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4" name="Title 1">
            <a:extLst>
              <a:ext uri="{FF2B5EF4-FFF2-40B4-BE49-F238E27FC236}">
                <a16:creationId xmlns:a16="http://schemas.microsoft.com/office/drawing/2014/main" id="{74B9C3DD-E083-214D-B0BC-7BCAF732AB9E}"/>
              </a:ext>
            </a:extLst>
          </p:cNvPr>
          <p:cNvSpPr txBox="1">
            <a:spLocks/>
          </p:cNvSpPr>
          <p:nvPr/>
        </p:nvSpPr>
        <p:spPr>
          <a:xfrm>
            <a:off x="484981" y="1671638"/>
            <a:ext cx="3297237" cy="1782762"/>
          </a:xfrm>
          <a:prstGeom prst="rect">
            <a:avLst/>
          </a:prstGeom>
          <a:effectLst/>
        </p:spPr>
        <p:txBody>
          <a:bodyPr vert="horz" wrap="none" lIns="0" tIns="0" rIns="0" bIns="0" rtlCol="0" anchor="t" anchorCtr="0">
            <a:noAutofit/>
          </a:bodyPr>
          <a:lstStyle>
            <a:lvl1pPr algn="l" defTabSz="914318" rtl="0" eaLnBrk="1" latinLnBrk="0" hangingPunct="1">
              <a:lnSpc>
                <a:spcPct val="90000"/>
              </a:lnSpc>
              <a:spcBef>
                <a:spcPct val="0"/>
              </a:spcBef>
              <a:buNone/>
              <a:defRPr sz="3600" b="0" i="0" kern="1200" spc="0" baseline="0">
                <a:solidFill>
                  <a:schemeClr val="tx2"/>
                </a:solidFill>
                <a:latin typeface="Prometo Medium" panose="020B0704030203060203" pitchFamily="34" charset="0"/>
                <a:ea typeface="+mj-ea"/>
                <a:cs typeface="+mj-cs"/>
              </a:defRPr>
            </a:lvl1pPr>
          </a:lstStyle>
          <a:p>
            <a:r>
              <a:rPr lang="en-US" dirty="0">
                <a:solidFill>
                  <a:schemeClr val="bg1"/>
                </a:solidFill>
              </a:rPr>
              <a:t>Welcome</a:t>
            </a:r>
          </a:p>
        </p:txBody>
      </p:sp>
      <p:sp>
        <p:nvSpPr>
          <p:cNvPr id="5" name="TextBox 4">
            <a:extLst>
              <a:ext uri="{FF2B5EF4-FFF2-40B4-BE49-F238E27FC236}">
                <a16:creationId xmlns:a16="http://schemas.microsoft.com/office/drawing/2014/main" id="{EC6C6377-B4EE-2C29-3F66-05B42F6D0777}"/>
              </a:ext>
            </a:extLst>
          </p:cNvPr>
          <p:cNvSpPr txBox="1"/>
          <p:nvPr/>
        </p:nvSpPr>
        <p:spPr>
          <a:xfrm>
            <a:off x="502568" y="3822021"/>
            <a:ext cx="4730258" cy="323165"/>
          </a:xfrm>
          <a:prstGeom prst="rect">
            <a:avLst/>
          </a:prstGeom>
          <a:noFill/>
        </p:spPr>
        <p:txBody>
          <a:bodyPr wrap="square" lIns="0" rIns="0" rtlCol="0">
            <a:spAutoFit/>
          </a:bodyPr>
          <a:lstStyle/>
          <a:p>
            <a:r>
              <a:rPr lang="en-US" sz="1500" dirty="0">
                <a:solidFill>
                  <a:schemeClr val="bg1"/>
                </a:solidFill>
              </a:rPr>
              <a:t>Title</a:t>
            </a:r>
          </a:p>
        </p:txBody>
      </p:sp>
      <p:sp>
        <p:nvSpPr>
          <p:cNvPr id="6" name="Text Placeholder 4">
            <a:extLst>
              <a:ext uri="{FF2B5EF4-FFF2-40B4-BE49-F238E27FC236}">
                <a16:creationId xmlns:a16="http://schemas.microsoft.com/office/drawing/2014/main" id="{689D1270-0721-F408-5AFD-DB2C4094E315}"/>
              </a:ext>
            </a:extLst>
          </p:cNvPr>
          <p:cNvSpPr txBox="1">
            <a:spLocks/>
          </p:cNvSpPr>
          <p:nvPr/>
        </p:nvSpPr>
        <p:spPr>
          <a:xfrm>
            <a:off x="514109" y="3379042"/>
            <a:ext cx="10591800" cy="518337"/>
          </a:xfrm>
          <a:prstGeom prst="rect">
            <a:avLst/>
          </a:prstGeom>
        </p:spPr>
        <p:txBody>
          <a:bodyPr lIns="0"/>
          <a:lst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4"/>
                </a:solidFill>
              </a:rPr>
              <a:t>Speaker Name</a:t>
            </a:r>
            <a:endParaRPr lang="en-US" b="1" dirty="0">
              <a:solidFill>
                <a:schemeClr val="bg1"/>
              </a:solidFill>
            </a:endParaRPr>
          </a:p>
        </p:txBody>
      </p:sp>
    </p:spTree>
    <p:extLst>
      <p:ext uri="{BB962C8B-B14F-4D97-AF65-F5344CB8AC3E}">
        <p14:creationId xmlns:p14="http://schemas.microsoft.com/office/powerpoint/2010/main" val="133847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A64051-535D-B047-A684-8A71F8F64189}"/>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2" name="Title 1"/>
          <p:cNvSpPr>
            <a:spLocks noGrp="1"/>
          </p:cNvSpPr>
          <p:nvPr>
            <p:ph type="title" idx="4294967295"/>
          </p:nvPr>
        </p:nvSpPr>
        <p:spPr>
          <a:xfrm>
            <a:off x="486401" y="1087438"/>
            <a:ext cx="10591800" cy="1000125"/>
          </a:xfrm>
        </p:spPr>
        <p:txBody>
          <a:bodyPr wrap="square"/>
          <a:lstStyle/>
          <a:p>
            <a:r>
              <a:rPr lang="en-US" dirty="0"/>
              <a:t>Process Services</a:t>
            </a:r>
          </a:p>
        </p:txBody>
      </p:sp>
      <p:sp>
        <p:nvSpPr>
          <p:cNvPr id="4" name="Oval 3"/>
          <p:cNvSpPr/>
          <p:nvPr/>
        </p:nvSpPr>
        <p:spPr>
          <a:xfrm>
            <a:off x="1256112" y="1977902"/>
            <a:ext cx="1970335" cy="1970335"/>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1065" y="1977902"/>
            <a:ext cx="1970335" cy="1970335"/>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925433" y="1977902"/>
            <a:ext cx="1970335" cy="1970335"/>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C840B72-A807-A64A-939B-8FB26ADFF83F}"/>
              </a:ext>
            </a:extLst>
          </p:cNvPr>
          <p:cNvCxnSpPr>
            <a:cxnSpLocks/>
          </p:cNvCxnSpPr>
          <p:nvPr/>
        </p:nvCxnSpPr>
        <p:spPr>
          <a:xfrm>
            <a:off x="3274697" y="2959439"/>
            <a:ext cx="1783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D7CDB9-E0D1-D54E-95B4-27DC42D3CE1E}"/>
              </a:ext>
            </a:extLst>
          </p:cNvPr>
          <p:cNvCxnSpPr>
            <a:cxnSpLocks/>
          </p:cNvCxnSpPr>
          <p:nvPr/>
        </p:nvCxnSpPr>
        <p:spPr>
          <a:xfrm>
            <a:off x="7105017" y="2959439"/>
            <a:ext cx="17834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CACB78E-50FA-3147-8931-69461CD85224}"/>
              </a:ext>
            </a:extLst>
          </p:cNvPr>
          <p:cNvSpPr txBox="1"/>
          <p:nvPr/>
        </p:nvSpPr>
        <p:spPr>
          <a:xfrm>
            <a:off x="804941" y="4407352"/>
            <a:ext cx="2872678" cy="1323439"/>
          </a:xfrm>
          <a:prstGeom prst="rect">
            <a:avLst/>
          </a:prstGeom>
          <a:noFill/>
        </p:spPr>
        <p:txBody>
          <a:bodyPr wrap="square" lIns="0" rIns="0" rtlCol="0">
            <a:spAutoFit/>
          </a:bodyPr>
          <a:lstStyle/>
          <a:p>
            <a:pPr algn="ctr"/>
            <a:r>
              <a:rPr lang="en-US" sz="1600" dirty="0">
                <a:latin typeface="Century Gothic" panose="020B0502020202020204" pitchFamily="34" charset="0"/>
              </a:rPr>
              <a:t>Lorem ipsum dolor sit amet, consectetur adipiscing elit. Sed et tellus dapibus, venenatis purus eget, dignissim metus. </a:t>
            </a:r>
          </a:p>
        </p:txBody>
      </p:sp>
      <p:sp>
        <p:nvSpPr>
          <p:cNvPr id="24" name="TextBox 23">
            <a:extLst>
              <a:ext uri="{FF2B5EF4-FFF2-40B4-BE49-F238E27FC236}">
                <a16:creationId xmlns:a16="http://schemas.microsoft.com/office/drawing/2014/main" id="{77F40958-F979-F349-B500-C393572E6DAA}"/>
              </a:ext>
            </a:extLst>
          </p:cNvPr>
          <p:cNvSpPr txBox="1"/>
          <p:nvPr/>
        </p:nvSpPr>
        <p:spPr>
          <a:xfrm>
            <a:off x="4665532" y="4407352"/>
            <a:ext cx="2872678" cy="1323439"/>
          </a:xfrm>
          <a:prstGeom prst="rect">
            <a:avLst/>
          </a:prstGeom>
          <a:noFill/>
        </p:spPr>
        <p:txBody>
          <a:bodyPr wrap="square" lIns="0" rIns="0" rtlCol="0">
            <a:spAutoFit/>
          </a:bodyPr>
          <a:lstStyle/>
          <a:p>
            <a:pPr algn="ctr"/>
            <a:r>
              <a:rPr lang="en-US" sz="1600" dirty="0">
                <a:latin typeface="Century Gothic" panose="020B0502020202020204" pitchFamily="34" charset="0"/>
              </a:rPr>
              <a:t>Lorem ipsum dolor sit amet, consectetur adipiscing elit. Sed et tellus dapibus, venenatis purus eget, dignissim metus. </a:t>
            </a:r>
          </a:p>
        </p:txBody>
      </p:sp>
      <p:sp>
        <p:nvSpPr>
          <p:cNvPr id="30" name="TextBox 29">
            <a:extLst>
              <a:ext uri="{FF2B5EF4-FFF2-40B4-BE49-F238E27FC236}">
                <a16:creationId xmlns:a16="http://schemas.microsoft.com/office/drawing/2014/main" id="{9C176495-2C5D-C048-9CA0-9A411F27427E}"/>
              </a:ext>
            </a:extLst>
          </p:cNvPr>
          <p:cNvSpPr txBox="1"/>
          <p:nvPr/>
        </p:nvSpPr>
        <p:spPr>
          <a:xfrm>
            <a:off x="8462688" y="4407352"/>
            <a:ext cx="2872678" cy="1323439"/>
          </a:xfrm>
          <a:prstGeom prst="rect">
            <a:avLst/>
          </a:prstGeom>
          <a:noFill/>
        </p:spPr>
        <p:txBody>
          <a:bodyPr wrap="square" lIns="0" rIns="0" rtlCol="0">
            <a:spAutoFit/>
          </a:bodyPr>
          <a:lstStyle/>
          <a:p>
            <a:pPr algn="ctr"/>
            <a:r>
              <a:rPr lang="en-US" sz="1600" dirty="0">
                <a:latin typeface="Century Gothic" panose="020B0502020202020204" pitchFamily="34" charset="0"/>
              </a:rPr>
              <a:t>Lorem ipsum dolor sit amet, consectetur adipiscing elit. Sed et tellus dapibus, venenatis purus eget, dignissim metus. </a:t>
            </a:r>
          </a:p>
        </p:txBody>
      </p:sp>
      <p:sp>
        <p:nvSpPr>
          <p:cNvPr id="31" name="TextBox 30">
            <a:extLst>
              <a:ext uri="{FF2B5EF4-FFF2-40B4-BE49-F238E27FC236}">
                <a16:creationId xmlns:a16="http://schemas.microsoft.com/office/drawing/2014/main" id="{B23488AC-DE60-D245-ABCB-684C833C8264}"/>
              </a:ext>
            </a:extLst>
          </p:cNvPr>
          <p:cNvSpPr txBox="1"/>
          <p:nvPr/>
        </p:nvSpPr>
        <p:spPr>
          <a:xfrm>
            <a:off x="1197589" y="4110594"/>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Service Title</a:t>
            </a:r>
          </a:p>
        </p:txBody>
      </p:sp>
      <p:sp>
        <p:nvSpPr>
          <p:cNvPr id="32" name="TextBox 31">
            <a:extLst>
              <a:ext uri="{FF2B5EF4-FFF2-40B4-BE49-F238E27FC236}">
                <a16:creationId xmlns:a16="http://schemas.microsoft.com/office/drawing/2014/main" id="{98882A3F-5E7B-F242-BB49-931FC1E38B62}"/>
              </a:ext>
            </a:extLst>
          </p:cNvPr>
          <p:cNvSpPr txBox="1"/>
          <p:nvPr/>
        </p:nvSpPr>
        <p:spPr>
          <a:xfrm>
            <a:off x="5058180" y="4110594"/>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Service Title</a:t>
            </a:r>
          </a:p>
        </p:txBody>
      </p:sp>
      <p:sp>
        <p:nvSpPr>
          <p:cNvPr id="33" name="TextBox 32">
            <a:extLst>
              <a:ext uri="{FF2B5EF4-FFF2-40B4-BE49-F238E27FC236}">
                <a16:creationId xmlns:a16="http://schemas.microsoft.com/office/drawing/2014/main" id="{BB5C2887-0752-AC4D-9C26-D09D3BB8E39E}"/>
              </a:ext>
            </a:extLst>
          </p:cNvPr>
          <p:cNvSpPr txBox="1"/>
          <p:nvPr/>
        </p:nvSpPr>
        <p:spPr>
          <a:xfrm>
            <a:off x="8855336" y="4110594"/>
            <a:ext cx="2087382" cy="338554"/>
          </a:xfrm>
          <a:prstGeom prst="rect">
            <a:avLst/>
          </a:prstGeom>
          <a:noFill/>
        </p:spPr>
        <p:txBody>
          <a:bodyPr wrap="square" rtlCol="0">
            <a:spAutoFit/>
          </a:bodyPr>
          <a:lstStyle/>
          <a:p>
            <a:pPr algn="ctr"/>
            <a:r>
              <a:rPr lang="en-US" sz="1600" dirty="0">
                <a:solidFill>
                  <a:schemeClr val="tx2"/>
                </a:solidFill>
                <a:latin typeface="Prometo Medium" panose="020B0704030203060203" pitchFamily="34" charset="0"/>
              </a:rPr>
              <a:t>Service Title</a:t>
            </a:r>
          </a:p>
        </p:txBody>
      </p:sp>
      <p:sp>
        <p:nvSpPr>
          <p:cNvPr id="34" name="TextBox 33">
            <a:extLst>
              <a:ext uri="{FF2B5EF4-FFF2-40B4-BE49-F238E27FC236}">
                <a16:creationId xmlns:a16="http://schemas.microsoft.com/office/drawing/2014/main" id="{2F108167-A9DD-B84D-9F26-725F277CAC86}"/>
              </a:ext>
            </a:extLst>
          </p:cNvPr>
          <p:cNvSpPr txBox="1"/>
          <p:nvPr/>
        </p:nvSpPr>
        <p:spPr>
          <a:xfrm>
            <a:off x="1187315" y="2773594"/>
            <a:ext cx="2087382" cy="400110"/>
          </a:xfrm>
          <a:prstGeom prst="rect">
            <a:avLst/>
          </a:prstGeom>
          <a:noFill/>
        </p:spPr>
        <p:txBody>
          <a:bodyPr wrap="square" rtlCol="0">
            <a:spAutoFit/>
          </a:bodyPr>
          <a:lstStyle/>
          <a:p>
            <a:pPr algn="ctr"/>
            <a:r>
              <a:rPr lang="en-US" sz="2000" dirty="0">
                <a:solidFill>
                  <a:schemeClr val="tx2"/>
                </a:solidFill>
                <a:latin typeface="Prometo Medium" panose="020B0704030203060203" pitchFamily="34" charset="0"/>
              </a:rPr>
              <a:t>Lorem</a:t>
            </a:r>
          </a:p>
        </p:txBody>
      </p:sp>
      <p:sp>
        <p:nvSpPr>
          <p:cNvPr id="35" name="TextBox 34">
            <a:extLst>
              <a:ext uri="{FF2B5EF4-FFF2-40B4-BE49-F238E27FC236}">
                <a16:creationId xmlns:a16="http://schemas.microsoft.com/office/drawing/2014/main" id="{D6AE4A43-9308-9141-84F3-ABE56FD6B77B}"/>
              </a:ext>
            </a:extLst>
          </p:cNvPr>
          <p:cNvSpPr txBox="1"/>
          <p:nvPr/>
        </p:nvSpPr>
        <p:spPr>
          <a:xfrm>
            <a:off x="5058180" y="2773594"/>
            <a:ext cx="2087382" cy="400110"/>
          </a:xfrm>
          <a:prstGeom prst="rect">
            <a:avLst/>
          </a:prstGeom>
          <a:noFill/>
        </p:spPr>
        <p:txBody>
          <a:bodyPr wrap="square" rtlCol="0">
            <a:spAutoFit/>
          </a:bodyPr>
          <a:lstStyle/>
          <a:p>
            <a:pPr algn="ctr"/>
            <a:r>
              <a:rPr lang="en-US" sz="2000" dirty="0">
                <a:solidFill>
                  <a:schemeClr val="tx2"/>
                </a:solidFill>
                <a:latin typeface="Prometo Medium" panose="020B0704030203060203" pitchFamily="34" charset="0"/>
              </a:rPr>
              <a:t>Lorem</a:t>
            </a:r>
          </a:p>
        </p:txBody>
      </p:sp>
      <p:sp>
        <p:nvSpPr>
          <p:cNvPr id="36" name="TextBox 35">
            <a:extLst>
              <a:ext uri="{FF2B5EF4-FFF2-40B4-BE49-F238E27FC236}">
                <a16:creationId xmlns:a16="http://schemas.microsoft.com/office/drawing/2014/main" id="{27EB28DE-BA0B-1944-A4A0-CAC18BC4A4E1}"/>
              </a:ext>
            </a:extLst>
          </p:cNvPr>
          <p:cNvSpPr txBox="1"/>
          <p:nvPr/>
        </p:nvSpPr>
        <p:spPr>
          <a:xfrm>
            <a:off x="8855336" y="2773594"/>
            <a:ext cx="2087382" cy="400110"/>
          </a:xfrm>
          <a:prstGeom prst="rect">
            <a:avLst/>
          </a:prstGeom>
          <a:noFill/>
        </p:spPr>
        <p:txBody>
          <a:bodyPr wrap="square" rtlCol="0">
            <a:spAutoFit/>
          </a:bodyPr>
          <a:lstStyle/>
          <a:p>
            <a:pPr algn="ctr"/>
            <a:r>
              <a:rPr lang="en-US" sz="2000" dirty="0">
                <a:solidFill>
                  <a:schemeClr val="tx2"/>
                </a:solidFill>
                <a:latin typeface="Prometo Medium" panose="020B0704030203060203" pitchFamily="34" charset="0"/>
              </a:rPr>
              <a:t>Lorem</a:t>
            </a:r>
          </a:p>
        </p:txBody>
      </p:sp>
    </p:spTree>
    <p:extLst>
      <p:ext uri="{BB962C8B-B14F-4D97-AF65-F5344CB8AC3E}">
        <p14:creationId xmlns:p14="http://schemas.microsoft.com/office/powerpoint/2010/main" val="101057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968253-D1F0-E64C-924B-81F074BB88EA}"/>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pic>
        <p:nvPicPr>
          <p:cNvPr id="4" name="Picture Placeholder 6">
            <a:extLst>
              <a:ext uri="{FF2B5EF4-FFF2-40B4-BE49-F238E27FC236}">
                <a16:creationId xmlns:a16="http://schemas.microsoft.com/office/drawing/2014/main" id="{20951787-4D6C-F742-980A-B5D900B4B3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482" t="11874" r="18184" b="35843"/>
          <a:stretch/>
        </p:blipFill>
        <p:spPr>
          <a:xfrm rot="19800000">
            <a:off x="3929948" y="2338780"/>
            <a:ext cx="2755000" cy="2756263"/>
          </a:xfrm>
          <a:prstGeom prst="ellipse">
            <a:avLst/>
          </a:prstGeom>
          <a:noFill/>
          <a:ln>
            <a:noFill/>
          </a:ln>
        </p:spPr>
      </p:pic>
      <p:sp>
        <p:nvSpPr>
          <p:cNvPr id="5" name="Oval 4"/>
          <p:cNvSpPr/>
          <p:nvPr/>
        </p:nvSpPr>
        <p:spPr>
          <a:xfrm>
            <a:off x="3222360" y="960872"/>
            <a:ext cx="4904534" cy="4904534"/>
          </a:xfrm>
          <a:prstGeom prst="ellipse">
            <a:avLst/>
          </a:prstGeom>
          <a:noFill/>
          <a:ln w="1270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Oval 13"/>
          <p:cNvSpPr/>
          <p:nvPr/>
        </p:nvSpPr>
        <p:spPr>
          <a:xfrm>
            <a:off x="7373893" y="1646433"/>
            <a:ext cx="279392" cy="2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65248" y="4643599"/>
            <a:ext cx="279392" cy="2793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515752" y="4643599"/>
            <a:ext cx="279392" cy="279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05959" y="1646433"/>
            <a:ext cx="279392" cy="2793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28401" y="1965461"/>
            <a:ext cx="2957530" cy="2957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343150" y="3111689"/>
            <a:ext cx="2723482"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Infographic</a:t>
            </a:r>
          </a:p>
          <a:p>
            <a:pPr algn="ctr"/>
            <a:r>
              <a:rPr lang="en-US" sz="2400" i="1" dirty="0">
                <a:solidFill>
                  <a:schemeClr val="bg1"/>
                </a:solidFill>
                <a:latin typeface="Prometo Medium" panose="020B0704030203060203" pitchFamily="34" charset="0"/>
              </a:rPr>
              <a:t>Service</a:t>
            </a:r>
          </a:p>
        </p:txBody>
      </p:sp>
      <p:sp>
        <p:nvSpPr>
          <p:cNvPr id="27" name="TextBox 26">
            <a:extLst>
              <a:ext uri="{FF2B5EF4-FFF2-40B4-BE49-F238E27FC236}">
                <a16:creationId xmlns:a16="http://schemas.microsoft.com/office/drawing/2014/main" id="{4F9B55B3-304A-0242-BBE6-B8712D109BD6}"/>
              </a:ext>
            </a:extLst>
          </p:cNvPr>
          <p:cNvSpPr txBox="1"/>
          <p:nvPr/>
        </p:nvSpPr>
        <p:spPr>
          <a:xfrm>
            <a:off x="1108150" y="4604094"/>
            <a:ext cx="2087382" cy="369332"/>
          </a:xfrm>
          <a:prstGeom prst="rect">
            <a:avLst/>
          </a:prstGeom>
          <a:noFill/>
        </p:spPr>
        <p:txBody>
          <a:bodyPr wrap="square" rIns="0" rtlCol="0">
            <a:spAutoFit/>
          </a:bodyPr>
          <a:lstStyle/>
          <a:p>
            <a:pPr algn="r"/>
            <a:r>
              <a:rPr lang="en-US" dirty="0">
                <a:solidFill>
                  <a:schemeClr val="tx2"/>
                </a:solidFill>
                <a:latin typeface="Prometo Medium" panose="020B0704030203060203" pitchFamily="34" charset="0"/>
              </a:rPr>
              <a:t>Service Three</a:t>
            </a:r>
          </a:p>
        </p:txBody>
      </p:sp>
      <p:sp>
        <p:nvSpPr>
          <p:cNvPr id="28" name="TextBox 27">
            <a:extLst>
              <a:ext uri="{FF2B5EF4-FFF2-40B4-BE49-F238E27FC236}">
                <a16:creationId xmlns:a16="http://schemas.microsoft.com/office/drawing/2014/main" id="{A9C1800C-0A7E-BA47-AEEC-36F49BD85EF5}"/>
              </a:ext>
            </a:extLst>
          </p:cNvPr>
          <p:cNvSpPr txBox="1"/>
          <p:nvPr/>
        </p:nvSpPr>
        <p:spPr>
          <a:xfrm>
            <a:off x="496713" y="4964463"/>
            <a:ext cx="2698819" cy="954107"/>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 dapibus, venenatis purus eget, dignissim metus. </a:t>
            </a:r>
          </a:p>
        </p:txBody>
      </p:sp>
      <p:sp>
        <p:nvSpPr>
          <p:cNvPr id="29" name="TextBox 28">
            <a:extLst>
              <a:ext uri="{FF2B5EF4-FFF2-40B4-BE49-F238E27FC236}">
                <a16:creationId xmlns:a16="http://schemas.microsoft.com/office/drawing/2014/main" id="{7BF117DE-5E58-CE43-A900-CA8874688614}"/>
              </a:ext>
            </a:extLst>
          </p:cNvPr>
          <p:cNvSpPr txBox="1"/>
          <p:nvPr/>
        </p:nvSpPr>
        <p:spPr>
          <a:xfrm>
            <a:off x="8217214" y="1946373"/>
            <a:ext cx="2548055" cy="1169551"/>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 </a:t>
            </a:r>
          </a:p>
        </p:txBody>
      </p:sp>
      <p:sp>
        <p:nvSpPr>
          <p:cNvPr id="30" name="TextBox 29">
            <a:extLst>
              <a:ext uri="{FF2B5EF4-FFF2-40B4-BE49-F238E27FC236}">
                <a16:creationId xmlns:a16="http://schemas.microsoft.com/office/drawing/2014/main" id="{F0239077-72B6-1D49-8B95-D236D421E692}"/>
              </a:ext>
            </a:extLst>
          </p:cNvPr>
          <p:cNvSpPr txBox="1"/>
          <p:nvPr/>
        </p:nvSpPr>
        <p:spPr>
          <a:xfrm>
            <a:off x="8217214" y="4964463"/>
            <a:ext cx="2799388"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 </a:t>
            </a:r>
          </a:p>
        </p:txBody>
      </p:sp>
      <p:sp>
        <p:nvSpPr>
          <p:cNvPr id="31" name="TextBox 30">
            <a:extLst>
              <a:ext uri="{FF2B5EF4-FFF2-40B4-BE49-F238E27FC236}">
                <a16:creationId xmlns:a16="http://schemas.microsoft.com/office/drawing/2014/main" id="{421D840F-2E63-EC44-AAA3-8D41834527CA}"/>
              </a:ext>
            </a:extLst>
          </p:cNvPr>
          <p:cNvSpPr txBox="1"/>
          <p:nvPr/>
        </p:nvSpPr>
        <p:spPr>
          <a:xfrm>
            <a:off x="413543" y="1946373"/>
            <a:ext cx="2781989" cy="954107"/>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 dapibus, venenatis purus eget, dignissim metus. </a:t>
            </a:r>
          </a:p>
        </p:txBody>
      </p:sp>
      <p:sp>
        <p:nvSpPr>
          <p:cNvPr id="32" name="TextBox 31">
            <a:extLst>
              <a:ext uri="{FF2B5EF4-FFF2-40B4-BE49-F238E27FC236}">
                <a16:creationId xmlns:a16="http://schemas.microsoft.com/office/drawing/2014/main" id="{48251410-D499-864C-996D-9D5F51D573A1}"/>
              </a:ext>
            </a:extLst>
          </p:cNvPr>
          <p:cNvSpPr txBox="1"/>
          <p:nvPr/>
        </p:nvSpPr>
        <p:spPr>
          <a:xfrm>
            <a:off x="1108150" y="1612673"/>
            <a:ext cx="2087382" cy="369332"/>
          </a:xfrm>
          <a:prstGeom prst="rect">
            <a:avLst/>
          </a:prstGeom>
          <a:noFill/>
        </p:spPr>
        <p:txBody>
          <a:bodyPr wrap="square" rIns="0" rtlCol="0">
            <a:spAutoFit/>
          </a:bodyPr>
          <a:lstStyle/>
          <a:p>
            <a:pPr algn="r"/>
            <a:r>
              <a:rPr lang="en-US" dirty="0">
                <a:solidFill>
                  <a:schemeClr val="tx2"/>
                </a:solidFill>
                <a:latin typeface="Prometo Medium" panose="020B0704030203060203" pitchFamily="34" charset="0"/>
              </a:rPr>
              <a:t>Service One</a:t>
            </a:r>
          </a:p>
        </p:txBody>
      </p:sp>
      <p:sp>
        <p:nvSpPr>
          <p:cNvPr id="33" name="TextBox 32">
            <a:extLst>
              <a:ext uri="{FF2B5EF4-FFF2-40B4-BE49-F238E27FC236}">
                <a16:creationId xmlns:a16="http://schemas.microsoft.com/office/drawing/2014/main" id="{F5EDE703-EC97-7D4D-92F0-46C89E638BBF}"/>
              </a:ext>
            </a:extLst>
          </p:cNvPr>
          <p:cNvSpPr txBox="1"/>
          <p:nvPr/>
        </p:nvSpPr>
        <p:spPr>
          <a:xfrm>
            <a:off x="8217214" y="4604094"/>
            <a:ext cx="2087382" cy="369332"/>
          </a:xfrm>
          <a:prstGeom prst="rect">
            <a:avLst/>
          </a:prstGeom>
          <a:noFill/>
        </p:spPr>
        <p:txBody>
          <a:bodyPr wrap="square" lIns="0" rtlCol="0">
            <a:spAutoFit/>
          </a:bodyPr>
          <a:lstStyle/>
          <a:p>
            <a:r>
              <a:rPr lang="en-US" dirty="0">
                <a:solidFill>
                  <a:schemeClr val="tx2"/>
                </a:solidFill>
                <a:latin typeface="Prometo Medium" panose="020B0704030203060203" pitchFamily="34" charset="0"/>
              </a:rPr>
              <a:t>Service Four</a:t>
            </a:r>
          </a:p>
        </p:txBody>
      </p:sp>
      <p:sp>
        <p:nvSpPr>
          <p:cNvPr id="34" name="TextBox 33">
            <a:extLst>
              <a:ext uri="{FF2B5EF4-FFF2-40B4-BE49-F238E27FC236}">
                <a16:creationId xmlns:a16="http://schemas.microsoft.com/office/drawing/2014/main" id="{D51FC29D-41F8-0347-8918-9C0A3052957A}"/>
              </a:ext>
            </a:extLst>
          </p:cNvPr>
          <p:cNvSpPr txBox="1"/>
          <p:nvPr/>
        </p:nvSpPr>
        <p:spPr>
          <a:xfrm>
            <a:off x="8217214" y="1612673"/>
            <a:ext cx="2087382" cy="369332"/>
          </a:xfrm>
          <a:prstGeom prst="rect">
            <a:avLst/>
          </a:prstGeom>
          <a:noFill/>
        </p:spPr>
        <p:txBody>
          <a:bodyPr wrap="square" lIns="0" rtlCol="0">
            <a:spAutoFit/>
          </a:bodyPr>
          <a:lstStyle/>
          <a:p>
            <a:r>
              <a:rPr lang="en-US" dirty="0">
                <a:solidFill>
                  <a:schemeClr val="tx2"/>
                </a:solidFill>
                <a:latin typeface="Prometo Medium" panose="020B0704030203060203" pitchFamily="34" charset="0"/>
              </a:rPr>
              <a:t>Service Two</a:t>
            </a:r>
          </a:p>
        </p:txBody>
      </p:sp>
    </p:spTree>
    <p:extLst>
      <p:ext uri="{BB962C8B-B14F-4D97-AF65-F5344CB8AC3E}">
        <p14:creationId xmlns:p14="http://schemas.microsoft.com/office/powerpoint/2010/main" val="699439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1B6F69E-6443-8441-A4CE-E4EC18E0F38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32" name="Oval 31">
            <a:extLst>
              <a:ext uri="{FF2B5EF4-FFF2-40B4-BE49-F238E27FC236}">
                <a16:creationId xmlns:a16="http://schemas.microsoft.com/office/drawing/2014/main" id="{2A6D6375-AEA3-5245-9C1F-6FEACEB0EC98}"/>
              </a:ext>
            </a:extLst>
          </p:cNvPr>
          <p:cNvSpPr/>
          <p:nvPr/>
        </p:nvSpPr>
        <p:spPr>
          <a:xfrm>
            <a:off x="3928278" y="1193157"/>
            <a:ext cx="4346094" cy="4346092"/>
          </a:xfrm>
          <a:prstGeom prst="ellipse">
            <a:avLst/>
          </a:prstGeom>
          <a:noFill/>
          <a:ln w="12700">
            <a:solidFill>
              <a:schemeClr val="tx1">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4" name="Oval 33">
            <a:extLst>
              <a:ext uri="{FF2B5EF4-FFF2-40B4-BE49-F238E27FC236}">
                <a16:creationId xmlns:a16="http://schemas.microsoft.com/office/drawing/2014/main" id="{DE8D4B71-1B4D-294D-8801-982D23F721F1}"/>
              </a:ext>
            </a:extLst>
          </p:cNvPr>
          <p:cNvSpPr/>
          <p:nvPr/>
        </p:nvSpPr>
        <p:spPr>
          <a:xfrm>
            <a:off x="4289025" y="1271258"/>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F0EA3D0-FAC9-3F40-BF10-B19C8F9B3E5C}"/>
              </a:ext>
            </a:extLst>
          </p:cNvPr>
          <p:cNvSpPr/>
          <p:nvPr/>
        </p:nvSpPr>
        <p:spPr>
          <a:xfrm>
            <a:off x="7053267" y="1271258"/>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8617A37-3EED-4E41-8D40-2D3562F33E74}"/>
              </a:ext>
            </a:extLst>
          </p:cNvPr>
          <p:cNvSpPr/>
          <p:nvPr/>
        </p:nvSpPr>
        <p:spPr>
          <a:xfrm>
            <a:off x="7885408" y="2996042"/>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A680E4C-818C-6A44-B649-6BBF279E392B}"/>
              </a:ext>
            </a:extLst>
          </p:cNvPr>
          <p:cNvSpPr/>
          <p:nvPr/>
        </p:nvSpPr>
        <p:spPr>
          <a:xfrm>
            <a:off x="3591106" y="2996042"/>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F3417824-6A67-3E48-A7EF-30E3D09FD2C0}"/>
              </a:ext>
            </a:extLst>
          </p:cNvPr>
          <p:cNvSpPr/>
          <p:nvPr/>
        </p:nvSpPr>
        <p:spPr>
          <a:xfrm>
            <a:off x="4289025" y="4703571"/>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F223FEA-2A33-CC40-A313-813B0C599D85}"/>
              </a:ext>
            </a:extLst>
          </p:cNvPr>
          <p:cNvSpPr/>
          <p:nvPr/>
        </p:nvSpPr>
        <p:spPr>
          <a:xfrm>
            <a:off x="7053267" y="4703571"/>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Placeholder 6">
            <a:extLst>
              <a:ext uri="{FF2B5EF4-FFF2-40B4-BE49-F238E27FC236}">
                <a16:creationId xmlns:a16="http://schemas.microsoft.com/office/drawing/2014/main" id="{551BDC01-858B-5140-A794-3E51B57836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257" t="27080" r="19947" b="34162"/>
          <a:stretch/>
        </p:blipFill>
        <p:spPr>
          <a:xfrm rot="19800000">
            <a:off x="4837657" y="2696723"/>
            <a:ext cx="1938252" cy="1939141"/>
          </a:xfrm>
          <a:prstGeom prst="ellipse">
            <a:avLst/>
          </a:prstGeom>
          <a:noFill/>
          <a:ln>
            <a:noFill/>
          </a:ln>
        </p:spPr>
      </p:pic>
      <p:sp>
        <p:nvSpPr>
          <p:cNvPr id="60" name="TextBox 59">
            <a:extLst>
              <a:ext uri="{FF2B5EF4-FFF2-40B4-BE49-F238E27FC236}">
                <a16:creationId xmlns:a16="http://schemas.microsoft.com/office/drawing/2014/main" id="{5BFC5010-66A1-4641-B304-341C2B235A5F}"/>
              </a:ext>
            </a:extLst>
          </p:cNvPr>
          <p:cNvSpPr txBox="1"/>
          <p:nvPr/>
        </p:nvSpPr>
        <p:spPr>
          <a:xfrm>
            <a:off x="7984500" y="1650681"/>
            <a:ext cx="2665150" cy="307777"/>
          </a:xfrm>
          <a:prstGeom prst="rect">
            <a:avLst/>
          </a:prstGeom>
          <a:noFill/>
        </p:spPr>
        <p:txBody>
          <a:bodyPr wrap="square" lIns="0" rIns="0" rtlCol="0">
            <a:spAutoFit/>
          </a:bodyPr>
          <a:lstStyle/>
          <a:p>
            <a:r>
              <a:rPr lang="en-US" sz="1400" dirty="0">
                <a:latin typeface="Century Gothic" panose="020B0502020202020204" pitchFamily="34" charset="0"/>
              </a:rPr>
              <a:t>Lorem ipsum</a:t>
            </a:r>
          </a:p>
        </p:txBody>
      </p:sp>
      <p:sp>
        <p:nvSpPr>
          <p:cNvPr id="61" name="Freeform 55">
            <a:extLst>
              <a:ext uri="{FF2B5EF4-FFF2-40B4-BE49-F238E27FC236}">
                <a16:creationId xmlns:a16="http://schemas.microsoft.com/office/drawing/2014/main" id="{106A6935-C93F-3E41-A532-8757495A560C}"/>
              </a:ext>
            </a:extLst>
          </p:cNvPr>
          <p:cNvSpPr>
            <a:spLocks noEditPoints="1"/>
          </p:cNvSpPr>
          <p:nvPr/>
        </p:nvSpPr>
        <p:spPr bwMode="auto">
          <a:xfrm>
            <a:off x="7235626" y="1450909"/>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2" name="TextBox 61">
            <a:extLst>
              <a:ext uri="{FF2B5EF4-FFF2-40B4-BE49-F238E27FC236}">
                <a16:creationId xmlns:a16="http://schemas.microsoft.com/office/drawing/2014/main" id="{61C455BB-AC25-0B45-B5AD-52E42C0FC793}"/>
              </a:ext>
            </a:extLst>
          </p:cNvPr>
          <p:cNvSpPr txBox="1"/>
          <p:nvPr/>
        </p:nvSpPr>
        <p:spPr>
          <a:xfrm>
            <a:off x="7984500" y="5082994"/>
            <a:ext cx="2665150" cy="307777"/>
          </a:xfrm>
          <a:prstGeom prst="rect">
            <a:avLst/>
          </a:prstGeom>
          <a:noFill/>
        </p:spPr>
        <p:txBody>
          <a:bodyPr wrap="square" lIns="0" rIns="0" rtlCol="0">
            <a:spAutoFit/>
          </a:bodyPr>
          <a:lstStyle/>
          <a:p>
            <a:r>
              <a:rPr lang="en-US" sz="1400" dirty="0">
                <a:latin typeface="Century Gothic" panose="020B0502020202020204" pitchFamily="34" charset="0"/>
              </a:rPr>
              <a:t>Lorem ipsum</a:t>
            </a:r>
          </a:p>
        </p:txBody>
      </p:sp>
      <p:sp>
        <p:nvSpPr>
          <p:cNvPr id="63" name="TextBox 62">
            <a:extLst>
              <a:ext uri="{FF2B5EF4-FFF2-40B4-BE49-F238E27FC236}">
                <a16:creationId xmlns:a16="http://schemas.microsoft.com/office/drawing/2014/main" id="{E5FAF6AE-AD0F-5B49-8275-11031612B1F6}"/>
              </a:ext>
            </a:extLst>
          </p:cNvPr>
          <p:cNvSpPr txBox="1"/>
          <p:nvPr/>
        </p:nvSpPr>
        <p:spPr>
          <a:xfrm>
            <a:off x="1364981" y="1582405"/>
            <a:ext cx="2725933" cy="307777"/>
          </a:xfrm>
          <a:prstGeom prst="rect">
            <a:avLst/>
          </a:prstGeom>
          <a:noFill/>
        </p:spPr>
        <p:txBody>
          <a:bodyPr wrap="square" lIns="0" rIns="0" rtlCol="0">
            <a:spAutoFit/>
          </a:bodyPr>
          <a:lstStyle/>
          <a:p>
            <a:pPr algn="r"/>
            <a:r>
              <a:rPr lang="en-US" sz="1400" dirty="0">
                <a:latin typeface="Century Gothic" panose="020B0502020202020204" pitchFamily="34" charset="0"/>
              </a:rPr>
              <a:t>Lorem ipsum</a:t>
            </a:r>
          </a:p>
        </p:txBody>
      </p:sp>
      <p:sp>
        <p:nvSpPr>
          <p:cNvPr id="64" name="TextBox 63">
            <a:extLst>
              <a:ext uri="{FF2B5EF4-FFF2-40B4-BE49-F238E27FC236}">
                <a16:creationId xmlns:a16="http://schemas.microsoft.com/office/drawing/2014/main" id="{BEFC7255-4B4C-1845-9F12-312374760BD9}"/>
              </a:ext>
            </a:extLst>
          </p:cNvPr>
          <p:cNvSpPr txBox="1"/>
          <p:nvPr/>
        </p:nvSpPr>
        <p:spPr>
          <a:xfrm>
            <a:off x="1364981" y="5014718"/>
            <a:ext cx="2725933" cy="307777"/>
          </a:xfrm>
          <a:prstGeom prst="rect">
            <a:avLst/>
          </a:prstGeom>
          <a:noFill/>
        </p:spPr>
        <p:txBody>
          <a:bodyPr wrap="square" lIns="0" rIns="0" rtlCol="0">
            <a:spAutoFit/>
          </a:bodyPr>
          <a:lstStyle/>
          <a:p>
            <a:pPr algn="r"/>
            <a:r>
              <a:rPr lang="en-US" sz="1400" dirty="0">
                <a:latin typeface="Century Gothic" panose="020B0502020202020204" pitchFamily="34" charset="0"/>
              </a:rPr>
              <a:t>Lorem ipsum</a:t>
            </a:r>
          </a:p>
        </p:txBody>
      </p:sp>
      <p:sp>
        <p:nvSpPr>
          <p:cNvPr id="65" name="TextBox 64">
            <a:extLst>
              <a:ext uri="{FF2B5EF4-FFF2-40B4-BE49-F238E27FC236}">
                <a16:creationId xmlns:a16="http://schemas.microsoft.com/office/drawing/2014/main" id="{191AF41A-08A9-144B-9EB5-F06A7EAA947A}"/>
              </a:ext>
            </a:extLst>
          </p:cNvPr>
          <p:cNvSpPr txBox="1"/>
          <p:nvPr/>
        </p:nvSpPr>
        <p:spPr>
          <a:xfrm>
            <a:off x="638476" y="3302184"/>
            <a:ext cx="2739557" cy="307777"/>
          </a:xfrm>
          <a:prstGeom prst="rect">
            <a:avLst/>
          </a:prstGeom>
          <a:noFill/>
        </p:spPr>
        <p:txBody>
          <a:bodyPr wrap="square" lIns="0" rIns="0" rtlCol="0">
            <a:spAutoFit/>
          </a:bodyPr>
          <a:lstStyle/>
          <a:p>
            <a:pPr algn="r"/>
            <a:r>
              <a:rPr lang="en-US" sz="1400" dirty="0">
                <a:latin typeface="Century Gothic" panose="020B0502020202020204" pitchFamily="34" charset="0"/>
              </a:rPr>
              <a:t>Lorem ipsum</a:t>
            </a:r>
          </a:p>
        </p:txBody>
      </p:sp>
      <p:sp>
        <p:nvSpPr>
          <p:cNvPr id="66" name="Freeform 36">
            <a:extLst>
              <a:ext uri="{FF2B5EF4-FFF2-40B4-BE49-F238E27FC236}">
                <a16:creationId xmlns:a16="http://schemas.microsoft.com/office/drawing/2014/main" id="{E4FDCAAF-7F88-3E49-9353-1F44ED2ED554}"/>
              </a:ext>
            </a:extLst>
          </p:cNvPr>
          <p:cNvSpPr>
            <a:spLocks noEditPoints="1"/>
          </p:cNvSpPr>
          <p:nvPr/>
        </p:nvSpPr>
        <p:spPr bwMode="auto">
          <a:xfrm>
            <a:off x="8072276" y="3163263"/>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7" name="Freeform 20">
            <a:extLst>
              <a:ext uri="{FF2B5EF4-FFF2-40B4-BE49-F238E27FC236}">
                <a16:creationId xmlns:a16="http://schemas.microsoft.com/office/drawing/2014/main" id="{5FBE9506-3B39-2F43-A68F-C1EB4BE29DB5}"/>
              </a:ext>
            </a:extLst>
          </p:cNvPr>
          <p:cNvSpPr>
            <a:spLocks noEditPoints="1"/>
          </p:cNvSpPr>
          <p:nvPr/>
        </p:nvSpPr>
        <p:spPr bwMode="auto">
          <a:xfrm>
            <a:off x="7235626" y="4938491"/>
            <a:ext cx="336550" cy="28257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8" name="Freeform 47">
            <a:extLst>
              <a:ext uri="{FF2B5EF4-FFF2-40B4-BE49-F238E27FC236}">
                <a16:creationId xmlns:a16="http://schemas.microsoft.com/office/drawing/2014/main" id="{FCF0FD0F-3377-1F4A-9F53-EB9AA2140055}"/>
              </a:ext>
            </a:extLst>
          </p:cNvPr>
          <p:cNvSpPr>
            <a:spLocks noEditPoints="1"/>
          </p:cNvSpPr>
          <p:nvPr/>
        </p:nvSpPr>
        <p:spPr bwMode="auto">
          <a:xfrm>
            <a:off x="4472378" y="1438486"/>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69" name="Freeform 85">
            <a:extLst>
              <a:ext uri="{FF2B5EF4-FFF2-40B4-BE49-F238E27FC236}">
                <a16:creationId xmlns:a16="http://schemas.microsoft.com/office/drawing/2014/main" id="{50C9A754-1847-9341-A3FC-03A3BEBFE538}"/>
              </a:ext>
            </a:extLst>
          </p:cNvPr>
          <p:cNvSpPr>
            <a:spLocks noEditPoints="1"/>
          </p:cNvSpPr>
          <p:nvPr/>
        </p:nvSpPr>
        <p:spPr bwMode="auto">
          <a:xfrm>
            <a:off x="3775215" y="3197134"/>
            <a:ext cx="338138" cy="338138"/>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0" name="Freeform 104">
            <a:extLst>
              <a:ext uri="{FF2B5EF4-FFF2-40B4-BE49-F238E27FC236}">
                <a16:creationId xmlns:a16="http://schemas.microsoft.com/office/drawing/2014/main" id="{56F922D7-713B-354C-A1EE-4A554F9CEEAB}"/>
              </a:ext>
            </a:extLst>
          </p:cNvPr>
          <p:cNvSpPr>
            <a:spLocks noEditPoints="1"/>
          </p:cNvSpPr>
          <p:nvPr/>
        </p:nvSpPr>
        <p:spPr bwMode="auto">
          <a:xfrm>
            <a:off x="4499366" y="4879753"/>
            <a:ext cx="307975" cy="341313"/>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71" name="TextBox 70">
            <a:extLst>
              <a:ext uri="{FF2B5EF4-FFF2-40B4-BE49-F238E27FC236}">
                <a16:creationId xmlns:a16="http://schemas.microsoft.com/office/drawing/2014/main" id="{347BB62B-CF63-6C48-8780-F7E99B7AF391}"/>
              </a:ext>
            </a:extLst>
          </p:cNvPr>
          <p:cNvSpPr txBox="1"/>
          <p:nvPr/>
        </p:nvSpPr>
        <p:spPr>
          <a:xfrm>
            <a:off x="2067189" y="4719627"/>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Five</a:t>
            </a:r>
          </a:p>
        </p:txBody>
      </p:sp>
      <p:sp>
        <p:nvSpPr>
          <p:cNvPr id="72" name="TextBox 71">
            <a:extLst>
              <a:ext uri="{FF2B5EF4-FFF2-40B4-BE49-F238E27FC236}">
                <a16:creationId xmlns:a16="http://schemas.microsoft.com/office/drawing/2014/main" id="{4C7C90E6-085A-0E49-8CCB-D18EF5F69211}"/>
              </a:ext>
            </a:extLst>
          </p:cNvPr>
          <p:cNvSpPr txBox="1"/>
          <p:nvPr/>
        </p:nvSpPr>
        <p:spPr>
          <a:xfrm>
            <a:off x="2094712" y="1327193"/>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One</a:t>
            </a:r>
          </a:p>
        </p:txBody>
      </p:sp>
      <p:sp>
        <p:nvSpPr>
          <p:cNvPr id="73" name="TextBox 72">
            <a:extLst>
              <a:ext uri="{FF2B5EF4-FFF2-40B4-BE49-F238E27FC236}">
                <a16:creationId xmlns:a16="http://schemas.microsoft.com/office/drawing/2014/main" id="{6B020BD5-4A55-F04E-B454-A1929507CA6F}"/>
              </a:ext>
            </a:extLst>
          </p:cNvPr>
          <p:cNvSpPr txBox="1"/>
          <p:nvPr/>
        </p:nvSpPr>
        <p:spPr>
          <a:xfrm>
            <a:off x="7936894" y="4719627"/>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Four</a:t>
            </a:r>
          </a:p>
        </p:txBody>
      </p:sp>
      <p:sp>
        <p:nvSpPr>
          <p:cNvPr id="74" name="TextBox 73">
            <a:extLst>
              <a:ext uri="{FF2B5EF4-FFF2-40B4-BE49-F238E27FC236}">
                <a16:creationId xmlns:a16="http://schemas.microsoft.com/office/drawing/2014/main" id="{8734D096-0A96-0445-977B-F4C057FC7E87}"/>
              </a:ext>
            </a:extLst>
          </p:cNvPr>
          <p:cNvSpPr txBox="1"/>
          <p:nvPr/>
        </p:nvSpPr>
        <p:spPr>
          <a:xfrm>
            <a:off x="7885408" y="1319706"/>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Two</a:t>
            </a:r>
          </a:p>
        </p:txBody>
      </p:sp>
      <p:sp>
        <p:nvSpPr>
          <p:cNvPr id="75" name="TextBox 74">
            <a:extLst>
              <a:ext uri="{FF2B5EF4-FFF2-40B4-BE49-F238E27FC236}">
                <a16:creationId xmlns:a16="http://schemas.microsoft.com/office/drawing/2014/main" id="{04B923FC-45D3-FB47-901B-F28F812ED72D}"/>
              </a:ext>
            </a:extLst>
          </p:cNvPr>
          <p:cNvSpPr txBox="1"/>
          <p:nvPr/>
        </p:nvSpPr>
        <p:spPr>
          <a:xfrm>
            <a:off x="1364981" y="2974655"/>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Six</a:t>
            </a:r>
          </a:p>
        </p:txBody>
      </p:sp>
      <p:sp>
        <p:nvSpPr>
          <p:cNvPr id="76" name="TextBox 75">
            <a:extLst>
              <a:ext uri="{FF2B5EF4-FFF2-40B4-BE49-F238E27FC236}">
                <a16:creationId xmlns:a16="http://schemas.microsoft.com/office/drawing/2014/main" id="{FC960AE6-DA15-CB42-A4C3-8EC3EBE37A32}"/>
              </a:ext>
            </a:extLst>
          </p:cNvPr>
          <p:cNvSpPr txBox="1"/>
          <p:nvPr/>
        </p:nvSpPr>
        <p:spPr>
          <a:xfrm>
            <a:off x="8700716" y="296716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Three</a:t>
            </a:r>
          </a:p>
        </p:txBody>
      </p:sp>
      <p:sp>
        <p:nvSpPr>
          <p:cNvPr id="77" name="Oval 76">
            <a:extLst>
              <a:ext uri="{FF2B5EF4-FFF2-40B4-BE49-F238E27FC236}">
                <a16:creationId xmlns:a16="http://schemas.microsoft.com/office/drawing/2014/main" id="{02DD55AD-79C7-7446-ABF9-4DD8E65D5486}"/>
              </a:ext>
            </a:extLst>
          </p:cNvPr>
          <p:cNvSpPr/>
          <p:nvPr/>
        </p:nvSpPr>
        <p:spPr>
          <a:xfrm>
            <a:off x="4986064" y="2158578"/>
            <a:ext cx="2268114" cy="22681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60F9FF1A-A019-5840-9144-5E0386C2AE67}"/>
              </a:ext>
            </a:extLst>
          </p:cNvPr>
          <p:cNvSpPr txBox="1"/>
          <p:nvPr/>
        </p:nvSpPr>
        <p:spPr>
          <a:xfrm>
            <a:off x="5073535" y="2903332"/>
            <a:ext cx="2088622" cy="830997"/>
          </a:xfrm>
          <a:prstGeom prst="rect">
            <a:avLst/>
          </a:prstGeom>
          <a:noFill/>
        </p:spPr>
        <p:txBody>
          <a:bodyPr wrap="square" rtlCol="0">
            <a:spAutoFit/>
          </a:bodyPr>
          <a:lstStyle/>
          <a:p>
            <a:pPr algn="ctr"/>
            <a:r>
              <a:rPr lang="en-US" sz="2400" i="1" dirty="0">
                <a:solidFill>
                  <a:schemeClr val="bg1"/>
                </a:solidFill>
                <a:latin typeface="Prometo Medium" panose="020B0704030203060203" pitchFamily="34" charset="0"/>
              </a:rPr>
              <a:t>What</a:t>
            </a:r>
          </a:p>
          <a:p>
            <a:pPr algn="ctr"/>
            <a:r>
              <a:rPr lang="en-US" sz="2400" i="1" dirty="0">
                <a:solidFill>
                  <a:schemeClr val="bg1"/>
                </a:solidFill>
                <a:latin typeface="Prometo Medium" panose="020B0704030203060203" pitchFamily="34" charset="0"/>
              </a:rPr>
              <a:t>We Do</a:t>
            </a:r>
          </a:p>
        </p:txBody>
      </p:sp>
      <p:sp>
        <p:nvSpPr>
          <p:cNvPr id="3" name="TextBox 2">
            <a:extLst>
              <a:ext uri="{FF2B5EF4-FFF2-40B4-BE49-F238E27FC236}">
                <a16:creationId xmlns:a16="http://schemas.microsoft.com/office/drawing/2014/main" id="{89A6A8C4-CB47-1D5E-99E4-161D5A3809D8}"/>
              </a:ext>
            </a:extLst>
          </p:cNvPr>
          <p:cNvSpPr txBox="1"/>
          <p:nvPr/>
        </p:nvSpPr>
        <p:spPr>
          <a:xfrm>
            <a:off x="8813326" y="3347512"/>
            <a:ext cx="2665150" cy="307777"/>
          </a:xfrm>
          <a:prstGeom prst="rect">
            <a:avLst/>
          </a:prstGeom>
          <a:noFill/>
        </p:spPr>
        <p:txBody>
          <a:bodyPr wrap="square" lIns="0" rIns="0" rtlCol="0">
            <a:spAutoFit/>
          </a:bodyPr>
          <a:lstStyle/>
          <a:p>
            <a:r>
              <a:rPr lang="en-US" sz="1400" dirty="0">
                <a:latin typeface="Century Gothic" panose="020B0502020202020204" pitchFamily="34" charset="0"/>
              </a:rPr>
              <a:t>Lorem ipsum</a:t>
            </a:r>
          </a:p>
        </p:txBody>
      </p:sp>
    </p:spTree>
    <p:extLst>
      <p:ext uri="{BB962C8B-B14F-4D97-AF65-F5344CB8AC3E}">
        <p14:creationId xmlns:p14="http://schemas.microsoft.com/office/powerpoint/2010/main" val="26610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dirty="0"/>
              <a:t>Our Services List</a:t>
            </a:r>
          </a:p>
        </p:txBody>
      </p:sp>
      <p:sp>
        <p:nvSpPr>
          <p:cNvPr id="4" name="Footer Placeholder 3">
            <a:extLst>
              <a:ext uri="{FF2B5EF4-FFF2-40B4-BE49-F238E27FC236}">
                <a16:creationId xmlns:a16="http://schemas.microsoft.com/office/drawing/2014/main" id="{54EA2C16-B75E-234D-8002-D7C6CC1B6897}"/>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7" name="TextBox 16">
            <a:extLst>
              <a:ext uri="{FF2B5EF4-FFF2-40B4-BE49-F238E27FC236}">
                <a16:creationId xmlns:a16="http://schemas.microsoft.com/office/drawing/2014/main" id="{A711B1BB-9912-CB40-8D4E-1EB60A0C539F}"/>
              </a:ext>
            </a:extLst>
          </p:cNvPr>
          <p:cNvSpPr txBox="1"/>
          <p:nvPr/>
        </p:nvSpPr>
        <p:spPr>
          <a:xfrm>
            <a:off x="1528310" y="2456706"/>
            <a:ext cx="3566009"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19" name="TextBox 18">
            <a:extLst>
              <a:ext uri="{FF2B5EF4-FFF2-40B4-BE49-F238E27FC236}">
                <a16:creationId xmlns:a16="http://schemas.microsoft.com/office/drawing/2014/main" id="{8E42576D-6BC7-5F47-84E9-BCCE9E623F9C}"/>
              </a:ext>
            </a:extLst>
          </p:cNvPr>
          <p:cNvSpPr txBox="1"/>
          <p:nvPr/>
        </p:nvSpPr>
        <p:spPr>
          <a:xfrm>
            <a:off x="1528310" y="3923470"/>
            <a:ext cx="3566009"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0" name="TextBox 19">
            <a:extLst>
              <a:ext uri="{FF2B5EF4-FFF2-40B4-BE49-F238E27FC236}">
                <a16:creationId xmlns:a16="http://schemas.microsoft.com/office/drawing/2014/main" id="{F2BA4099-8B28-F044-8329-7C11A1AC2585}"/>
              </a:ext>
            </a:extLst>
          </p:cNvPr>
          <p:cNvSpPr txBox="1"/>
          <p:nvPr/>
        </p:nvSpPr>
        <p:spPr>
          <a:xfrm>
            <a:off x="6325597" y="2456706"/>
            <a:ext cx="378665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2" name="TextBox 21">
            <a:extLst>
              <a:ext uri="{FF2B5EF4-FFF2-40B4-BE49-F238E27FC236}">
                <a16:creationId xmlns:a16="http://schemas.microsoft.com/office/drawing/2014/main" id="{5A919BAE-26A7-084D-9F20-5FEC7764025E}"/>
              </a:ext>
            </a:extLst>
          </p:cNvPr>
          <p:cNvSpPr txBox="1"/>
          <p:nvPr/>
        </p:nvSpPr>
        <p:spPr>
          <a:xfrm>
            <a:off x="6325597" y="3923470"/>
            <a:ext cx="3663355"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4" name="TextBox 23">
            <a:extLst>
              <a:ext uri="{FF2B5EF4-FFF2-40B4-BE49-F238E27FC236}">
                <a16:creationId xmlns:a16="http://schemas.microsoft.com/office/drawing/2014/main" id="{60E6805D-79D9-994F-8DE2-BCCEA5546A53}"/>
              </a:ext>
            </a:extLst>
          </p:cNvPr>
          <p:cNvSpPr txBox="1"/>
          <p:nvPr/>
        </p:nvSpPr>
        <p:spPr>
          <a:xfrm>
            <a:off x="1435278" y="356403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5" name="TextBox 24">
            <a:extLst>
              <a:ext uri="{FF2B5EF4-FFF2-40B4-BE49-F238E27FC236}">
                <a16:creationId xmlns:a16="http://schemas.microsoft.com/office/drawing/2014/main" id="{CF559C8A-4254-3849-9C81-31581E0ED73D}"/>
              </a:ext>
            </a:extLst>
          </p:cNvPr>
          <p:cNvSpPr txBox="1"/>
          <p:nvPr/>
        </p:nvSpPr>
        <p:spPr>
          <a:xfrm>
            <a:off x="6233309" y="356403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3" name="TextBox 32">
            <a:extLst>
              <a:ext uri="{FF2B5EF4-FFF2-40B4-BE49-F238E27FC236}">
                <a16:creationId xmlns:a16="http://schemas.microsoft.com/office/drawing/2014/main" id="{118453EB-82B6-4444-8BF3-0FD4DEDA4764}"/>
              </a:ext>
            </a:extLst>
          </p:cNvPr>
          <p:cNvSpPr txBox="1"/>
          <p:nvPr/>
        </p:nvSpPr>
        <p:spPr>
          <a:xfrm>
            <a:off x="1435278" y="2097274"/>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4" name="TextBox 33">
            <a:extLst>
              <a:ext uri="{FF2B5EF4-FFF2-40B4-BE49-F238E27FC236}">
                <a16:creationId xmlns:a16="http://schemas.microsoft.com/office/drawing/2014/main" id="{81052D84-C91D-3442-A1BF-0A0FC8C2619B}"/>
              </a:ext>
            </a:extLst>
          </p:cNvPr>
          <p:cNvSpPr txBox="1"/>
          <p:nvPr/>
        </p:nvSpPr>
        <p:spPr>
          <a:xfrm>
            <a:off x="6233309" y="2097274"/>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5" name="Oval 34">
            <a:extLst>
              <a:ext uri="{FF2B5EF4-FFF2-40B4-BE49-F238E27FC236}">
                <a16:creationId xmlns:a16="http://schemas.microsoft.com/office/drawing/2014/main" id="{09EBB3E0-6C1F-324D-B3D9-6B219ED1238A}"/>
              </a:ext>
            </a:extLst>
          </p:cNvPr>
          <p:cNvSpPr/>
          <p:nvPr/>
        </p:nvSpPr>
        <p:spPr>
          <a:xfrm>
            <a:off x="514110" y="2006158"/>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36" name="Oval 35">
            <a:extLst>
              <a:ext uri="{FF2B5EF4-FFF2-40B4-BE49-F238E27FC236}">
                <a16:creationId xmlns:a16="http://schemas.microsoft.com/office/drawing/2014/main" id="{30B0B645-35E7-204F-821C-5B75ECA845CE}"/>
              </a:ext>
            </a:extLst>
          </p:cNvPr>
          <p:cNvSpPr/>
          <p:nvPr/>
        </p:nvSpPr>
        <p:spPr>
          <a:xfrm>
            <a:off x="514110" y="3469850"/>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37" name="Oval 36">
            <a:extLst>
              <a:ext uri="{FF2B5EF4-FFF2-40B4-BE49-F238E27FC236}">
                <a16:creationId xmlns:a16="http://schemas.microsoft.com/office/drawing/2014/main" id="{31FF3E6F-9430-0D4A-ABAB-C9D89A36BE8E}"/>
              </a:ext>
            </a:extLst>
          </p:cNvPr>
          <p:cNvSpPr/>
          <p:nvPr/>
        </p:nvSpPr>
        <p:spPr>
          <a:xfrm>
            <a:off x="5313180" y="2006158"/>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38" name="Oval 37">
            <a:extLst>
              <a:ext uri="{FF2B5EF4-FFF2-40B4-BE49-F238E27FC236}">
                <a16:creationId xmlns:a16="http://schemas.microsoft.com/office/drawing/2014/main" id="{3498D4D7-7F79-7543-A1FF-02F9F94A00BC}"/>
              </a:ext>
            </a:extLst>
          </p:cNvPr>
          <p:cNvSpPr/>
          <p:nvPr/>
        </p:nvSpPr>
        <p:spPr>
          <a:xfrm>
            <a:off x="5313180" y="3469850"/>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4</a:t>
            </a:r>
          </a:p>
        </p:txBody>
      </p:sp>
    </p:spTree>
    <p:extLst>
      <p:ext uri="{BB962C8B-B14F-4D97-AF65-F5344CB8AC3E}">
        <p14:creationId xmlns:p14="http://schemas.microsoft.com/office/powerpoint/2010/main" val="187362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128" y="2389412"/>
            <a:ext cx="4220347" cy="1783443"/>
          </a:xfrm>
        </p:spPr>
        <p:txBody>
          <a:bodyPr wrap="square" anchor="ctr" anchorCtr="0"/>
          <a:lstStyle/>
          <a:p>
            <a:r>
              <a:rPr lang="en-US" dirty="0">
                <a:solidFill>
                  <a:schemeClr val="bg1"/>
                </a:solidFill>
              </a:rPr>
              <a:t>Our</a:t>
            </a:r>
            <a:br>
              <a:rPr lang="en-US" dirty="0">
                <a:solidFill>
                  <a:schemeClr val="bg1"/>
                </a:solidFill>
              </a:rPr>
            </a:br>
            <a:r>
              <a:rPr lang="en-US" dirty="0">
                <a:solidFill>
                  <a:schemeClr val="bg1"/>
                </a:solidFill>
              </a:rPr>
              <a:t>Services</a:t>
            </a:r>
            <a:br>
              <a:rPr lang="en-US" dirty="0">
                <a:solidFill>
                  <a:schemeClr val="bg1"/>
                </a:solidFill>
              </a:rPr>
            </a:br>
            <a:r>
              <a:rPr lang="en-US" dirty="0">
                <a:solidFill>
                  <a:schemeClr val="bg1"/>
                </a:solidFill>
              </a:rPr>
              <a:t>List</a:t>
            </a:r>
          </a:p>
        </p:txBody>
      </p:sp>
      <p:sp>
        <p:nvSpPr>
          <p:cNvPr id="2" name="Footer Placeholder 1">
            <a:extLst>
              <a:ext uri="{FF2B5EF4-FFF2-40B4-BE49-F238E27FC236}">
                <a16:creationId xmlns:a16="http://schemas.microsoft.com/office/drawing/2014/main" id="{C0DB1B24-694F-B341-855E-C73E021A147E}"/>
              </a:ext>
            </a:extLst>
          </p:cNvPr>
          <p:cNvSpPr>
            <a:spLocks noGrp="1"/>
          </p:cNvSpPr>
          <p:nvPr>
            <p:ph type="ftr" sz="quarter" idx="12"/>
          </p:nvPr>
        </p:nvSpPr>
        <p:spPr/>
        <p:txBody>
          <a:bodyPr/>
          <a:lstStyle/>
          <a:p>
            <a:r>
              <a:rPr lang="en-US"/>
              <a:t>PRESENTATION TITLE (To customize: Insert &gt; Header Footer &gt; Edit Footer Text &gt; Apply to All)</a:t>
            </a:r>
            <a:endParaRPr lang="en-US" dirty="0"/>
          </a:p>
        </p:txBody>
      </p:sp>
      <p:sp>
        <p:nvSpPr>
          <p:cNvPr id="16" name="TextBox 15">
            <a:extLst>
              <a:ext uri="{FF2B5EF4-FFF2-40B4-BE49-F238E27FC236}">
                <a16:creationId xmlns:a16="http://schemas.microsoft.com/office/drawing/2014/main" id="{3CC4D2AF-8088-9F4F-9111-3C90D53056C2}"/>
              </a:ext>
            </a:extLst>
          </p:cNvPr>
          <p:cNvSpPr txBox="1"/>
          <p:nvPr/>
        </p:nvSpPr>
        <p:spPr>
          <a:xfrm>
            <a:off x="6004155" y="1869642"/>
            <a:ext cx="438347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18" name="TextBox 17">
            <a:extLst>
              <a:ext uri="{FF2B5EF4-FFF2-40B4-BE49-F238E27FC236}">
                <a16:creationId xmlns:a16="http://schemas.microsoft.com/office/drawing/2014/main" id="{252CFC66-49B8-E54A-812D-288E095384E5}"/>
              </a:ext>
            </a:extLst>
          </p:cNvPr>
          <p:cNvSpPr txBox="1"/>
          <p:nvPr/>
        </p:nvSpPr>
        <p:spPr>
          <a:xfrm>
            <a:off x="6004155" y="4931522"/>
            <a:ext cx="438347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1" name="TextBox 20">
            <a:extLst>
              <a:ext uri="{FF2B5EF4-FFF2-40B4-BE49-F238E27FC236}">
                <a16:creationId xmlns:a16="http://schemas.microsoft.com/office/drawing/2014/main" id="{DBC85FBC-74FE-DC40-9571-020A4BC9F44E}"/>
              </a:ext>
            </a:extLst>
          </p:cNvPr>
          <p:cNvSpPr txBox="1"/>
          <p:nvPr/>
        </p:nvSpPr>
        <p:spPr>
          <a:xfrm>
            <a:off x="6004155" y="3446107"/>
            <a:ext cx="438347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5" name="Oval 24">
            <a:extLst>
              <a:ext uri="{FF2B5EF4-FFF2-40B4-BE49-F238E27FC236}">
                <a16:creationId xmlns:a16="http://schemas.microsoft.com/office/drawing/2014/main" id="{9D0F790C-7735-6D47-84AD-53D2B7FC0FD8}"/>
              </a:ext>
            </a:extLst>
          </p:cNvPr>
          <p:cNvSpPr/>
          <p:nvPr/>
        </p:nvSpPr>
        <p:spPr>
          <a:xfrm>
            <a:off x="5030021" y="1613806"/>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26" name="Oval 25">
            <a:extLst>
              <a:ext uri="{FF2B5EF4-FFF2-40B4-BE49-F238E27FC236}">
                <a16:creationId xmlns:a16="http://schemas.microsoft.com/office/drawing/2014/main" id="{D4279738-F73E-FA43-AE56-34952C4B8432}"/>
              </a:ext>
            </a:extLst>
          </p:cNvPr>
          <p:cNvSpPr/>
          <p:nvPr/>
        </p:nvSpPr>
        <p:spPr>
          <a:xfrm>
            <a:off x="5030021" y="315988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27" name="Oval 26">
            <a:extLst>
              <a:ext uri="{FF2B5EF4-FFF2-40B4-BE49-F238E27FC236}">
                <a16:creationId xmlns:a16="http://schemas.microsoft.com/office/drawing/2014/main" id="{383645F7-6E68-B941-95F0-FF868D9BC23B}"/>
              </a:ext>
            </a:extLst>
          </p:cNvPr>
          <p:cNvSpPr/>
          <p:nvPr/>
        </p:nvSpPr>
        <p:spPr>
          <a:xfrm>
            <a:off x="5030021" y="4628835"/>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28" name="TextBox 27">
            <a:extLst>
              <a:ext uri="{FF2B5EF4-FFF2-40B4-BE49-F238E27FC236}">
                <a16:creationId xmlns:a16="http://schemas.microsoft.com/office/drawing/2014/main" id="{F18119DF-87DE-D44E-A3EB-6DD58AD22F7D}"/>
              </a:ext>
            </a:extLst>
          </p:cNvPr>
          <p:cNvSpPr txBox="1"/>
          <p:nvPr/>
        </p:nvSpPr>
        <p:spPr>
          <a:xfrm>
            <a:off x="5912619" y="156647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9" name="TextBox 28">
            <a:extLst>
              <a:ext uri="{FF2B5EF4-FFF2-40B4-BE49-F238E27FC236}">
                <a16:creationId xmlns:a16="http://schemas.microsoft.com/office/drawing/2014/main" id="{E7EAFC42-5D70-7F49-A349-132DA08443A8}"/>
              </a:ext>
            </a:extLst>
          </p:cNvPr>
          <p:cNvSpPr txBox="1"/>
          <p:nvPr/>
        </p:nvSpPr>
        <p:spPr>
          <a:xfrm>
            <a:off x="5912619" y="3142943"/>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0" name="TextBox 29">
            <a:extLst>
              <a:ext uri="{FF2B5EF4-FFF2-40B4-BE49-F238E27FC236}">
                <a16:creationId xmlns:a16="http://schemas.microsoft.com/office/drawing/2014/main" id="{61060AB2-7144-1541-8EE8-82E88F326A64}"/>
              </a:ext>
            </a:extLst>
          </p:cNvPr>
          <p:cNvSpPr txBox="1"/>
          <p:nvPr/>
        </p:nvSpPr>
        <p:spPr>
          <a:xfrm>
            <a:off x="5912619" y="462835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Tree>
    <p:extLst>
      <p:ext uri="{BB962C8B-B14F-4D97-AF65-F5344CB8AC3E}">
        <p14:creationId xmlns:p14="http://schemas.microsoft.com/office/powerpoint/2010/main" val="127447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Bubble Services</a:t>
            </a:r>
          </a:p>
        </p:txBody>
      </p:sp>
      <p:sp>
        <p:nvSpPr>
          <p:cNvPr id="4" name="Footer Placeholder 3">
            <a:extLst>
              <a:ext uri="{FF2B5EF4-FFF2-40B4-BE49-F238E27FC236}">
                <a16:creationId xmlns:a16="http://schemas.microsoft.com/office/drawing/2014/main" id="{24E5FFE6-2246-C540-B8DB-481B9A580C0F}"/>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
        <p:nvSpPr>
          <p:cNvPr id="13" name="Oval 12"/>
          <p:cNvSpPr/>
          <p:nvPr/>
        </p:nvSpPr>
        <p:spPr>
          <a:xfrm>
            <a:off x="535128" y="1976962"/>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15" name="Oval 14"/>
          <p:cNvSpPr/>
          <p:nvPr/>
        </p:nvSpPr>
        <p:spPr>
          <a:xfrm>
            <a:off x="4172364" y="1976962"/>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18" name="Oval 17"/>
          <p:cNvSpPr/>
          <p:nvPr/>
        </p:nvSpPr>
        <p:spPr>
          <a:xfrm>
            <a:off x="7820786" y="1976962"/>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14" name="TextBox 13">
            <a:extLst>
              <a:ext uri="{FF2B5EF4-FFF2-40B4-BE49-F238E27FC236}">
                <a16:creationId xmlns:a16="http://schemas.microsoft.com/office/drawing/2014/main" id="{BAB0E7A2-7423-4449-9944-7CF377EF6EAF}"/>
              </a:ext>
            </a:extLst>
          </p:cNvPr>
          <p:cNvSpPr txBox="1"/>
          <p:nvPr/>
        </p:nvSpPr>
        <p:spPr>
          <a:xfrm>
            <a:off x="1503947" y="2402313"/>
            <a:ext cx="2322396" cy="2679773"/>
          </a:xfrm>
          <a:prstGeom prst="rect">
            <a:avLst/>
          </a:prstGeom>
          <a:noFill/>
        </p:spPr>
        <p:txBody>
          <a:bodyPr wrap="square" lIns="0" rIns="0" rtlCol="0">
            <a:spAutoFit/>
          </a:bodyPr>
          <a:lstStyle/>
          <a:p>
            <a:pPr>
              <a:lnSpc>
                <a:spcPct val="11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a:t>
            </a:r>
          </a:p>
        </p:txBody>
      </p:sp>
      <p:sp>
        <p:nvSpPr>
          <p:cNvPr id="16" name="TextBox 15">
            <a:extLst>
              <a:ext uri="{FF2B5EF4-FFF2-40B4-BE49-F238E27FC236}">
                <a16:creationId xmlns:a16="http://schemas.microsoft.com/office/drawing/2014/main" id="{A05599EC-706D-0341-9D8D-9EAF41FBF434}"/>
              </a:ext>
            </a:extLst>
          </p:cNvPr>
          <p:cNvSpPr txBox="1"/>
          <p:nvPr/>
        </p:nvSpPr>
        <p:spPr>
          <a:xfrm>
            <a:off x="5123390" y="2402313"/>
            <a:ext cx="2322396" cy="2679773"/>
          </a:xfrm>
          <a:prstGeom prst="rect">
            <a:avLst/>
          </a:prstGeom>
          <a:noFill/>
        </p:spPr>
        <p:txBody>
          <a:bodyPr wrap="square" lIns="0" rIns="0" rtlCol="0">
            <a:spAutoFit/>
          </a:bodyPr>
          <a:lstStyle/>
          <a:p>
            <a:pPr>
              <a:lnSpc>
                <a:spcPct val="11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a:t>
            </a:r>
          </a:p>
        </p:txBody>
      </p:sp>
      <p:sp>
        <p:nvSpPr>
          <p:cNvPr id="19" name="TextBox 18">
            <a:extLst>
              <a:ext uri="{FF2B5EF4-FFF2-40B4-BE49-F238E27FC236}">
                <a16:creationId xmlns:a16="http://schemas.microsoft.com/office/drawing/2014/main" id="{C0EBBF5C-E77E-C34D-B5D2-EDDB552C84E1}"/>
              </a:ext>
            </a:extLst>
          </p:cNvPr>
          <p:cNvSpPr txBox="1"/>
          <p:nvPr/>
        </p:nvSpPr>
        <p:spPr>
          <a:xfrm>
            <a:off x="8751020" y="2402313"/>
            <a:ext cx="2354890" cy="2442785"/>
          </a:xfrm>
          <a:prstGeom prst="rect">
            <a:avLst/>
          </a:prstGeom>
          <a:noFill/>
        </p:spPr>
        <p:txBody>
          <a:bodyPr wrap="square" lIns="0" rIns="0" rtlCol="0">
            <a:spAutoFit/>
          </a:bodyPr>
          <a:lstStyle/>
          <a:p>
            <a:pPr>
              <a:lnSpc>
                <a:spcPct val="110000"/>
              </a:lnSpc>
            </a:pPr>
            <a:r>
              <a:rPr lang="en-US" sz="1400" dirty="0">
                <a:latin typeface="Century Gothic" panose="020B0502020202020204" pitchFamily="34" charset="0"/>
              </a:rPr>
              <a:t>Lorem ipsum dolor sit amet, consectetur adipiscing elit. Sed et tellus dapibus, venenatis purus eget, dignissim metus. Nullam ut sagittis massa, nec feugiat eros. In ac tempor enim. Cras pulvinar libero sed risus consectetur ornare varius a nibh. </a:t>
            </a:r>
          </a:p>
        </p:txBody>
      </p:sp>
      <p:sp>
        <p:nvSpPr>
          <p:cNvPr id="23" name="TextBox 22">
            <a:extLst>
              <a:ext uri="{FF2B5EF4-FFF2-40B4-BE49-F238E27FC236}">
                <a16:creationId xmlns:a16="http://schemas.microsoft.com/office/drawing/2014/main" id="{C01554A8-2A98-294E-8C70-34D8D8A424B1}"/>
              </a:ext>
            </a:extLst>
          </p:cNvPr>
          <p:cNvSpPr txBox="1"/>
          <p:nvPr/>
        </p:nvSpPr>
        <p:spPr>
          <a:xfrm>
            <a:off x="5013397" y="2096811"/>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4" name="TextBox 23">
            <a:extLst>
              <a:ext uri="{FF2B5EF4-FFF2-40B4-BE49-F238E27FC236}">
                <a16:creationId xmlns:a16="http://schemas.microsoft.com/office/drawing/2014/main" id="{2CA74877-B01D-FC4A-885F-8D12D2A4F0BB}"/>
              </a:ext>
            </a:extLst>
          </p:cNvPr>
          <p:cNvSpPr txBox="1"/>
          <p:nvPr/>
        </p:nvSpPr>
        <p:spPr>
          <a:xfrm>
            <a:off x="8650633" y="2096811"/>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5" name="TextBox 24">
            <a:extLst>
              <a:ext uri="{FF2B5EF4-FFF2-40B4-BE49-F238E27FC236}">
                <a16:creationId xmlns:a16="http://schemas.microsoft.com/office/drawing/2014/main" id="{C86B4A9F-0F66-864F-BADC-68AA5A44B532}"/>
              </a:ext>
            </a:extLst>
          </p:cNvPr>
          <p:cNvSpPr txBox="1"/>
          <p:nvPr/>
        </p:nvSpPr>
        <p:spPr>
          <a:xfrm>
            <a:off x="1423248" y="2096811"/>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Tree>
    <p:extLst>
      <p:ext uri="{BB962C8B-B14F-4D97-AF65-F5344CB8AC3E}">
        <p14:creationId xmlns:p14="http://schemas.microsoft.com/office/powerpoint/2010/main" val="284201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598529" y="3460188"/>
            <a:ext cx="2141030" cy="2141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latin typeface="Prometo Medium" panose="020B0704030203060203" pitchFamily="34" charset="0"/>
              </a:rPr>
              <a:t>75%</a:t>
            </a:r>
          </a:p>
        </p:txBody>
      </p:sp>
      <p:sp>
        <p:nvSpPr>
          <p:cNvPr id="29" name="Oval 28"/>
          <p:cNvSpPr/>
          <p:nvPr/>
        </p:nvSpPr>
        <p:spPr>
          <a:xfrm>
            <a:off x="4921790" y="752508"/>
            <a:ext cx="1546798" cy="15467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Prometo Medium" panose="020B0704030203060203" pitchFamily="34" charset="0"/>
              </a:rPr>
              <a:t>50%</a:t>
            </a:r>
          </a:p>
        </p:txBody>
      </p:sp>
      <p:sp>
        <p:nvSpPr>
          <p:cNvPr id="31" name="Oval 30"/>
          <p:cNvSpPr/>
          <p:nvPr/>
        </p:nvSpPr>
        <p:spPr>
          <a:xfrm>
            <a:off x="3716616" y="1804854"/>
            <a:ext cx="2334714" cy="233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Prometo Medium" panose="020B0704030203060203" pitchFamily="34" charset="0"/>
              </a:rPr>
              <a:t>90%</a:t>
            </a:r>
          </a:p>
        </p:txBody>
      </p:sp>
      <p:sp>
        <p:nvSpPr>
          <p:cNvPr id="4" name="Footer Placeholder 3">
            <a:extLst>
              <a:ext uri="{FF2B5EF4-FFF2-40B4-BE49-F238E27FC236}">
                <a16:creationId xmlns:a16="http://schemas.microsoft.com/office/drawing/2014/main" id="{46D067AB-632E-CA48-BEFF-8EDFBBABF8F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20" name="TextBox 19">
            <a:extLst>
              <a:ext uri="{FF2B5EF4-FFF2-40B4-BE49-F238E27FC236}">
                <a16:creationId xmlns:a16="http://schemas.microsoft.com/office/drawing/2014/main" id="{65F55568-FE37-D649-9C71-6FCC6870BFB5}"/>
              </a:ext>
            </a:extLst>
          </p:cNvPr>
          <p:cNvSpPr txBox="1"/>
          <p:nvPr/>
        </p:nvSpPr>
        <p:spPr>
          <a:xfrm>
            <a:off x="6984416" y="1521981"/>
            <a:ext cx="246543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a:p>
            <a:r>
              <a:rPr lang="en-US" sz="1400" dirty="0" err="1">
                <a:latin typeface="Century Gothic" panose="020B0502020202020204" pitchFamily="34" charset="0"/>
              </a:rPr>
              <a:t>Sed</a:t>
            </a:r>
            <a:r>
              <a:rPr lang="en-US" sz="1400" dirty="0">
                <a:latin typeface="Century Gothic" panose="020B0502020202020204" pitchFamily="34" charset="0"/>
              </a:rPr>
              <a:t> et tellus.</a:t>
            </a:r>
          </a:p>
        </p:txBody>
      </p:sp>
      <p:sp>
        <p:nvSpPr>
          <p:cNvPr id="21" name="TextBox 20">
            <a:extLst>
              <a:ext uri="{FF2B5EF4-FFF2-40B4-BE49-F238E27FC236}">
                <a16:creationId xmlns:a16="http://schemas.microsoft.com/office/drawing/2014/main" id="{30D34793-B2A6-3B4A-B287-47EA1A16F749}"/>
              </a:ext>
            </a:extLst>
          </p:cNvPr>
          <p:cNvSpPr txBox="1"/>
          <p:nvPr/>
        </p:nvSpPr>
        <p:spPr>
          <a:xfrm>
            <a:off x="6984416" y="2890019"/>
            <a:ext cx="246543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a:p>
            <a:r>
              <a:rPr lang="en-US" sz="1400" dirty="0" err="1">
                <a:latin typeface="Century Gothic" panose="020B0502020202020204" pitchFamily="34" charset="0"/>
              </a:rPr>
              <a:t>Sed</a:t>
            </a:r>
            <a:r>
              <a:rPr lang="en-US" sz="1400" dirty="0">
                <a:latin typeface="Century Gothic" panose="020B0502020202020204" pitchFamily="34" charset="0"/>
              </a:rPr>
              <a:t> et tellus.</a:t>
            </a:r>
          </a:p>
        </p:txBody>
      </p:sp>
      <p:sp>
        <p:nvSpPr>
          <p:cNvPr id="26" name="TextBox 25">
            <a:extLst>
              <a:ext uri="{FF2B5EF4-FFF2-40B4-BE49-F238E27FC236}">
                <a16:creationId xmlns:a16="http://schemas.microsoft.com/office/drawing/2014/main" id="{0C50CE86-259F-BA45-AFB7-891F0B51A4E6}"/>
              </a:ext>
            </a:extLst>
          </p:cNvPr>
          <p:cNvSpPr txBox="1"/>
          <p:nvPr/>
        </p:nvSpPr>
        <p:spPr>
          <a:xfrm>
            <a:off x="6984416" y="4457631"/>
            <a:ext cx="2465438"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a:p>
            <a:r>
              <a:rPr lang="en-US" sz="1400" dirty="0" err="1">
                <a:latin typeface="Century Gothic" panose="020B0502020202020204" pitchFamily="34" charset="0"/>
              </a:rPr>
              <a:t>Sed</a:t>
            </a:r>
            <a:r>
              <a:rPr lang="en-US" sz="1400" dirty="0">
                <a:latin typeface="Century Gothic" panose="020B0502020202020204" pitchFamily="34" charset="0"/>
              </a:rPr>
              <a:t> et tellus.</a:t>
            </a:r>
          </a:p>
        </p:txBody>
      </p:sp>
      <p:sp>
        <p:nvSpPr>
          <p:cNvPr id="27" name="TextBox 26">
            <a:extLst>
              <a:ext uri="{FF2B5EF4-FFF2-40B4-BE49-F238E27FC236}">
                <a16:creationId xmlns:a16="http://schemas.microsoft.com/office/drawing/2014/main" id="{2CFDB29D-5619-4D47-BCD2-EE6E1F79F6D1}"/>
              </a:ext>
            </a:extLst>
          </p:cNvPr>
          <p:cNvSpPr txBox="1"/>
          <p:nvPr/>
        </p:nvSpPr>
        <p:spPr>
          <a:xfrm>
            <a:off x="6901042" y="2558836"/>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0" name="TextBox 29">
            <a:extLst>
              <a:ext uri="{FF2B5EF4-FFF2-40B4-BE49-F238E27FC236}">
                <a16:creationId xmlns:a16="http://schemas.microsoft.com/office/drawing/2014/main" id="{39D675EC-FB7B-2B47-A93E-DE35D6BF62C2}"/>
              </a:ext>
            </a:extLst>
          </p:cNvPr>
          <p:cNvSpPr txBox="1"/>
          <p:nvPr/>
        </p:nvSpPr>
        <p:spPr>
          <a:xfrm>
            <a:off x="6901042" y="1175890"/>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32" name="TextBox 31">
            <a:extLst>
              <a:ext uri="{FF2B5EF4-FFF2-40B4-BE49-F238E27FC236}">
                <a16:creationId xmlns:a16="http://schemas.microsoft.com/office/drawing/2014/main" id="{17642DE2-7CAA-8A4E-9C46-DD94416EE2D0}"/>
              </a:ext>
            </a:extLst>
          </p:cNvPr>
          <p:cNvSpPr txBox="1"/>
          <p:nvPr/>
        </p:nvSpPr>
        <p:spPr>
          <a:xfrm>
            <a:off x="6901042" y="4109416"/>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6" name="Title 5">
            <a:extLst>
              <a:ext uri="{FF2B5EF4-FFF2-40B4-BE49-F238E27FC236}">
                <a16:creationId xmlns:a16="http://schemas.microsoft.com/office/drawing/2014/main" id="{8ED9E5EF-D7FB-92C6-F719-8FEDBF8B8EB0}"/>
              </a:ext>
            </a:extLst>
          </p:cNvPr>
          <p:cNvSpPr>
            <a:spLocks noGrp="1"/>
          </p:cNvSpPr>
          <p:nvPr>
            <p:ph type="title"/>
          </p:nvPr>
        </p:nvSpPr>
        <p:spPr/>
        <p:txBody>
          <a:bodyPr/>
          <a:lstStyle/>
          <a:p>
            <a:r>
              <a:rPr lang="en-US" i="0" dirty="0"/>
              <a:t>Title</a:t>
            </a:r>
          </a:p>
        </p:txBody>
      </p:sp>
      <p:sp>
        <p:nvSpPr>
          <p:cNvPr id="8" name="TextBox 7">
            <a:extLst>
              <a:ext uri="{FF2B5EF4-FFF2-40B4-BE49-F238E27FC236}">
                <a16:creationId xmlns:a16="http://schemas.microsoft.com/office/drawing/2014/main" id="{164103B6-6F70-7A94-8594-8F1C88CBE370}"/>
              </a:ext>
            </a:extLst>
          </p:cNvPr>
          <p:cNvSpPr txBox="1"/>
          <p:nvPr/>
        </p:nvSpPr>
        <p:spPr>
          <a:xfrm>
            <a:off x="526499" y="4242188"/>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9" name="TextBox 8">
            <a:extLst>
              <a:ext uri="{FF2B5EF4-FFF2-40B4-BE49-F238E27FC236}">
                <a16:creationId xmlns:a16="http://schemas.microsoft.com/office/drawing/2014/main" id="{7B15CC00-C319-8221-2F7D-97C93DB38462}"/>
              </a:ext>
            </a:extLst>
          </p:cNvPr>
          <p:cNvSpPr txBox="1"/>
          <p:nvPr/>
        </p:nvSpPr>
        <p:spPr>
          <a:xfrm>
            <a:off x="526500" y="3753334"/>
            <a:ext cx="1431482"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 HERE</a:t>
            </a:r>
          </a:p>
        </p:txBody>
      </p:sp>
    </p:spTree>
    <p:extLst>
      <p:ext uri="{BB962C8B-B14F-4D97-AF65-F5344CB8AC3E}">
        <p14:creationId xmlns:p14="http://schemas.microsoft.com/office/powerpoint/2010/main" val="164364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5950006" y="1237425"/>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27405" y="2874123"/>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46782" y="4517293"/>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cxnSpLocks/>
          </p:cNvCxnSpPr>
          <p:nvPr/>
        </p:nvCxnSpPr>
        <p:spPr>
          <a:xfrm flipV="1">
            <a:off x="5753100" y="1835995"/>
            <a:ext cx="299604" cy="36905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5753100" y="4179625"/>
            <a:ext cx="299604" cy="440366"/>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D070DCD5-399C-5C44-A1ED-1CD8C1661C2D}"/>
              </a:ext>
            </a:extLst>
          </p:cNvPr>
          <p:cNvSpPr>
            <a:spLocks noGrp="1"/>
          </p:cNvSpPr>
          <p:nvPr>
            <p:ph type="title"/>
          </p:nvPr>
        </p:nvSpPr>
        <p:spPr>
          <a:xfrm>
            <a:off x="487160" y="2040374"/>
            <a:ext cx="4187371" cy="1783443"/>
          </a:xfrm>
        </p:spPr>
        <p:txBody>
          <a:bodyPr/>
          <a:lstStyle/>
          <a:p>
            <a:r>
              <a:rPr lang="en-US" i="0" dirty="0"/>
              <a:t>Circle Graphic </a:t>
            </a:r>
            <a:br>
              <a:rPr lang="en-US" i="0" dirty="0"/>
            </a:br>
            <a:r>
              <a:rPr lang="en-US" i="0" dirty="0"/>
              <a:t>Slides</a:t>
            </a:r>
          </a:p>
        </p:txBody>
      </p:sp>
      <p:sp>
        <p:nvSpPr>
          <p:cNvPr id="16" name="Freeform 55"/>
          <p:cNvSpPr>
            <a:spLocks noEditPoints="1"/>
          </p:cNvSpPr>
          <p:nvPr/>
        </p:nvSpPr>
        <p:spPr bwMode="auto">
          <a:xfrm>
            <a:off x="6135855" y="1417200"/>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7" name="Freeform 36"/>
          <p:cNvSpPr>
            <a:spLocks noEditPoints="1"/>
          </p:cNvSpPr>
          <p:nvPr/>
        </p:nvSpPr>
        <p:spPr bwMode="auto">
          <a:xfrm>
            <a:off x="6129141" y="4688830"/>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Freeform 47"/>
          <p:cNvSpPr>
            <a:spLocks noEditPoints="1"/>
          </p:cNvSpPr>
          <p:nvPr/>
        </p:nvSpPr>
        <p:spPr bwMode="auto">
          <a:xfrm>
            <a:off x="7002319" y="3068707"/>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cxnSp>
        <p:nvCxnSpPr>
          <p:cNvPr id="29" name="Straight Connector 28"/>
          <p:cNvCxnSpPr>
            <a:cxnSpLocks/>
          </p:cNvCxnSpPr>
          <p:nvPr/>
        </p:nvCxnSpPr>
        <p:spPr>
          <a:xfrm>
            <a:off x="6380115" y="3227993"/>
            <a:ext cx="447290" cy="3335"/>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045401" y="2057400"/>
            <a:ext cx="2334714" cy="23347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a:latin typeface="Prometo Medium" panose="020B0704030203060203" pitchFamily="34" charset="0"/>
              </a:rPr>
              <a:t>90%</a:t>
            </a:r>
          </a:p>
          <a:p>
            <a:pPr algn="ctr"/>
            <a:r>
              <a:rPr lang="en-US" sz="1600" dirty="0">
                <a:latin typeface="Century Gothic" panose="020B0502020202020204" pitchFamily="34" charset="0"/>
              </a:rPr>
              <a:t>Lorem ipsum</a:t>
            </a:r>
          </a:p>
        </p:txBody>
      </p:sp>
      <p:sp>
        <p:nvSpPr>
          <p:cNvPr id="2" name="Footer Placeholder 1">
            <a:extLst>
              <a:ext uri="{FF2B5EF4-FFF2-40B4-BE49-F238E27FC236}">
                <a16:creationId xmlns:a16="http://schemas.microsoft.com/office/drawing/2014/main" id="{1E253F13-2700-F647-BF43-99D10C2BD192}"/>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26" name="TextBox 25">
            <a:extLst>
              <a:ext uri="{FF2B5EF4-FFF2-40B4-BE49-F238E27FC236}">
                <a16:creationId xmlns:a16="http://schemas.microsoft.com/office/drawing/2014/main" id="{08D5602A-EBA5-454E-BE49-5D77C22D5AF8}"/>
              </a:ext>
            </a:extLst>
          </p:cNvPr>
          <p:cNvSpPr txBox="1"/>
          <p:nvPr/>
        </p:nvSpPr>
        <p:spPr>
          <a:xfrm>
            <a:off x="6909077" y="1534363"/>
            <a:ext cx="262862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27" name="TextBox 26">
            <a:extLst>
              <a:ext uri="{FF2B5EF4-FFF2-40B4-BE49-F238E27FC236}">
                <a16:creationId xmlns:a16="http://schemas.microsoft.com/office/drawing/2014/main" id="{44AD37A3-D838-3A4F-8C89-8B68046A25F9}"/>
              </a:ext>
            </a:extLst>
          </p:cNvPr>
          <p:cNvSpPr txBox="1"/>
          <p:nvPr/>
        </p:nvSpPr>
        <p:spPr>
          <a:xfrm>
            <a:off x="7796972" y="3171533"/>
            <a:ext cx="262862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35" name="TextBox 34">
            <a:extLst>
              <a:ext uri="{FF2B5EF4-FFF2-40B4-BE49-F238E27FC236}">
                <a16:creationId xmlns:a16="http://schemas.microsoft.com/office/drawing/2014/main" id="{29562D59-1E97-2645-8495-95E02ECBCEFA}"/>
              </a:ext>
            </a:extLst>
          </p:cNvPr>
          <p:cNvSpPr txBox="1"/>
          <p:nvPr/>
        </p:nvSpPr>
        <p:spPr>
          <a:xfrm>
            <a:off x="6909077" y="4850441"/>
            <a:ext cx="262862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36" name="TextBox 35">
            <a:extLst>
              <a:ext uri="{FF2B5EF4-FFF2-40B4-BE49-F238E27FC236}">
                <a16:creationId xmlns:a16="http://schemas.microsoft.com/office/drawing/2014/main" id="{39801DF6-F7EF-8E4B-B16E-A7F052F207B2}"/>
              </a:ext>
            </a:extLst>
          </p:cNvPr>
          <p:cNvSpPr txBox="1"/>
          <p:nvPr/>
        </p:nvSpPr>
        <p:spPr>
          <a:xfrm>
            <a:off x="7710448" y="2843430"/>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41" name="TextBox 40">
            <a:extLst>
              <a:ext uri="{FF2B5EF4-FFF2-40B4-BE49-F238E27FC236}">
                <a16:creationId xmlns:a16="http://schemas.microsoft.com/office/drawing/2014/main" id="{055EFAE8-B501-7A4C-87E7-12C4AF184AFE}"/>
              </a:ext>
            </a:extLst>
          </p:cNvPr>
          <p:cNvSpPr txBox="1"/>
          <p:nvPr/>
        </p:nvSpPr>
        <p:spPr>
          <a:xfrm>
            <a:off x="6819092" y="1217743"/>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42" name="TextBox 41">
            <a:extLst>
              <a:ext uri="{FF2B5EF4-FFF2-40B4-BE49-F238E27FC236}">
                <a16:creationId xmlns:a16="http://schemas.microsoft.com/office/drawing/2014/main" id="{54D6BF21-20D3-AA44-B4CB-6F0438EC5BD6}"/>
              </a:ext>
            </a:extLst>
          </p:cNvPr>
          <p:cNvSpPr txBox="1"/>
          <p:nvPr/>
        </p:nvSpPr>
        <p:spPr>
          <a:xfrm>
            <a:off x="6819092" y="4533824"/>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4" name="TextBox 3">
            <a:extLst>
              <a:ext uri="{FF2B5EF4-FFF2-40B4-BE49-F238E27FC236}">
                <a16:creationId xmlns:a16="http://schemas.microsoft.com/office/drawing/2014/main" id="{BF700DD3-D281-2A80-5FDE-BA96B4FAF592}"/>
              </a:ext>
            </a:extLst>
          </p:cNvPr>
          <p:cNvSpPr txBox="1"/>
          <p:nvPr/>
        </p:nvSpPr>
        <p:spPr>
          <a:xfrm>
            <a:off x="497003" y="3942578"/>
            <a:ext cx="3180273"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5" name="TextBox 4">
            <a:extLst>
              <a:ext uri="{FF2B5EF4-FFF2-40B4-BE49-F238E27FC236}">
                <a16:creationId xmlns:a16="http://schemas.microsoft.com/office/drawing/2014/main" id="{3216EEDD-E76C-3257-6A62-1FF9476DF9E0}"/>
              </a:ext>
            </a:extLst>
          </p:cNvPr>
          <p:cNvSpPr txBox="1"/>
          <p:nvPr/>
        </p:nvSpPr>
        <p:spPr>
          <a:xfrm>
            <a:off x="497004" y="3453724"/>
            <a:ext cx="1431482"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 HERE</a:t>
            </a:r>
          </a:p>
        </p:txBody>
      </p:sp>
    </p:spTree>
    <p:extLst>
      <p:ext uri="{BB962C8B-B14F-4D97-AF65-F5344CB8AC3E}">
        <p14:creationId xmlns:p14="http://schemas.microsoft.com/office/powerpoint/2010/main" val="2974100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6863238" y="1984419"/>
            <a:ext cx="1482188" cy="1482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rot="5400000">
            <a:off x="4197250" y="1851683"/>
            <a:ext cx="3664977" cy="3664977"/>
          </a:xfrm>
          <a:prstGeom prst="arc">
            <a:avLst>
              <a:gd name="adj1" fmla="val 16200000"/>
              <a:gd name="adj2" fmla="val 12524190"/>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entury Gothic" panose="020B0502020202020204" pitchFamily="34" charset="0"/>
            </a:endParaRPr>
          </a:p>
        </p:txBody>
      </p:sp>
      <p:sp>
        <p:nvSpPr>
          <p:cNvPr id="35" name="Oval 34"/>
          <p:cNvSpPr/>
          <p:nvPr/>
        </p:nvSpPr>
        <p:spPr>
          <a:xfrm>
            <a:off x="6771247" y="4755480"/>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704372" y="1782277"/>
            <a:ext cx="701268" cy="7012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26316" y="4006189"/>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42C74AE-4043-D64C-B03F-F46EDC674C10}"/>
              </a:ext>
            </a:extLst>
          </p:cNvPr>
          <p:cNvSpPr>
            <a:spLocks noGrp="1"/>
          </p:cNvSpPr>
          <p:nvPr>
            <p:ph type="title"/>
          </p:nvPr>
        </p:nvSpPr>
        <p:spPr>
          <a:xfrm>
            <a:off x="494446" y="1088044"/>
            <a:ext cx="10591800" cy="999994"/>
          </a:xfrm>
        </p:spPr>
        <p:txBody>
          <a:bodyPr/>
          <a:lstStyle/>
          <a:p>
            <a:r>
              <a:rPr lang="en-US" dirty="0"/>
              <a:t>Bubble Services</a:t>
            </a:r>
          </a:p>
        </p:txBody>
      </p:sp>
      <p:sp>
        <p:nvSpPr>
          <p:cNvPr id="13" name="Freeform 55"/>
          <p:cNvSpPr>
            <a:spLocks noEditPoints="1"/>
          </p:cNvSpPr>
          <p:nvPr/>
        </p:nvSpPr>
        <p:spPr bwMode="auto">
          <a:xfrm>
            <a:off x="4883480" y="1955529"/>
            <a:ext cx="336550" cy="338138"/>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4" name="Freeform 36"/>
          <p:cNvSpPr>
            <a:spLocks noEditPoints="1"/>
          </p:cNvSpPr>
          <p:nvPr/>
        </p:nvSpPr>
        <p:spPr bwMode="auto">
          <a:xfrm>
            <a:off x="4196988" y="4161250"/>
            <a:ext cx="336550" cy="338138"/>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Freeform 47"/>
          <p:cNvSpPr>
            <a:spLocks noEditPoints="1"/>
          </p:cNvSpPr>
          <p:nvPr/>
        </p:nvSpPr>
        <p:spPr bwMode="auto">
          <a:xfrm>
            <a:off x="6939415" y="4956968"/>
            <a:ext cx="334963" cy="338138"/>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9" name="Freeform 85"/>
          <p:cNvSpPr>
            <a:spLocks noEditPoints="1"/>
          </p:cNvSpPr>
          <p:nvPr/>
        </p:nvSpPr>
        <p:spPr bwMode="auto">
          <a:xfrm>
            <a:off x="7357329" y="2490672"/>
            <a:ext cx="529612" cy="529612"/>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TextBox 21"/>
          <p:cNvSpPr txBox="1"/>
          <p:nvPr/>
        </p:nvSpPr>
        <p:spPr>
          <a:xfrm>
            <a:off x="7788593" y="5054995"/>
            <a:ext cx="248827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24" name="TextBox 23"/>
          <p:cNvSpPr txBox="1"/>
          <p:nvPr/>
        </p:nvSpPr>
        <p:spPr>
          <a:xfrm>
            <a:off x="1261201" y="4307290"/>
            <a:ext cx="2460551" cy="738664"/>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a:t>
            </a:r>
          </a:p>
        </p:txBody>
      </p:sp>
      <p:sp>
        <p:nvSpPr>
          <p:cNvPr id="26" name="TextBox 25"/>
          <p:cNvSpPr txBox="1"/>
          <p:nvPr/>
        </p:nvSpPr>
        <p:spPr>
          <a:xfrm>
            <a:off x="1877463" y="2083587"/>
            <a:ext cx="2460551" cy="738664"/>
          </a:xfrm>
          <a:prstGeom prst="rect">
            <a:avLst/>
          </a:prstGeom>
          <a:noFill/>
        </p:spPr>
        <p:txBody>
          <a:bodyPr wrap="square" lIns="0" rIns="0" rtlCol="0">
            <a:spAutoFit/>
          </a:bodyPr>
          <a:lstStyle/>
          <a:p>
            <a:pPr algn="r"/>
            <a:r>
              <a:rPr lang="en-US" sz="1400" dirty="0">
                <a:latin typeface="Century Gothic" panose="020B0502020202020204" pitchFamily="34" charset="0"/>
              </a:rPr>
              <a:t>Lorem ipsum dolor sit amet, consectetur adipiscing elit. Sed et tellus.</a:t>
            </a:r>
          </a:p>
        </p:txBody>
      </p:sp>
      <p:sp>
        <p:nvSpPr>
          <p:cNvPr id="28" name="TextBox 27"/>
          <p:cNvSpPr txBox="1"/>
          <p:nvPr/>
        </p:nvSpPr>
        <p:spPr>
          <a:xfrm>
            <a:off x="8569523" y="2422141"/>
            <a:ext cx="2441892"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a:t>
            </a:r>
          </a:p>
        </p:txBody>
      </p:sp>
      <p:sp>
        <p:nvSpPr>
          <p:cNvPr id="4" name="Footer Placeholder 3">
            <a:extLst>
              <a:ext uri="{FF2B5EF4-FFF2-40B4-BE49-F238E27FC236}">
                <a16:creationId xmlns:a16="http://schemas.microsoft.com/office/drawing/2014/main" id="{A4E484D0-B3B3-2F48-8061-A5D7BA2D68FA}"/>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23" name="TextBox 22">
            <a:extLst>
              <a:ext uri="{FF2B5EF4-FFF2-40B4-BE49-F238E27FC236}">
                <a16:creationId xmlns:a16="http://schemas.microsoft.com/office/drawing/2014/main" id="{E89E08E0-33D3-B24A-A2E1-47FBA54D6A56}"/>
              </a:ext>
            </a:extLst>
          </p:cNvPr>
          <p:cNvSpPr txBox="1"/>
          <p:nvPr/>
        </p:nvSpPr>
        <p:spPr>
          <a:xfrm>
            <a:off x="8493614" y="2088038"/>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5" name="TextBox 24">
            <a:extLst>
              <a:ext uri="{FF2B5EF4-FFF2-40B4-BE49-F238E27FC236}">
                <a16:creationId xmlns:a16="http://schemas.microsoft.com/office/drawing/2014/main" id="{F2292701-8761-F14C-BC5B-F193E1DF4684}"/>
              </a:ext>
            </a:extLst>
          </p:cNvPr>
          <p:cNvSpPr txBox="1"/>
          <p:nvPr/>
        </p:nvSpPr>
        <p:spPr>
          <a:xfrm>
            <a:off x="7703904" y="4720892"/>
            <a:ext cx="2087382" cy="369332"/>
          </a:xfrm>
          <a:prstGeom prst="rect">
            <a:avLst/>
          </a:prstGeom>
          <a:noFill/>
        </p:spPr>
        <p:txBody>
          <a:bodyPr wrap="square" rtlCol="0">
            <a:spAutoFit/>
          </a:bodyPr>
          <a:lstStyle/>
          <a:p>
            <a:r>
              <a:rPr lang="en-US" dirty="0">
                <a:solidFill>
                  <a:schemeClr val="tx2"/>
                </a:solidFill>
                <a:latin typeface="Prometo Medium" panose="020B0704030203060203" pitchFamily="34" charset="0"/>
              </a:rPr>
              <a:t>Service Title</a:t>
            </a:r>
          </a:p>
        </p:txBody>
      </p:sp>
      <p:sp>
        <p:nvSpPr>
          <p:cNvPr id="27" name="TextBox 26">
            <a:extLst>
              <a:ext uri="{FF2B5EF4-FFF2-40B4-BE49-F238E27FC236}">
                <a16:creationId xmlns:a16="http://schemas.microsoft.com/office/drawing/2014/main" id="{5D65A047-30AD-EC4F-B211-39BE416E79B2}"/>
              </a:ext>
            </a:extLst>
          </p:cNvPr>
          <p:cNvSpPr txBox="1"/>
          <p:nvPr/>
        </p:nvSpPr>
        <p:spPr>
          <a:xfrm>
            <a:off x="1718924" y="3991942"/>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Title</a:t>
            </a:r>
          </a:p>
        </p:txBody>
      </p:sp>
      <p:sp>
        <p:nvSpPr>
          <p:cNvPr id="30" name="TextBox 29">
            <a:extLst>
              <a:ext uri="{FF2B5EF4-FFF2-40B4-BE49-F238E27FC236}">
                <a16:creationId xmlns:a16="http://schemas.microsoft.com/office/drawing/2014/main" id="{CDF9A112-F8A3-B545-8B4C-12166A57CB63}"/>
              </a:ext>
            </a:extLst>
          </p:cNvPr>
          <p:cNvSpPr txBox="1"/>
          <p:nvPr/>
        </p:nvSpPr>
        <p:spPr>
          <a:xfrm>
            <a:off x="2335948" y="1754332"/>
            <a:ext cx="2087382" cy="369332"/>
          </a:xfrm>
          <a:prstGeom prst="rect">
            <a:avLst/>
          </a:prstGeom>
          <a:noFill/>
        </p:spPr>
        <p:txBody>
          <a:bodyPr wrap="square" rtlCol="0">
            <a:spAutoFit/>
          </a:bodyPr>
          <a:lstStyle/>
          <a:p>
            <a:pPr algn="r"/>
            <a:r>
              <a:rPr lang="en-US" dirty="0">
                <a:solidFill>
                  <a:schemeClr val="tx2"/>
                </a:solidFill>
                <a:latin typeface="Prometo Medium" panose="020B0704030203060203" pitchFamily="34" charset="0"/>
              </a:rPr>
              <a:t>Service Title</a:t>
            </a:r>
          </a:p>
        </p:txBody>
      </p:sp>
    </p:spTree>
    <p:extLst>
      <p:ext uri="{BB962C8B-B14F-4D97-AF65-F5344CB8AC3E}">
        <p14:creationId xmlns:p14="http://schemas.microsoft.com/office/powerpoint/2010/main" val="83944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8366446"/>
              </p:ext>
            </p:extLst>
          </p:nvPr>
        </p:nvGraphicFramePr>
        <p:xfrm>
          <a:off x="2797520" y="628287"/>
          <a:ext cx="7810252" cy="520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64E8B5C-1F9E-6E48-B474-CD31013E1286}"/>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9" name="TextBox 8">
            <a:extLst>
              <a:ext uri="{FF2B5EF4-FFF2-40B4-BE49-F238E27FC236}">
                <a16:creationId xmlns:a16="http://schemas.microsoft.com/office/drawing/2014/main" id="{A0164BB8-8530-1340-A1BC-941BF7D89382}"/>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
        <p:nvSpPr>
          <p:cNvPr id="4" name="Footer Placeholder 3">
            <a:extLst>
              <a:ext uri="{FF2B5EF4-FFF2-40B4-BE49-F238E27FC236}">
                <a16:creationId xmlns:a16="http://schemas.microsoft.com/office/drawing/2014/main" id="{B5D1DB3F-2FE1-F047-A769-BAC24BF0E9C3}"/>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0" name="Title 6">
            <a:extLst>
              <a:ext uri="{FF2B5EF4-FFF2-40B4-BE49-F238E27FC236}">
                <a16:creationId xmlns:a16="http://schemas.microsoft.com/office/drawing/2014/main" id="{BA3DE31A-15BF-104E-5F5C-2F41F3E1805C}"/>
              </a:ext>
            </a:extLst>
          </p:cNvPr>
          <p:cNvSpPr txBox="1">
            <a:spLocks/>
          </p:cNvSpPr>
          <p:nvPr/>
        </p:nvSpPr>
        <p:spPr>
          <a:xfrm>
            <a:off x="509728" y="2339984"/>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Smart </a:t>
            </a:r>
            <a:br>
              <a:rPr lang="en-US" i="0" dirty="0">
                <a:solidFill>
                  <a:schemeClr val="tx2"/>
                </a:solidFill>
              </a:rPr>
            </a:br>
            <a:r>
              <a:rPr lang="en-US" i="0" dirty="0">
                <a:solidFill>
                  <a:schemeClr val="tx2"/>
                </a:solidFill>
              </a:rPr>
              <a:t>Art</a:t>
            </a:r>
            <a:br>
              <a:rPr lang="en-US" i="0" dirty="0">
                <a:solidFill>
                  <a:schemeClr val="tx2"/>
                </a:solidFill>
              </a:rPr>
            </a:br>
            <a:r>
              <a:rPr lang="en-US" i="0" dirty="0">
                <a:solidFill>
                  <a:schemeClr val="tx2"/>
                </a:solidFill>
              </a:rPr>
              <a:t>Slides</a:t>
            </a:r>
          </a:p>
        </p:txBody>
      </p:sp>
    </p:spTree>
    <p:extLst>
      <p:ext uri="{BB962C8B-B14F-4D97-AF65-F5344CB8AC3E}">
        <p14:creationId xmlns:p14="http://schemas.microsoft.com/office/powerpoint/2010/main" val="78148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A0E3435-8299-BC4D-825F-35641B6674D9}"/>
              </a:ext>
            </a:extLst>
          </p:cNvPr>
          <p:cNvSpPr>
            <a:spLocks noGrp="1"/>
          </p:cNvSpPr>
          <p:nvPr>
            <p:ph type="ftr" sz="quarter" idx="11"/>
          </p:nvPr>
        </p:nvSpPr>
        <p:spPr/>
        <p:txBody>
          <a:bodyPr/>
          <a:lstStyle/>
          <a:p>
            <a:r>
              <a:rPr lang="en-US" dirty="0"/>
              <a:t>PRESENTATION TITLE (To customize: Insert &gt; Header Footer &gt; Edit Footer Text &gt; Apply to All)</a:t>
            </a:r>
          </a:p>
        </p:txBody>
      </p:sp>
      <p:sp>
        <p:nvSpPr>
          <p:cNvPr id="2" name="Title 1"/>
          <p:cNvSpPr>
            <a:spLocks noGrp="1"/>
          </p:cNvSpPr>
          <p:nvPr>
            <p:ph type="title" idx="4294967295"/>
          </p:nvPr>
        </p:nvSpPr>
        <p:spPr>
          <a:xfrm>
            <a:off x="484981" y="1671638"/>
            <a:ext cx="3297237" cy="1782762"/>
          </a:xfrm>
        </p:spPr>
        <p:txBody>
          <a:bodyPr wrap="none" anchor="t"/>
          <a:lstStyle/>
          <a:p>
            <a:r>
              <a:rPr lang="en-US" dirty="0"/>
              <a:t>Welcome</a:t>
            </a:r>
          </a:p>
        </p:txBody>
      </p:sp>
      <p:sp>
        <p:nvSpPr>
          <p:cNvPr id="12" name="TextBox 11"/>
          <p:cNvSpPr txBox="1"/>
          <p:nvPr/>
        </p:nvSpPr>
        <p:spPr>
          <a:xfrm>
            <a:off x="502568" y="3822021"/>
            <a:ext cx="4730258" cy="323165"/>
          </a:xfrm>
          <a:prstGeom prst="rect">
            <a:avLst/>
          </a:prstGeom>
          <a:noFill/>
        </p:spPr>
        <p:txBody>
          <a:bodyPr wrap="square" lIns="0" rIns="0" rtlCol="0">
            <a:spAutoFit/>
          </a:bodyPr>
          <a:lstStyle/>
          <a:p>
            <a:r>
              <a:rPr lang="en-US" sz="1500" dirty="0">
                <a:solidFill>
                  <a:schemeClr val="tx2"/>
                </a:solidFill>
              </a:rPr>
              <a:t>Title</a:t>
            </a:r>
          </a:p>
        </p:txBody>
      </p:sp>
      <p:sp>
        <p:nvSpPr>
          <p:cNvPr id="3" name="Text Placeholder 4">
            <a:extLst>
              <a:ext uri="{FF2B5EF4-FFF2-40B4-BE49-F238E27FC236}">
                <a16:creationId xmlns:a16="http://schemas.microsoft.com/office/drawing/2014/main" id="{145214C5-C427-6F85-90B4-B018AEDDDC81}"/>
              </a:ext>
            </a:extLst>
          </p:cNvPr>
          <p:cNvSpPr txBox="1">
            <a:spLocks/>
          </p:cNvSpPr>
          <p:nvPr/>
        </p:nvSpPr>
        <p:spPr>
          <a:xfrm>
            <a:off x="514109" y="3379042"/>
            <a:ext cx="10591800" cy="518337"/>
          </a:xfrm>
          <a:prstGeom prst="rect">
            <a:avLst/>
          </a:prstGeom>
        </p:spPr>
        <p:txBody>
          <a:bodyPr lIns="0"/>
          <a:lst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4"/>
                </a:solidFill>
              </a:rPr>
              <a:t>Speaker Name</a:t>
            </a:r>
          </a:p>
        </p:txBody>
      </p:sp>
    </p:spTree>
    <p:extLst>
      <p:ext uri="{BB962C8B-B14F-4D97-AF65-F5344CB8AC3E}">
        <p14:creationId xmlns:p14="http://schemas.microsoft.com/office/powerpoint/2010/main" val="696249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4875717"/>
              </p:ext>
            </p:extLst>
          </p:nvPr>
        </p:nvGraphicFramePr>
        <p:xfrm>
          <a:off x="3960552" y="8692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6F2A8ED3-86EF-C744-8F44-991869B3CC16}"/>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0" name="Title 6">
            <a:extLst>
              <a:ext uri="{FF2B5EF4-FFF2-40B4-BE49-F238E27FC236}">
                <a16:creationId xmlns:a16="http://schemas.microsoft.com/office/drawing/2014/main" id="{30DA4704-FE13-D436-0524-8DD45AE7A774}"/>
              </a:ext>
            </a:extLst>
          </p:cNvPr>
          <p:cNvSpPr txBox="1">
            <a:spLocks/>
          </p:cNvSpPr>
          <p:nvPr/>
        </p:nvSpPr>
        <p:spPr>
          <a:xfrm>
            <a:off x="509728" y="2339984"/>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Smart </a:t>
            </a:r>
            <a:br>
              <a:rPr lang="en-US" i="0" dirty="0">
                <a:solidFill>
                  <a:schemeClr val="tx2"/>
                </a:solidFill>
              </a:rPr>
            </a:br>
            <a:r>
              <a:rPr lang="en-US" i="0" dirty="0">
                <a:solidFill>
                  <a:schemeClr val="tx2"/>
                </a:solidFill>
              </a:rPr>
              <a:t>Art</a:t>
            </a:r>
            <a:br>
              <a:rPr lang="en-US" i="0" dirty="0">
                <a:solidFill>
                  <a:schemeClr val="tx2"/>
                </a:solidFill>
              </a:rPr>
            </a:br>
            <a:r>
              <a:rPr lang="en-US" i="0" dirty="0">
                <a:solidFill>
                  <a:schemeClr val="tx2"/>
                </a:solidFill>
              </a:rPr>
              <a:t>Slides</a:t>
            </a:r>
          </a:p>
        </p:txBody>
      </p:sp>
      <p:sp>
        <p:nvSpPr>
          <p:cNvPr id="11" name="TextBox 10">
            <a:extLst>
              <a:ext uri="{FF2B5EF4-FFF2-40B4-BE49-F238E27FC236}">
                <a16:creationId xmlns:a16="http://schemas.microsoft.com/office/drawing/2014/main" id="{4B52063C-E70C-E164-390D-9BB6B9A1F8D9}"/>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1A533822-060E-ED89-1B1B-6664093A689F}"/>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12150632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Smart Art Slides</a:t>
            </a:r>
          </a:p>
        </p:txBody>
      </p:sp>
      <p:graphicFrame>
        <p:nvGraphicFramePr>
          <p:cNvPr id="2" name="Diagram 1"/>
          <p:cNvGraphicFramePr/>
          <p:nvPr>
            <p:extLst>
              <p:ext uri="{D42A27DB-BD31-4B8C-83A1-F6EECF244321}">
                <p14:modId xmlns:p14="http://schemas.microsoft.com/office/powerpoint/2010/main" val="3316963656"/>
              </p:ext>
            </p:extLst>
          </p:nvPr>
        </p:nvGraphicFramePr>
        <p:xfrm>
          <a:off x="514110" y="1856436"/>
          <a:ext cx="10514056" cy="193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35128"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14" name="TextBox 13"/>
          <p:cNvSpPr txBox="1"/>
          <p:nvPr/>
        </p:nvSpPr>
        <p:spPr>
          <a:xfrm>
            <a:off x="3110228"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16" name="TextBox 15"/>
          <p:cNvSpPr txBox="1"/>
          <p:nvPr/>
        </p:nvSpPr>
        <p:spPr>
          <a:xfrm>
            <a:off x="5699409"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18" name="TextBox 17"/>
          <p:cNvSpPr txBox="1"/>
          <p:nvPr/>
        </p:nvSpPr>
        <p:spPr>
          <a:xfrm>
            <a:off x="8288590" y="3787129"/>
            <a:ext cx="2067992" cy="707886"/>
          </a:xfrm>
          <a:prstGeom prst="rect">
            <a:avLst/>
          </a:prstGeom>
          <a:noFill/>
        </p:spPr>
        <p:txBody>
          <a:bodyPr wrap="square" lIns="0" rIns="0" rtlCol="0">
            <a:spAutoFit/>
          </a:bodyPr>
          <a:lstStyle/>
          <a:p>
            <a:pPr>
              <a:lnSpc>
                <a:spcPts val="1640"/>
              </a:lnSpc>
            </a:pPr>
            <a:r>
              <a:rPr lang="en-US" sz="1400" dirty="0">
                <a:latin typeface="Century Gothic" panose="020B0502020202020204" pitchFamily="34" charset="0"/>
              </a:rPr>
              <a:t>Lorem ipsum dolor sit amet, consectetur adipiscing elit. </a:t>
            </a:r>
          </a:p>
        </p:txBody>
      </p:sp>
      <p:sp>
        <p:nvSpPr>
          <p:cNvPr id="4" name="Footer Placeholder 3">
            <a:extLst>
              <a:ext uri="{FF2B5EF4-FFF2-40B4-BE49-F238E27FC236}">
                <a16:creationId xmlns:a16="http://schemas.microsoft.com/office/drawing/2014/main" id="{DA03FBD1-8DDF-1C49-868B-BE7824892E9C}"/>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847167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14064951"/>
              </p:ext>
            </p:extLst>
          </p:nvPr>
        </p:nvGraphicFramePr>
        <p:xfrm>
          <a:off x="5297056" y="1249363"/>
          <a:ext cx="5958378" cy="4494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5D186B18-7894-B049-8F84-A34CAF93C2B5}"/>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6" name="Title 6">
            <a:extLst>
              <a:ext uri="{FF2B5EF4-FFF2-40B4-BE49-F238E27FC236}">
                <a16:creationId xmlns:a16="http://schemas.microsoft.com/office/drawing/2014/main" id="{825610C8-6745-9805-F14F-AAE588F62375}"/>
              </a:ext>
            </a:extLst>
          </p:cNvPr>
          <p:cNvSpPr>
            <a:spLocks noGrp="1"/>
          </p:cNvSpPr>
          <p:nvPr>
            <p:ph type="title"/>
          </p:nvPr>
        </p:nvSpPr>
        <p:spPr>
          <a:xfrm>
            <a:off x="509728" y="2339984"/>
            <a:ext cx="4187371" cy="1783443"/>
          </a:xfrm>
        </p:spPr>
        <p:txBody>
          <a:bodyPr/>
          <a:lstStyle/>
          <a:p>
            <a:r>
              <a:rPr lang="en-US" i="0" dirty="0"/>
              <a:t>Smart </a:t>
            </a:r>
            <a:br>
              <a:rPr lang="en-US" i="0" dirty="0"/>
            </a:br>
            <a:r>
              <a:rPr lang="en-US" i="0" dirty="0"/>
              <a:t>Art</a:t>
            </a:r>
            <a:br>
              <a:rPr lang="en-US" i="0" dirty="0"/>
            </a:br>
            <a:r>
              <a:rPr lang="en-US" i="0" dirty="0"/>
              <a:t>Slides</a:t>
            </a:r>
          </a:p>
        </p:txBody>
      </p:sp>
      <p:sp>
        <p:nvSpPr>
          <p:cNvPr id="9" name="TextBox 8">
            <a:extLst>
              <a:ext uri="{FF2B5EF4-FFF2-40B4-BE49-F238E27FC236}">
                <a16:creationId xmlns:a16="http://schemas.microsoft.com/office/drawing/2014/main" id="{E667E514-1AF2-DA44-A2E5-4E93EF792711}"/>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77CB064A-6C31-7DE7-8909-7DF028FAA92D}"/>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1510891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F893F4-2602-5647-AA8E-1D0F620CE137}"/>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graphicFrame>
        <p:nvGraphicFramePr>
          <p:cNvPr id="4" name="Diagram 3"/>
          <p:cNvGraphicFramePr/>
          <p:nvPr>
            <p:extLst>
              <p:ext uri="{D42A27DB-BD31-4B8C-83A1-F6EECF244321}">
                <p14:modId xmlns:p14="http://schemas.microsoft.com/office/powerpoint/2010/main" val="3413218666"/>
              </p:ext>
            </p:extLst>
          </p:nvPr>
        </p:nvGraphicFramePr>
        <p:xfrm>
          <a:off x="4204010" y="948641"/>
          <a:ext cx="8138160"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70FF7F6D-594B-BF0F-9DD8-06ECF1F13221}"/>
              </a:ext>
            </a:extLst>
          </p:cNvPr>
          <p:cNvSpPr txBox="1">
            <a:spLocks/>
          </p:cNvSpPr>
          <p:nvPr/>
        </p:nvSpPr>
        <p:spPr>
          <a:xfrm>
            <a:off x="509728" y="1761250"/>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i="0" dirty="0">
                <a:solidFill>
                  <a:schemeClr val="tx2"/>
                </a:solidFill>
              </a:rPr>
              <a:t>Smart </a:t>
            </a:r>
            <a:br>
              <a:rPr lang="en-US" i="0" dirty="0">
                <a:solidFill>
                  <a:schemeClr val="tx2"/>
                </a:solidFill>
              </a:rPr>
            </a:br>
            <a:r>
              <a:rPr lang="en-US" i="0" dirty="0">
                <a:solidFill>
                  <a:schemeClr val="tx2"/>
                </a:solidFill>
              </a:rPr>
              <a:t>Art</a:t>
            </a:r>
            <a:br>
              <a:rPr lang="en-US" i="0" dirty="0">
                <a:solidFill>
                  <a:schemeClr val="tx2"/>
                </a:solidFill>
              </a:rPr>
            </a:br>
            <a:r>
              <a:rPr lang="en-US" i="0" dirty="0">
                <a:solidFill>
                  <a:schemeClr val="tx2"/>
                </a:solidFill>
              </a:rPr>
              <a:t>Slides</a:t>
            </a:r>
          </a:p>
        </p:txBody>
      </p:sp>
      <p:sp>
        <p:nvSpPr>
          <p:cNvPr id="9" name="TextBox 8">
            <a:extLst>
              <a:ext uri="{FF2B5EF4-FFF2-40B4-BE49-F238E27FC236}">
                <a16:creationId xmlns:a16="http://schemas.microsoft.com/office/drawing/2014/main" id="{DB252C71-7A4A-2A29-0959-1F451AD76459}"/>
              </a:ext>
            </a:extLst>
          </p:cNvPr>
          <p:cNvSpPr txBox="1"/>
          <p:nvPr/>
        </p:nvSpPr>
        <p:spPr>
          <a:xfrm>
            <a:off x="509727" y="4093262"/>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1" name="TextBox 10">
            <a:extLst>
              <a:ext uri="{FF2B5EF4-FFF2-40B4-BE49-F238E27FC236}">
                <a16:creationId xmlns:a16="http://schemas.microsoft.com/office/drawing/2014/main" id="{E3CAFEF8-F0ED-3AE9-2518-D8D52A2242B3}"/>
              </a:ext>
            </a:extLst>
          </p:cNvPr>
          <p:cNvSpPr txBox="1"/>
          <p:nvPr/>
        </p:nvSpPr>
        <p:spPr>
          <a:xfrm>
            <a:off x="509728" y="3604408"/>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141541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4176406398"/>
              </p:ext>
            </p:extLst>
          </p:nvPr>
        </p:nvGraphicFramePr>
        <p:xfrm>
          <a:off x="4115074" y="1131274"/>
          <a:ext cx="6136474" cy="539261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ACE6DF05-ADE8-1548-B9F1-F779AC2C9469}"/>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itle 4">
            <a:extLst>
              <a:ext uri="{FF2B5EF4-FFF2-40B4-BE49-F238E27FC236}">
                <a16:creationId xmlns:a16="http://schemas.microsoft.com/office/drawing/2014/main" id="{15C194FF-7B28-E06B-4A68-D6B0A9241E26}"/>
              </a:ext>
            </a:extLst>
          </p:cNvPr>
          <p:cNvSpPr>
            <a:spLocks noGrp="1"/>
          </p:cNvSpPr>
          <p:nvPr>
            <p:ph type="title"/>
          </p:nvPr>
        </p:nvSpPr>
        <p:spPr/>
        <p:txBody>
          <a:bodyPr/>
          <a:lstStyle/>
          <a:p>
            <a:r>
              <a:rPr lang="en-US" i="0" dirty="0"/>
              <a:t>Line Chart</a:t>
            </a:r>
          </a:p>
        </p:txBody>
      </p:sp>
      <p:sp>
        <p:nvSpPr>
          <p:cNvPr id="11" name="TextBox 10">
            <a:extLst>
              <a:ext uri="{FF2B5EF4-FFF2-40B4-BE49-F238E27FC236}">
                <a16:creationId xmlns:a16="http://schemas.microsoft.com/office/drawing/2014/main" id="{17E349F0-744B-E47D-67F9-5A479ED85BC5}"/>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AE930DAA-7AF5-B2B8-EDB6-47206B31F019}"/>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1910565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56" y="2339984"/>
            <a:ext cx="4187371" cy="1783443"/>
          </a:xfrm>
        </p:spPr>
        <p:txBody>
          <a:bodyPr/>
          <a:lstStyle/>
          <a:p>
            <a:r>
              <a:rPr lang="en-US" i="0" dirty="0"/>
              <a:t>Clustered</a:t>
            </a:r>
            <a:br>
              <a:rPr lang="en-US" i="0" dirty="0"/>
            </a:br>
            <a:r>
              <a:rPr lang="en-US" i="0" dirty="0"/>
              <a:t>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2203138222"/>
              </p:ext>
            </p:extLst>
          </p:nvPr>
        </p:nvGraphicFramePr>
        <p:xfrm>
          <a:off x="4947140" y="1144453"/>
          <a:ext cx="6233586" cy="537943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FFB0EDF7-C817-314A-9C41-C6432C804F3E}"/>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38FF76FD-AFC1-32D0-25D8-BDDC1E6EDA84}"/>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227932AF-9FE6-682A-9D3E-0C6B93942946}"/>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165829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F34EF6-8E43-8A6F-FD60-6EF4C642AF79}"/>
              </a:ext>
            </a:extLst>
          </p:cNvPr>
          <p:cNvSpPr>
            <a:spLocks noGrp="1"/>
          </p:cNvSpPr>
          <p:nvPr>
            <p:ph type="title"/>
          </p:nvPr>
        </p:nvSpPr>
        <p:spPr/>
        <p:txBody>
          <a:bodyPr/>
          <a:lstStyle/>
          <a:p>
            <a:r>
              <a:rPr lang="en-US" i="0" dirty="0"/>
              <a:t>Clustered 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1908879712"/>
              </p:ext>
            </p:extLst>
          </p:nvPr>
        </p:nvGraphicFramePr>
        <p:xfrm>
          <a:off x="5093171" y="1148863"/>
          <a:ext cx="6014441" cy="5545014"/>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DA82480E-D8E8-AB43-8626-76C49629778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1" name="TextBox 10">
            <a:extLst>
              <a:ext uri="{FF2B5EF4-FFF2-40B4-BE49-F238E27FC236}">
                <a16:creationId xmlns:a16="http://schemas.microsoft.com/office/drawing/2014/main" id="{23D394DB-770A-A7FD-D763-963A192A1148}"/>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AADDD75F-B678-A6F7-EBF1-28E8FD72DF67}"/>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2899226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442755630"/>
              </p:ext>
            </p:extLst>
          </p:nvPr>
        </p:nvGraphicFramePr>
        <p:xfrm>
          <a:off x="4953001" y="1129064"/>
          <a:ext cx="6216001" cy="5374696"/>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63A2F873-7E0E-8C4F-B038-730D92EB3C86}"/>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10" name="Title 1">
            <a:extLst>
              <a:ext uri="{FF2B5EF4-FFF2-40B4-BE49-F238E27FC236}">
                <a16:creationId xmlns:a16="http://schemas.microsoft.com/office/drawing/2014/main" id="{1150E96D-7DA2-7B3F-4282-C710AD12CF87}"/>
              </a:ext>
            </a:extLst>
          </p:cNvPr>
          <p:cNvSpPr>
            <a:spLocks noGrp="1"/>
          </p:cNvSpPr>
          <p:nvPr>
            <p:ph type="title"/>
          </p:nvPr>
        </p:nvSpPr>
        <p:spPr>
          <a:xfrm>
            <a:off x="509728" y="2339984"/>
            <a:ext cx="4187371" cy="1783443"/>
          </a:xfrm>
        </p:spPr>
        <p:txBody>
          <a:bodyPr/>
          <a:lstStyle/>
          <a:p>
            <a:r>
              <a:rPr lang="en-US" i="0" dirty="0"/>
              <a:t>Bar</a:t>
            </a:r>
            <a:br>
              <a:rPr lang="en-US" i="0" dirty="0"/>
            </a:br>
            <a:r>
              <a:rPr lang="en-US" i="0" dirty="0"/>
              <a:t>Chart</a:t>
            </a:r>
            <a:br>
              <a:rPr lang="en-US" i="0" dirty="0"/>
            </a:br>
            <a:r>
              <a:rPr lang="en-US" i="0" dirty="0"/>
              <a:t>Style</a:t>
            </a:r>
          </a:p>
        </p:txBody>
      </p:sp>
      <p:sp>
        <p:nvSpPr>
          <p:cNvPr id="11" name="TextBox 10">
            <a:extLst>
              <a:ext uri="{FF2B5EF4-FFF2-40B4-BE49-F238E27FC236}">
                <a16:creationId xmlns:a16="http://schemas.microsoft.com/office/drawing/2014/main" id="{32AB3182-9C1D-E57C-39E3-7DB782078662}"/>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635DD082-FEF5-23F4-8FAE-421B6DA46362}"/>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49189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40587960"/>
              </p:ext>
            </p:extLst>
          </p:nvPr>
        </p:nvGraphicFramePr>
        <p:xfrm>
          <a:off x="5020804" y="1154937"/>
          <a:ext cx="6136474" cy="537209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A136007F-A573-1249-96C5-FB5BD1C5248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itle 6">
            <a:extLst>
              <a:ext uri="{FF2B5EF4-FFF2-40B4-BE49-F238E27FC236}">
                <a16:creationId xmlns:a16="http://schemas.microsoft.com/office/drawing/2014/main" id="{C4B1B42A-9B14-BCEC-8984-9C83BF0D92F7}"/>
              </a:ext>
            </a:extLst>
          </p:cNvPr>
          <p:cNvSpPr>
            <a:spLocks noGrp="1"/>
          </p:cNvSpPr>
          <p:nvPr>
            <p:ph type="title"/>
          </p:nvPr>
        </p:nvSpPr>
        <p:spPr>
          <a:xfrm>
            <a:off x="509728" y="2324549"/>
            <a:ext cx="4187371" cy="1783443"/>
          </a:xfrm>
        </p:spPr>
        <p:txBody>
          <a:bodyPr/>
          <a:lstStyle/>
          <a:p>
            <a:r>
              <a:rPr lang="en-US" i="0" dirty="0"/>
              <a:t>Clustered Bar </a:t>
            </a:r>
            <a:br>
              <a:rPr lang="en-US" i="0" dirty="0"/>
            </a:br>
            <a:r>
              <a:rPr lang="en-US" i="0" dirty="0"/>
              <a:t>Chart</a:t>
            </a:r>
          </a:p>
        </p:txBody>
      </p:sp>
      <p:sp>
        <p:nvSpPr>
          <p:cNvPr id="11" name="TextBox 10">
            <a:extLst>
              <a:ext uri="{FF2B5EF4-FFF2-40B4-BE49-F238E27FC236}">
                <a16:creationId xmlns:a16="http://schemas.microsoft.com/office/drawing/2014/main" id="{C9E2609D-94F8-7383-5822-F66F152DCCCD}"/>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2" name="TextBox 11">
            <a:extLst>
              <a:ext uri="{FF2B5EF4-FFF2-40B4-BE49-F238E27FC236}">
                <a16:creationId xmlns:a16="http://schemas.microsoft.com/office/drawing/2014/main" id="{84F63C18-EDD3-6418-BB8E-4A016A70C947}"/>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2304162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56" y="2339984"/>
            <a:ext cx="4187371" cy="1783443"/>
          </a:xfrm>
        </p:spPr>
        <p:txBody>
          <a:bodyPr/>
          <a:lstStyle/>
          <a:p>
            <a:r>
              <a:rPr lang="en-US" i="0" dirty="0"/>
              <a:t>Stacked</a:t>
            </a:r>
            <a:br>
              <a:rPr lang="en-US" i="0" dirty="0"/>
            </a:br>
            <a:r>
              <a:rPr lang="en-US" i="0" dirty="0"/>
              <a:t>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3263068668"/>
              </p:ext>
            </p:extLst>
          </p:nvPr>
        </p:nvGraphicFramePr>
        <p:xfrm>
          <a:off x="4760763" y="1112108"/>
          <a:ext cx="6467928" cy="538754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2013240-E566-2C4F-B730-B5F37D2514B2}"/>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BB0BF405-244D-D14B-77B2-436679C96EA8}"/>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A38D5AA5-1074-9BAF-DE6F-99B9897DA72D}"/>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97011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03DD-4F12-F1BA-BEFB-4BC2C085A45B}"/>
              </a:ext>
            </a:extLst>
          </p:cNvPr>
          <p:cNvSpPr>
            <a:spLocks noGrp="1"/>
          </p:cNvSpPr>
          <p:nvPr>
            <p:ph type="title"/>
          </p:nvPr>
        </p:nvSpPr>
        <p:spPr/>
        <p:txBody>
          <a:bodyPr/>
          <a:lstStyle/>
          <a:p>
            <a:r>
              <a:rPr lang="en-US" dirty="0"/>
              <a:t>Thank You Sponsors</a:t>
            </a:r>
          </a:p>
        </p:txBody>
      </p:sp>
      <p:sp>
        <p:nvSpPr>
          <p:cNvPr id="3" name="Footer Placeholder 2">
            <a:extLst>
              <a:ext uri="{FF2B5EF4-FFF2-40B4-BE49-F238E27FC236}">
                <a16:creationId xmlns:a16="http://schemas.microsoft.com/office/drawing/2014/main" id="{05520AE8-E7CE-FF9C-9914-D2DF5D7EFC51}"/>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
        <p:nvSpPr>
          <p:cNvPr id="5" name="Picture Placeholder 4">
            <a:extLst>
              <a:ext uri="{FF2B5EF4-FFF2-40B4-BE49-F238E27FC236}">
                <a16:creationId xmlns:a16="http://schemas.microsoft.com/office/drawing/2014/main" id="{64B31772-644D-EBE1-F2A4-BD233F8E340E}"/>
              </a:ext>
            </a:extLst>
          </p:cNvPr>
          <p:cNvSpPr>
            <a:spLocks noGrp="1"/>
          </p:cNvSpPr>
          <p:nvPr>
            <p:ph type="pic" sz="quarter" idx="21"/>
          </p:nvPr>
        </p:nvSpPr>
        <p:spPr>
          <a:xfrm>
            <a:off x="507420" y="1756319"/>
            <a:ext cx="2294373" cy="1127093"/>
          </a:xfrm>
        </p:spPr>
        <p:txBody>
          <a:bodyPr/>
          <a:lstStyle/>
          <a:p>
            <a:endParaRPr lang="en-US"/>
          </a:p>
        </p:txBody>
      </p:sp>
      <p:sp>
        <p:nvSpPr>
          <p:cNvPr id="6" name="Picture Placeholder 5">
            <a:extLst>
              <a:ext uri="{FF2B5EF4-FFF2-40B4-BE49-F238E27FC236}">
                <a16:creationId xmlns:a16="http://schemas.microsoft.com/office/drawing/2014/main" id="{757F33A4-3A62-3303-FEC2-50D98367FCF0}"/>
              </a:ext>
            </a:extLst>
          </p:cNvPr>
          <p:cNvSpPr>
            <a:spLocks noGrp="1"/>
          </p:cNvSpPr>
          <p:nvPr>
            <p:ph type="pic" sz="quarter" idx="22"/>
          </p:nvPr>
        </p:nvSpPr>
        <p:spPr>
          <a:xfrm>
            <a:off x="2995755" y="1756319"/>
            <a:ext cx="2294373" cy="1127093"/>
          </a:xfrm>
        </p:spPr>
        <p:txBody>
          <a:bodyPr/>
          <a:lstStyle/>
          <a:p>
            <a:endParaRPr lang="en-US"/>
          </a:p>
        </p:txBody>
      </p:sp>
      <p:sp>
        <p:nvSpPr>
          <p:cNvPr id="7" name="Picture Placeholder 6">
            <a:extLst>
              <a:ext uri="{FF2B5EF4-FFF2-40B4-BE49-F238E27FC236}">
                <a16:creationId xmlns:a16="http://schemas.microsoft.com/office/drawing/2014/main" id="{DCC6EFAE-1C43-63B5-0805-AF8441827177}"/>
              </a:ext>
            </a:extLst>
          </p:cNvPr>
          <p:cNvSpPr>
            <a:spLocks noGrp="1"/>
          </p:cNvSpPr>
          <p:nvPr>
            <p:ph type="pic" sz="quarter" idx="23"/>
          </p:nvPr>
        </p:nvSpPr>
        <p:spPr>
          <a:xfrm>
            <a:off x="5484090" y="1756319"/>
            <a:ext cx="2294373" cy="1127093"/>
          </a:xfrm>
        </p:spPr>
        <p:txBody>
          <a:bodyPr/>
          <a:lstStyle/>
          <a:p>
            <a:endParaRPr lang="en-US"/>
          </a:p>
        </p:txBody>
      </p:sp>
      <p:sp>
        <p:nvSpPr>
          <p:cNvPr id="8" name="Picture Placeholder 7">
            <a:extLst>
              <a:ext uri="{FF2B5EF4-FFF2-40B4-BE49-F238E27FC236}">
                <a16:creationId xmlns:a16="http://schemas.microsoft.com/office/drawing/2014/main" id="{7F2C378A-64C7-AFC1-801C-0CD5D49A5E70}"/>
              </a:ext>
            </a:extLst>
          </p:cNvPr>
          <p:cNvSpPr>
            <a:spLocks noGrp="1"/>
          </p:cNvSpPr>
          <p:nvPr>
            <p:ph type="pic" sz="quarter" idx="24"/>
          </p:nvPr>
        </p:nvSpPr>
        <p:spPr>
          <a:xfrm>
            <a:off x="7972425" y="1756319"/>
            <a:ext cx="2294373" cy="1127093"/>
          </a:xfrm>
        </p:spPr>
        <p:txBody>
          <a:bodyPr/>
          <a:lstStyle/>
          <a:p>
            <a:endParaRPr lang="en-US"/>
          </a:p>
        </p:txBody>
      </p:sp>
      <p:sp>
        <p:nvSpPr>
          <p:cNvPr id="9" name="Picture Placeholder 8">
            <a:extLst>
              <a:ext uri="{FF2B5EF4-FFF2-40B4-BE49-F238E27FC236}">
                <a16:creationId xmlns:a16="http://schemas.microsoft.com/office/drawing/2014/main" id="{2357D746-BA4C-F5E6-FD98-9C84264AA3BA}"/>
              </a:ext>
            </a:extLst>
          </p:cNvPr>
          <p:cNvSpPr>
            <a:spLocks noGrp="1"/>
          </p:cNvSpPr>
          <p:nvPr>
            <p:ph type="pic" sz="quarter" idx="25"/>
          </p:nvPr>
        </p:nvSpPr>
        <p:spPr>
          <a:xfrm>
            <a:off x="507420" y="3107387"/>
            <a:ext cx="2294373" cy="1127093"/>
          </a:xfrm>
        </p:spPr>
        <p:txBody>
          <a:bodyPr/>
          <a:lstStyle/>
          <a:p>
            <a:endParaRPr lang="en-US"/>
          </a:p>
        </p:txBody>
      </p:sp>
      <p:sp>
        <p:nvSpPr>
          <p:cNvPr id="10" name="Picture Placeholder 9">
            <a:extLst>
              <a:ext uri="{FF2B5EF4-FFF2-40B4-BE49-F238E27FC236}">
                <a16:creationId xmlns:a16="http://schemas.microsoft.com/office/drawing/2014/main" id="{E8D307BB-8B27-C2BF-1898-98C73DE27D37}"/>
              </a:ext>
            </a:extLst>
          </p:cNvPr>
          <p:cNvSpPr>
            <a:spLocks noGrp="1"/>
          </p:cNvSpPr>
          <p:nvPr>
            <p:ph type="pic" sz="quarter" idx="26"/>
          </p:nvPr>
        </p:nvSpPr>
        <p:spPr>
          <a:xfrm>
            <a:off x="2995755" y="3107387"/>
            <a:ext cx="2294373" cy="1127093"/>
          </a:xfrm>
        </p:spPr>
        <p:txBody>
          <a:bodyPr/>
          <a:lstStyle/>
          <a:p>
            <a:endParaRPr lang="en-US"/>
          </a:p>
        </p:txBody>
      </p:sp>
      <p:sp>
        <p:nvSpPr>
          <p:cNvPr id="11" name="Picture Placeholder 10">
            <a:extLst>
              <a:ext uri="{FF2B5EF4-FFF2-40B4-BE49-F238E27FC236}">
                <a16:creationId xmlns:a16="http://schemas.microsoft.com/office/drawing/2014/main" id="{CF9D9054-CCC4-DF13-86D9-DC3139B17434}"/>
              </a:ext>
            </a:extLst>
          </p:cNvPr>
          <p:cNvSpPr>
            <a:spLocks noGrp="1"/>
          </p:cNvSpPr>
          <p:nvPr>
            <p:ph type="pic" sz="quarter" idx="27"/>
          </p:nvPr>
        </p:nvSpPr>
        <p:spPr>
          <a:xfrm>
            <a:off x="5484090" y="3107387"/>
            <a:ext cx="2294373" cy="1127093"/>
          </a:xfrm>
        </p:spPr>
        <p:txBody>
          <a:bodyPr/>
          <a:lstStyle/>
          <a:p>
            <a:endParaRPr lang="en-US"/>
          </a:p>
        </p:txBody>
      </p:sp>
      <p:sp>
        <p:nvSpPr>
          <p:cNvPr id="12" name="Picture Placeholder 11">
            <a:extLst>
              <a:ext uri="{FF2B5EF4-FFF2-40B4-BE49-F238E27FC236}">
                <a16:creationId xmlns:a16="http://schemas.microsoft.com/office/drawing/2014/main" id="{51B91716-B71C-3F12-9E89-D0D72A6A279B}"/>
              </a:ext>
            </a:extLst>
          </p:cNvPr>
          <p:cNvSpPr>
            <a:spLocks noGrp="1"/>
          </p:cNvSpPr>
          <p:nvPr>
            <p:ph type="pic" sz="quarter" idx="28"/>
          </p:nvPr>
        </p:nvSpPr>
        <p:spPr>
          <a:xfrm>
            <a:off x="7972425" y="3107387"/>
            <a:ext cx="2294373" cy="1127093"/>
          </a:xfrm>
        </p:spPr>
        <p:txBody>
          <a:bodyPr/>
          <a:lstStyle/>
          <a:p>
            <a:endParaRPr lang="en-US"/>
          </a:p>
        </p:txBody>
      </p:sp>
      <p:sp>
        <p:nvSpPr>
          <p:cNvPr id="13" name="Picture Placeholder 12">
            <a:extLst>
              <a:ext uri="{FF2B5EF4-FFF2-40B4-BE49-F238E27FC236}">
                <a16:creationId xmlns:a16="http://schemas.microsoft.com/office/drawing/2014/main" id="{93199791-DAD3-2707-267A-3FDFC135CD43}"/>
              </a:ext>
            </a:extLst>
          </p:cNvPr>
          <p:cNvSpPr>
            <a:spLocks noGrp="1"/>
          </p:cNvSpPr>
          <p:nvPr>
            <p:ph type="pic" sz="quarter" idx="29"/>
          </p:nvPr>
        </p:nvSpPr>
        <p:spPr>
          <a:xfrm>
            <a:off x="507420" y="4501845"/>
            <a:ext cx="2294373" cy="1127093"/>
          </a:xfrm>
        </p:spPr>
        <p:txBody>
          <a:bodyPr/>
          <a:lstStyle/>
          <a:p>
            <a:endParaRPr lang="en-US"/>
          </a:p>
        </p:txBody>
      </p:sp>
      <p:sp>
        <p:nvSpPr>
          <p:cNvPr id="14" name="Picture Placeholder 13">
            <a:extLst>
              <a:ext uri="{FF2B5EF4-FFF2-40B4-BE49-F238E27FC236}">
                <a16:creationId xmlns:a16="http://schemas.microsoft.com/office/drawing/2014/main" id="{32DCDBC9-4C90-F1FA-BBB4-5B97DC5D73F5}"/>
              </a:ext>
            </a:extLst>
          </p:cNvPr>
          <p:cNvSpPr>
            <a:spLocks noGrp="1"/>
          </p:cNvSpPr>
          <p:nvPr>
            <p:ph type="pic" sz="quarter" idx="30"/>
          </p:nvPr>
        </p:nvSpPr>
        <p:spPr>
          <a:xfrm>
            <a:off x="2995755" y="4501845"/>
            <a:ext cx="2294373" cy="1127093"/>
          </a:xfrm>
        </p:spPr>
        <p:txBody>
          <a:bodyPr/>
          <a:lstStyle/>
          <a:p>
            <a:endParaRPr lang="en-US"/>
          </a:p>
        </p:txBody>
      </p:sp>
      <p:sp>
        <p:nvSpPr>
          <p:cNvPr id="15" name="Picture Placeholder 14">
            <a:extLst>
              <a:ext uri="{FF2B5EF4-FFF2-40B4-BE49-F238E27FC236}">
                <a16:creationId xmlns:a16="http://schemas.microsoft.com/office/drawing/2014/main" id="{D01CB79B-7EE2-BA5A-35C9-073546548D0C}"/>
              </a:ext>
            </a:extLst>
          </p:cNvPr>
          <p:cNvSpPr>
            <a:spLocks noGrp="1"/>
          </p:cNvSpPr>
          <p:nvPr>
            <p:ph type="pic" sz="quarter" idx="31"/>
          </p:nvPr>
        </p:nvSpPr>
        <p:spPr>
          <a:xfrm>
            <a:off x="5484090" y="4501845"/>
            <a:ext cx="2294373" cy="1127093"/>
          </a:xfrm>
        </p:spPr>
        <p:txBody>
          <a:bodyPr/>
          <a:lstStyle/>
          <a:p>
            <a:endParaRPr lang="en-US"/>
          </a:p>
        </p:txBody>
      </p:sp>
      <p:sp>
        <p:nvSpPr>
          <p:cNvPr id="16" name="Picture Placeholder 15">
            <a:extLst>
              <a:ext uri="{FF2B5EF4-FFF2-40B4-BE49-F238E27FC236}">
                <a16:creationId xmlns:a16="http://schemas.microsoft.com/office/drawing/2014/main" id="{A2B430EE-B058-2D1E-890F-3F3545BF90DE}"/>
              </a:ext>
            </a:extLst>
          </p:cNvPr>
          <p:cNvSpPr>
            <a:spLocks noGrp="1"/>
          </p:cNvSpPr>
          <p:nvPr>
            <p:ph type="pic" sz="quarter" idx="32"/>
          </p:nvPr>
        </p:nvSpPr>
        <p:spPr>
          <a:xfrm>
            <a:off x="7972425" y="4501845"/>
            <a:ext cx="2294373" cy="1127093"/>
          </a:xfrm>
        </p:spPr>
        <p:txBody>
          <a:bodyPr/>
          <a:lstStyle/>
          <a:p>
            <a:endParaRPr lang="en-US"/>
          </a:p>
        </p:txBody>
      </p:sp>
    </p:spTree>
    <p:extLst>
      <p:ext uri="{BB962C8B-B14F-4D97-AF65-F5344CB8AC3E}">
        <p14:creationId xmlns:p14="http://schemas.microsoft.com/office/powerpoint/2010/main" val="1203103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Pie 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3851247113"/>
              </p:ext>
            </p:extLst>
          </p:nvPr>
        </p:nvGraphicFramePr>
        <p:xfrm>
          <a:off x="4898227" y="708548"/>
          <a:ext cx="6640212" cy="568163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F19010D6-6F6B-EC40-B3F7-8DA5D8D2CD7A}"/>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0912D3F1-2097-D317-6707-81D1E488849E}"/>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1435D8EC-2158-61FF-C778-238EC554AA3A}"/>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3006571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Area Chart</a:t>
            </a:r>
            <a:br>
              <a:rPr lang="en-US" i="0" dirty="0"/>
            </a:br>
            <a:r>
              <a:rPr lang="en-US" i="0" dirty="0"/>
              <a:t>Style</a:t>
            </a:r>
          </a:p>
        </p:txBody>
      </p:sp>
      <p:graphicFrame>
        <p:nvGraphicFramePr>
          <p:cNvPr id="6" name="Chart 5"/>
          <p:cNvGraphicFramePr/>
          <p:nvPr>
            <p:extLst>
              <p:ext uri="{D42A27DB-BD31-4B8C-83A1-F6EECF244321}">
                <p14:modId xmlns:p14="http://schemas.microsoft.com/office/powerpoint/2010/main" val="1467185081"/>
              </p:ext>
            </p:extLst>
          </p:nvPr>
        </p:nvGraphicFramePr>
        <p:xfrm>
          <a:off x="4888960" y="1212269"/>
          <a:ext cx="6471557" cy="527976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76EF9841-B7F9-8349-8BE1-ADE614A4D4C1}"/>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7" name="TextBox 6">
            <a:extLst>
              <a:ext uri="{FF2B5EF4-FFF2-40B4-BE49-F238E27FC236}">
                <a16:creationId xmlns:a16="http://schemas.microsoft.com/office/drawing/2014/main" id="{1CA0B4F7-90D6-7979-377F-F3F49F1A4962}"/>
              </a:ext>
            </a:extLst>
          </p:cNvPr>
          <p:cNvSpPr txBox="1"/>
          <p:nvPr/>
        </p:nvSpPr>
        <p:spPr>
          <a:xfrm>
            <a:off x="509727"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10" name="TextBox 9">
            <a:extLst>
              <a:ext uri="{FF2B5EF4-FFF2-40B4-BE49-F238E27FC236}">
                <a16:creationId xmlns:a16="http://schemas.microsoft.com/office/drawing/2014/main" id="{3BFAA574-2E00-B179-B2E6-99D5B520BD14}"/>
              </a:ext>
            </a:extLst>
          </p:cNvPr>
          <p:cNvSpPr txBox="1"/>
          <p:nvPr/>
        </p:nvSpPr>
        <p:spPr>
          <a:xfrm>
            <a:off x="509728" y="4183142"/>
            <a:ext cx="1500411"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HEADLINE HERE</a:t>
            </a:r>
          </a:p>
        </p:txBody>
      </p:sp>
    </p:spTree>
    <p:extLst>
      <p:ext uri="{BB962C8B-B14F-4D97-AF65-F5344CB8AC3E}">
        <p14:creationId xmlns:p14="http://schemas.microsoft.com/office/powerpoint/2010/main" val="3136082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FA80F0A-1F91-B845-9502-E674F132242A}"/>
              </a:ext>
            </a:extLst>
          </p:cNvPr>
          <p:cNvGraphicFramePr/>
          <p:nvPr>
            <p:extLst>
              <p:ext uri="{D42A27DB-BD31-4B8C-83A1-F6EECF244321}">
                <p14:modId xmlns:p14="http://schemas.microsoft.com/office/powerpoint/2010/main" val="4273302454"/>
              </p:ext>
            </p:extLst>
          </p:nvPr>
        </p:nvGraphicFramePr>
        <p:xfrm>
          <a:off x="0" y="2098131"/>
          <a:ext cx="9812154" cy="382693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5E608AEB-32A3-5B42-B225-011A31FAEEB2}"/>
              </a:ext>
            </a:extLst>
          </p:cNvPr>
          <p:cNvSpPr txBox="1">
            <a:spLocks/>
          </p:cNvSpPr>
          <p:nvPr/>
        </p:nvSpPr>
        <p:spPr>
          <a:xfrm>
            <a:off x="9732508" y="4210935"/>
            <a:ext cx="1345693" cy="550130"/>
          </a:xfrm>
          <a:prstGeom prst="rect">
            <a:avLst/>
          </a:prstGeom>
          <a:effectLst/>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2400" b="0" i="1" kern="1200">
                <a:solidFill>
                  <a:srgbClr val="1E22AA"/>
                </a:solidFill>
                <a:latin typeface="Prometo Medium" panose="020B0704030203060203" pitchFamily="34" charset="0"/>
                <a:ea typeface="+mj-ea"/>
                <a:cs typeface="+mj-cs"/>
              </a:defRPr>
            </a:lvl1pPr>
          </a:lstStyle>
          <a:p>
            <a:pPr algn="ctr"/>
            <a:r>
              <a:rPr lang="en-US" sz="1800" i="0" dirty="0">
                <a:latin typeface="Prometo" panose="020B0604030203060203" pitchFamily="34" charset="77"/>
              </a:rPr>
              <a:t>Out of 10</a:t>
            </a:r>
          </a:p>
        </p:txBody>
      </p:sp>
      <p:sp>
        <p:nvSpPr>
          <p:cNvPr id="6" name="Oval 5">
            <a:extLst>
              <a:ext uri="{FF2B5EF4-FFF2-40B4-BE49-F238E27FC236}">
                <a16:creationId xmlns:a16="http://schemas.microsoft.com/office/drawing/2014/main" id="{C958009B-C67D-B140-8C09-9E0F89433223}"/>
              </a:ext>
            </a:extLst>
          </p:cNvPr>
          <p:cNvSpPr/>
          <p:nvPr/>
        </p:nvSpPr>
        <p:spPr>
          <a:xfrm>
            <a:off x="10041143" y="3429000"/>
            <a:ext cx="728424" cy="7284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0"/>
          <a:lstStyle/>
          <a:p>
            <a:pPr algn="ctr"/>
            <a:r>
              <a:rPr lang="en-US" sz="4000" b="1" i="1" dirty="0">
                <a:latin typeface="Prometo" panose="020B0604030203060203" pitchFamily="34" charset="77"/>
              </a:rPr>
              <a:t>9</a:t>
            </a:r>
          </a:p>
        </p:txBody>
      </p:sp>
      <p:sp>
        <p:nvSpPr>
          <p:cNvPr id="7" name="TextBox 6">
            <a:extLst>
              <a:ext uri="{FF2B5EF4-FFF2-40B4-BE49-F238E27FC236}">
                <a16:creationId xmlns:a16="http://schemas.microsoft.com/office/drawing/2014/main" id="{FE1AB2CC-AAF0-7E40-91CE-4F2C8393592C}"/>
              </a:ext>
            </a:extLst>
          </p:cNvPr>
          <p:cNvSpPr txBox="1"/>
          <p:nvPr/>
        </p:nvSpPr>
        <p:spPr>
          <a:xfrm>
            <a:off x="9557654" y="4761065"/>
            <a:ext cx="1695399" cy="553998"/>
          </a:xfrm>
          <a:prstGeom prst="rect">
            <a:avLst/>
          </a:prstGeom>
          <a:noFill/>
        </p:spPr>
        <p:txBody>
          <a:bodyPr wrap="square" lIns="0" tIns="0" rIns="0" bIns="0" rtlCol="0">
            <a:spAutoFit/>
          </a:bodyPr>
          <a:lstStyle/>
          <a:p>
            <a:pPr algn="ctr"/>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adipiscing</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elit</a:t>
            </a:r>
            <a:r>
              <a:rPr lang="en-US" sz="1200" dirty="0">
                <a:solidFill>
                  <a:schemeClr val="bg2"/>
                </a:solidFill>
                <a:latin typeface="Century Gothic" panose="020B0502020202020204" pitchFamily="34" charset="0"/>
              </a:rPr>
              <a:t>.</a:t>
            </a:r>
            <a:endParaRPr lang="en-US" sz="1200" dirty="0">
              <a:solidFill>
                <a:srgbClr val="333333"/>
              </a:solidFill>
              <a:latin typeface="Century Gothic" panose="020B0502020202020204" pitchFamily="34" charset="0"/>
              <a:ea typeface="Arial" charset="0"/>
              <a:cs typeface="Arial" charset="0"/>
            </a:endParaRPr>
          </a:p>
        </p:txBody>
      </p:sp>
      <p:sp>
        <p:nvSpPr>
          <p:cNvPr id="11" name="Title 1">
            <a:extLst>
              <a:ext uri="{FF2B5EF4-FFF2-40B4-BE49-F238E27FC236}">
                <a16:creationId xmlns:a16="http://schemas.microsoft.com/office/drawing/2014/main" id="{53272424-2DE4-0D4C-B42C-EA51FBF12ED9}"/>
              </a:ext>
            </a:extLst>
          </p:cNvPr>
          <p:cNvSpPr>
            <a:spLocks noGrp="1"/>
          </p:cNvSpPr>
          <p:nvPr>
            <p:ph type="title"/>
          </p:nvPr>
        </p:nvSpPr>
        <p:spPr/>
        <p:txBody>
          <a:bodyPr/>
          <a:lstStyle/>
          <a:p>
            <a:r>
              <a:rPr lang="en-US" dirty="0"/>
              <a:t>Stacked Chart With Callout</a:t>
            </a:r>
          </a:p>
        </p:txBody>
      </p:sp>
      <p:sp>
        <p:nvSpPr>
          <p:cNvPr id="2" name="Footer Placeholder 1">
            <a:extLst>
              <a:ext uri="{FF2B5EF4-FFF2-40B4-BE49-F238E27FC236}">
                <a16:creationId xmlns:a16="http://schemas.microsoft.com/office/drawing/2014/main" id="{60C28A0E-C9FA-9E48-8A67-323410173CBD}"/>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891157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07D2E15-4D60-AA47-BAA4-8B84E1C27E48}"/>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2" name="Title 1">
            <a:extLst>
              <a:ext uri="{FF2B5EF4-FFF2-40B4-BE49-F238E27FC236}">
                <a16:creationId xmlns:a16="http://schemas.microsoft.com/office/drawing/2014/main" id="{BDCB7A6B-092C-4841-87E1-9F0598964EE6}"/>
              </a:ext>
            </a:extLst>
          </p:cNvPr>
          <p:cNvSpPr>
            <a:spLocks noGrp="1"/>
          </p:cNvSpPr>
          <p:nvPr>
            <p:ph type="title" idx="4294967295"/>
          </p:nvPr>
        </p:nvSpPr>
        <p:spPr>
          <a:xfrm>
            <a:off x="486401" y="1087438"/>
            <a:ext cx="10591800" cy="1000125"/>
          </a:xfrm>
        </p:spPr>
        <p:txBody>
          <a:bodyPr/>
          <a:lstStyle/>
          <a:p>
            <a:r>
              <a:rPr lang="en-US" dirty="0"/>
              <a:t>Stacked Bar Chart</a:t>
            </a:r>
          </a:p>
        </p:txBody>
      </p:sp>
      <p:graphicFrame>
        <p:nvGraphicFramePr>
          <p:cNvPr id="4" name="Chart 3">
            <a:extLst>
              <a:ext uri="{FF2B5EF4-FFF2-40B4-BE49-F238E27FC236}">
                <a16:creationId xmlns:a16="http://schemas.microsoft.com/office/drawing/2014/main" id="{74FF6DE2-B647-7349-8D2F-2CBE90ABFF12}"/>
              </a:ext>
            </a:extLst>
          </p:cNvPr>
          <p:cNvGraphicFramePr/>
          <p:nvPr>
            <p:extLst>
              <p:ext uri="{D42A27DB-BD31-4B8C-83A1-F6EECF244321}">
                <p14:modId xmlns:p14="http://schemas.microsoft.com/office/powerpoint/2010/main" val="2752282254"/>
              </p:ext>
            </p:extLst>
          </p:nvPr>
        </p:nvGraphicFramePr>
        <p:xfrm>
          <a:off x="555138" y="1632008"/>
          <a:ext cx="10982205" cy="42996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0069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7A6B-092C-4841-87E1-9F0598964EE6}"/>
              </a:ext>
            </a:extLst>
          </p:cNvPr>
          <p:cNvSpPr>
            <a:spLocks noGrp="1"/>
          </p:cNvSpPr>
          <p:nvPr>
            <p:ph type="title"/>
          </p:nvPr>
        </p:nvSpPr>
        <p:spPr/>
        <p:txBody>
          <a:bodyPr/>
          <a:lstStyle/>
          <a:p>
            <a:r>
              <a:rPr lang="en-US" dirty="0"/>
              <a:t>Vertical Bar Chart With X in X Callout</a:t>
            </a:r>
          </a:p>
        </p:txBody>
      </p:sp>
      <p:sp>
        <p:nvSpPr>
          <p:cNvPr id="4" name="Footer Placeholder 3">
            <a:extLst>
              <a:ext uri="{FF2B5EF4-FFF2-40B4-BE49-F238E27FC236}">
                <a16:creationId xmlns:a16="http://schemas.microsoft.com/office/drawing/2014/main" id="{2C2E6FCF-9072-D24B-9538-BDB0E462925F}"/>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grpSp>
        <p:nvGrpSpPr>
          <p:cNvPr id="5" name="Group 4">
            <a:extLst>
              <a:ext uri="{FF2B5EF4-FFF2-40B4-BE49-F238E27FC236}">
                <a16:creationId xmlns:a16="http://schemas.microsoft.com/office/drawing/2014/main" id="{96EA6DBE-B8ED-AA46-B5F6-7C5165395167}"/>
              </a:ext>
            </a:extLst>
          </p:cNvPr>
          <p:cNvGrpSpPr/>
          <p:nvPr/>
        </p:nvGrpSpPr>
        <p:grpSpPr>
          <a:xfrm>
            <a:off x="565099" y="1643170"/>
            <a:ext cx="8518544" cy="4724517"/>
            <a:chOff x="1108609" y="1068716"/>
            <a:chExt cx="9686166" cy="5372099"/>
          </a:xfrm>
        </p:grpSpPr>
        <p:graphicFrame>
          <p:nvGraphicFramePr>
            <p:cNvPr id="6" name="Chart 5">
              <a:extLst>
                <a:ext uri="{FF2B5EF4-FFF2-40B4-BE49-F238E27FC236}">
                  <a16:creationId xmlns:a16="http://schemas.microsoft.com/office/drawing/2014/main" id="{2886D933-9861-764E-85FF-5B5F4640E5BD}"/>
                </a:ext>
              </a:extLst>
            </p:cNvPr>
            <p:cNvGraphicFramePr/>
            <p:nvPr>
              <p:extLst>
                <p:ext uri="{D42A27DB-BD31-4B8C-83A1-F6EECF244321}">
                  <p14:modId xmlns:p14="http://schemas.microsoft.com/office/powerpoint/2010/main" val="3284858017"/>
                </p:ext>
              </p:extLst>
            </p:nvPr>
          </p:nvGraphicFramePr>
          <p:xfrm>
            <a:off x="1108609" y="1068716"/>
            <a:ext cx="9686166" cy="53720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614F10A-89DD-114A-8907-10E29F3DA7BE}"/>
                </a:ext>
              </a:extLst>
            </p:cNvPr>
            <p:cNvSpPr txBox="1"/>
            <p:nvPr/>
          </p:nvSpPr>
          <p:spPr>
            <a:xfrm>
              <a:off x="1958273" y="1910286"/>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60%</a:t>
              </a:r>
            </a:p>
          </p:txBody>
        </p:sp>
        <p:sp>
          <p:nvSpPr>
            <p:cNvPr id="8" name="TextBox 7">
              <a:extLst>
                <a:ext uri="{FF2B5EF4-FFF2-40B4-BE49-F238E27FC236}">
                  <a16:creationId xmlns:a16="http://schemas.microsoft.com/office/drawing/2014/main" id="{2694E110-3E83-5D47-8593-29CBD8BFB0E6}"/>
                </a:ext>
              </a:extLst>
            </p:cNvPr>
            <p:cNvSpPr txBox="1"/>
            <p:nvPr/>
          </p:nvSpPr>
          <p:spPr>
            <a:xfrm>
              <a:off x="3470135" y="2111843"/>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57%</a:t>
              </a:r>
            </a:p>
          </p:txBody>
        </p:sp>
        <p:sp>
          <p:nvSpPr>
            <p:cNvPr id="9" name="TextBox 8">
              <a:extLst>
                <a:ext uri="{FF2B5EF4-FFF2-40B4-BE49-F238E27FC236}">
                  <a16:creationId xmlns:a16="http://schemas.microsoft.com/office/drawing/2014/main" id="{30A4BA90-3BF4-C74C-AC04-5CE708C66571}"/>
                </a:ext>
              </a:extLst>
            </p:cNvPr>
            <p:cNvSpPr txBox="1"/>
            <p:nvPr/>
          </p:nvSpPr>
          <p:spPr>
            <a:xfrm>
              <a:off x="4950978" y="2508353"/>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50%</a:t>
              </a:r>
            </a:p>
          </p:txBody>
        </p:sp>
        <p:sp>
          <p:nvSpPr>
            <p:cNvPr id="10" name="TextBox 9">
              <a:extLst>
                <a:ext uri="{FF2B5EF4-FFF2-40B4-BE49-F238E27FC236}">
                  <a16:creationId xmlns:a16="http://schemas.microsoft.com/office/drawing/2014/main" id="{3CC10FFC-5208-3E40-BC7A-965A9FD11188}"/>
                </a:ext>
              </a:extLst>
            </p:cNvPr>
            <p:cNvSpPr txBox="1"/>
            <p:nvPr/>
          </p:nvSpPr>
          <p:spPr>
            <a:xfrm>
              <a:off x="6448004" y="2678286"/>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47%</a:t>
              </a:r>
            </a:p>
          </p:txBody>
        </p:sp>
        <p:sp>
          <p:nvSpPr>
            <p:cNvPr id="11" name="TextBox 10">
              <a:extLst>
                <a:ext uri="{FF2B5EF4-FFF2-40B4-BE49-F238E27FC236}">
                  <a16:creationId xmlns:a16="http://schemas.microsoft.com/office/drawing/2014/main" id="{2F56CFEB-9817-6445-89D5-DE5CA5C4F493}"/>
                </a:ext>
              </a:extLst>
            </p:cNvPr>
            <p:cNvSpPr txBox="1"/>
            <p:nvPr/>
          </p:nvSpPr>
          <p:spPr>
            <a:xfrm>
              <a:off x="7912522" y="3024974"/>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41%</a:t>
              </a:r>
            </a:p>
          </p:txBody>
        </p:sp>
        <p:sp>
          <p:nvSpPr>
            <p:cNvPr id="12" name="TextBox 11">
              <a:extLst>
                <a:ext uri="{FF2B5EF4-FFF2-40B4-BE49-F238E27FC236}">
                  <a16:creationId xmlns:a16="http://schemas.microsoft.com/office/drawing/2014/main" id="{600E368F-D4D4-0346-BAC1-B6DE29C7BB45}"/>
                </a:ext>
              </a:extLst>
            </p:cNvPr>
            <p:cNvSpPr txBox="1"/>
            <p:nvPr/>
          </p:nvSpPr>
          <p:spPr>
            <a:xfrm>
              <a:off x="9384991" y="3244305"/>
              <a:ext cx="801111" cy="384959"/>
            </a:xfrm>
            <a:prstGeom prst="rect">
              <a:avLst/>
            </a:prstGeom>
            <a:noFill/>
          </p:spPr>
          <p:txBody>
            <a:bodyPr wrap="square" rtlCol="0">
              <a:spAutoFit/>
            </a:bodyPr>
            <a:lstStyle/>
            <a:p>
              <a:pPr algn="ctr"/>
              <a:r>
                <a:rPr lang="en-US" sz="1600" b="1" dirty="0">
                  <a:solidFill>
                    <a:srgbClr val="1E22AA"/>
                  </a:solidFill>
                  <a:latin typeface="Prometo" panose="020B0604030203060203" pitchFamily="34" charset="77"/>
                </a:rPr>
                <a:t>37%</a:t>
              </a:r>
            </a:p>
          </p:txBody>
        </p:sp>
      </p:grpSp>
      <p:sp>
        <p:nvSpPr>
          <p:cNvPr id="13" name="Title 1">
            <a:extLst>
              <a:ext uri="{FF2B5EF4-FFF2-40B4-BE49-F238E27FC236}">
                <a16:creationId xmlns:a16="http://schemas.microsoft.com/office/drawing/2014/main" id="{98BC28FA-2242-E44D-96A9-AE44779B1419}"/>
              </a:ext>
            </a:extLst>
          </p:cNvPr>
          <p:cNvSpPr txBox="1">
            <a:spLocks/>
          </p:cNvSpPr>
          <p:nvPr/>
        </p:nvSpPr>
        <p:spPr>
          <a:xfrm>
            <a:off x="10202716" y="3895056"/>
            <a:ext cx="875485" cy="550130"/>
          </a:xfrm>
          <a:prstGeom prst="rect">
            <a:avLst/>
          </a:prstGeom>
          <a:effectLst/>
        </p:spPr>
        <p:txBody>
          <a:bodyPr vert="horz" wrap="square" lIns="0" tIns="0" rIns="0" bIns="0" rtlCol="0" anchor="ctr" anchorCtr="0">
            <a:normAutofit fontScale="97500"/>
          </a:bodyPr>
          <a:lstStyle>
            <a:lvl1pPr algn="l" defTabSz="914400" rtl="0" eaLnBrk="1" latinLnBrk="0" hangingPunct="1">
              <a:lnSpc>
                <a:spcPct val="100000"/>
              </a:lnSpc>
              <a:spcBef>
                <a:spcPct val="0"/>
              </a:spcBef>
              <a:buNone/>
              <a:defRPr sz="2400" b="0" i="1" kern="1200">
                <a:solidFill>
                  <a:srgbClr val="1E22AA"/>
                </a:solidFill>
                <a:latin typeface="Prometo Medium" panose="020B0704030203060203" pitchFamily="34" charset="0"/>
                <a:ea typeface="+mj-ea"/>
                <a:cs typeface="+mj-cs"/>
              </a:defRPr>
            </a:lvl1pPr>
          </a:lstStyle>
          <a:p>
            <a:pPr algn="ctr"/>
            <a:r>
              <a:rPr lang="en-US" i="0" dirty="0">
                <a:latin typeface="Prometo" panose="020B0604030203060203" pitchFamily="34" charset="77"/>
              </a:rPr>
              <a:t>in 4</a:t>
            </a:r>
          </a:p>
        </p:txBody>
      </p:sp>
      <p:sp>
        <p:nvSpPr>
          <p:cNvPr id="14" name="Oval 13">
            <a:extLst>
              <a:ext uri="{FF2B5EF4-FFF2-40B4-BE49-F238E27FC236}">
                <a16:creationId xmlns:a16="http://schemas.microsoft.com/office/drawing/2014/main" id="{61BF52AF-6B6C-054E-B80D-7EF75740E6E2}"/>
              </a:ext>
            </a:extLst>
          </p:cNvPr>
          <p:cNvSpPr/>
          <p:nvPr/>
        </p:nvSpPr>
        <p:spPr>
          <a:xfrm>
            <a:off x="9561333" y="3776096"/>
            <a:ext cx="728424" cy="7284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b="1" i="1" dirty="0">
                <a:latin typeface="Prometo" panose="020B0604030203060203" pitchFamily="34" charset="77"/>
              </a:rPr>
              <a:t>3</a:t>
            </a:r>
          </a:p>
        </p:txBody>
      </p:sp>
      <p:sp>
        <p:nvSpPr>
          <p:cNvPr id="15" name="TextBox 14">
            <a:extLst>
              <a:ext uri="{FF2B5EF4-FFF2-40B4-BE49-F238E27FC236}">
                <a16:creationId xmlns:a16="http://schemas.microsoft.com/office/drawing/2014/main" id="{CCDF3868-FA77-7049-94E6-A65AA13BEDB4}"/>
              </a:ext>
            </a:extLst>
          </p:cNvPr>
          <p:cNvSpPr txBox="1"/>
          <p:nvPr/>
        </p:nvSpPr>
        <p:spPr>
          <a:xfrm>
            <a:off x="9562431" y="4668390"/>
            <a:ext cx="1898111" cy="553998"/>
          </a:xfrm>
          <a:prstGeom prst="rect">
            <a:avLst/>
          </a:prstGeom>
          <a:noFill/>
        </p:spPr>
        <p:txBody>
          <a:bodyPr wrap="square" lIns="0" tIns="0" rIns="0" bIns="0" rtlCol="0">
            <a:spAutoFit/>
          </a:bodyPr>
          <a:lstStyle/>
          <a:p>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adipiscing</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elit</a:t>
            </a:r>
            <a:r>
              <a:rPr lang="en-US" sz="1200" dirty="0">
                <a:solidFill>
                  <a:schemeClr val="bg2"/>
                </a:solidFill>
                <a:latin typeface="Century Gothic" panose="020B0502020202020204" pitchFamily="34" charset="0"/>
              </a:rPr>
              <a:t>.</a:t>
            </a:r>
            <a:endParaRPr lang="en-US" sz="1200" dirty="0">
              <a:solidFill>
                <a:srgbClr val="333333"/>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2103101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3272424-2DE4-0D4C-B42C-EA51FBF12ED9}"/>
              </a:ext>
            </a:extLst>
          </p:cNvPr>
          <p:cNvSpPr>
            <a:spLocks noGrp="1"/>
          </p:cNvSpPr>
          <p:nvPr>
            <p:ph type="title"/>
          </p:nvPr>
        </p:nvSpPr>
        <p:spPr/>
        <p:txBody>
          <a:bodyPr/>
          <a:lstStyle/>
          <a:p>
            <a:r>
              <a:rPr lang="en-US" dirty="0"/>
              <a:t>Donut Charts</a:t>
            </a:r>
          </a:p>
        </p:txBody>
      </p:sp>
      <p:sp>
        <p:nvSpPr>
          <p:cNvPr id="2" name="Footer Placeholder 1">
            <a:extLst>
              <a:ext uri="{FF2B5EF4-FFF2-40B4-BE49-F238E27FC236}">
                <a16:creationId xmlns:a16="http://schemas.microsoft.com/office/drawing/2014/main" id="{8C4136DA-4090-A84D-AA48-816C6B13C493}"/>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graphicFrame>
        <p:nvGraphicFramePr>
          <p:cNvPr id="28" name="Chart 27">
            <a:extLst>
              <a:ext uri="{FF2B5EF4-FFF2-40B4-BE49-F238E27FC236}">
                <a16:creationId xmlns:a16="http://schemas.microsoft.com/office/drawing/2014/main" id="{BFF64F0A-8942-0649-A875-5A46734FB39D}"/>
              </a:ext>
            </a:extLst>
          </p:cNvPr>
          <p:cNvGraphicFramePr/>
          <p:nvPr>
            <p:extLst>
              <p:ext uri="{D42A27DB-BD31-4B8C-83A1-F6EECF244321}">
                <p14:modId xmlns:p14="http://schemas.microsoft.com/office/powerpoint/2010/main" val="1662680271"/>
              </p:ext>
            </p:extLst>
          </p:nvPr>
        </p:nvGraphicFramePr>
        <p:xfrm>
          <a:off x="195012" y="1763734"/>
          <a:ext cx="4246312" cy="3745375"/>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D80BB385-B753-684B-90EF-5EBE20DB4F1A}"/>
              </a:ext>
            </a:extLst>
          </p:cNvPr>
          <p:cNvSpPr txBox="1"/>
          <p:nvPr/>
        </p:nvSpPr>
        <p:spPr>
          <a:xfrm>
            <a:off x="1571857" y="3699930"/>
            <a:ext cx="1485374" cy="369332"/>
          </a:xfrm>
          <a:prstGeom prst="rect">
            <a:avLst/>
          </a:prstGeom>
          <a:noFill/>
        </p:spPr>
        <p:txBody>
          <a:bodyPr wrap="square" lIns="0" tIns="0" rIns="0" bIns="0" rtlCol="0">
            <a:spAutoFit/>
          </a:bodyPr>
          <a:lstStyle/>
          <a:p>
            <a:pPr algn="ctr"/>
            <a:r>
              <a:rPr lang="en-US" sz="1200" dirty="0">
                <a:solidFill>
                  <a:srgbClr val="333333"/>
                </a:solidFill>
                <a:latin typeface="Century Gothic" panose="020B0502020202020204" pitchFamily="34" charset="0"/>
                <a:ea typeface="Arial" charset="0"/>
                <a:cs typeface="Arial" charset="0"/>
              </a:rPr>
              <a:t>lorem ipsum dolor sit </a:t>
            </a:r>
            <a:r>
              <a:rPr lang="en-US" sz="1200" dirty="0" err="1">
                <a:solidFill>
                  <a:srgbClr val="333333"/>
                </a:solidFill>
                <a:latin typeface="Century Gothic" panose="020B0502020202020204" pitchFamily="34" charset="0"/>
                <a:ea typeface="Arial" charset="0"/>
                <a:cs typeface="Arial" charset="0"/>
              </a:rPr>
              <a:t>amet</a:t>
            </a:r>
            <a:endParaRPr lang="en-US" sz="1200" dirty="0">
              <a:solidFill>
                <a:srgbClr val="333333"/>
              </a:solidFill>
              <a:latin typeface="Century Gothic" panose="020B0502020202020204" pitchFamily="34" charset="0"/>
              <a:ea typeface="Arial" charset="0"/>
              <a:cs typeface="Arial" charset="0"/>
            </a:endParaRPr>
          </a:p>
        </p:txBody>
      </p:sp>
      <p:sp>
        <p:nvSpPr>
          <p:cNvPr id="30" name="TextBox 29">
            <a:extLst>
              <a:ext uri="{FF2B5EF4-FFF2-40B4-BE49-F238E27FC236}">
                <a16:creationId xmlns:a16="http://schemas.microsoft.com/office/drawing/2014/main" id="{E09DB1C2-F327-D447-9EB6-9880F593E208}"/>
              </a:ext>
            </a:extLst>
          </p:cNvPr>
          <p:cNvSpPr txBox="1"/>
          <p:nvPr/>
        </p:nvSpPr>
        <p:spPr>
          <a:xfrm>
            <a:off x="1830750" y="3174932"/>
            <a:ext cx="974835"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82%</a:t>
            </a:r>
          </a:p>
        </p:txBody>
      </p:sp>
      <p:grpSp>
        <p:nvGrpSpPr>
          <p:cNvPr id="31" name="Group 30">
            <a:extLst>
              <a:ext uri="{FF2B5EF4-FFF2-40B4-BE49-F238E27FC236}">
                <a16:creationId xmlns:a16="http://schemas.microsoft.com/office/drawing/2014/main" id="{970CF88B-83B7-FC49-B086-68C2F8127B5E}"/>
              </a:ext>
            </a:extLst>
          </p:cNvPr>
          <p:cNvGrpSpPr/>
          <p:nvPr/>
        </p:nvGrpSpPr>
        <p:grpSpPr>
          <a:xfrm>
            <a:off x="4070350" y="1763734"/>
            <a:ext cx="4246312" cy="3745375"/>
            <a:chOff x="4253633" y="1543733"/>
            <a:chExt cx="4246312" cy="3745375"/>
          </a:xfrm>
        </p:grpSpPr>
        <p:graphicFrame>
          <p:nvGraphicFramePr>
            <p:cNvPr id="32" name="Chart 31">
              <a:extLst>
                <a:ext uri="{FF2B5EF4-FFF2-40B4-BE49-F238E27FC236}">
                  <a16:creationId xmlns:a16="http://schemas.microsoft.com/office/drawing/2014/main" id="{BAD15FDF-D74E-F14F-938D-AA3481F71159}"/>
                </a:ext>
              </a:extLst>
            </p:cNvPr>
            <p:cNvGraphicFramePr/>
            <p:nvPr>
              <p:extLst>
                <p:ext uri="{D42A27DB-BD31-4B8C-83A1-F6EECF244321}">
                  <p14:modId xmlns:p14="http://schemas.microsoft.com/office/powerpoint/2010/main" val="2706707168"/>
                </p:ext>
              </p:extLst>
            </p:nvPr>
          </p:nvGraphicFramePr>
          <p:xfrm>
            <a:off x="4253633" y="1543733"/>
            <a:ext cx="4246312" cy="3745375"/>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A36316CE-4DE0-214E-A413-3DD0924B08F2}"/>
                </a:ext>
              </a:extLst>
            </p:cNvPr>
            <p:cNvSpPr txBox="1"/>
            <p:nvPr/>
          </p:nvSpPr>
          <p:spPr>
            <a:xfrm>
              <a:off x="5488342" y="3479929"/>
              <a:ext cx="1767821" cy="369332"/>
            </a:xfrm>
            <a:prstGeom prst="rect">
              <a:avLst/>
            </a:prstGeom>
            <a:noFill/>
          </p:spPr>
          <p:txBody>
            <a:bodyPr wrap="square" lIns="0" tIns="0" rIns="0" bIns="0" rtlCol="0">
              <a:spAutoFit/>
            </a:bodyPr>
            <a:lstStyle/>
            <a:p>
              <a:pPr algn="ctr"/>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endParaRPr lang="en-US" sz="1200" dirty="0">
                <a:solidFill>
                  <a:srgbClr val="333333"/>
                </a:solidFill>
                <a:latin typeface="Century Gothic" panose="020B0502020202020204" pitchFamily="34" charset="0"/>
                <a:ea typeface="Arial" charset="0"/>
                <a:cs typeface="Arial" charset="0"/>
              </a:endParaRPr>
            </a:p>
          </p:txBody>
        </p:sp>
        <p:sp>
          <p:nvSpPr>
            <p:cNvPr id="34" name="TextBox 33">
              <a:extLst>
                <a:ext uri="{FF2B5EF4-FFF2-40B4-BE49-F238E27FC236}">
                  <a16:creationId xmlns:a16="http://schemas.microsoft.com/office/drawing/2014/main" id="{9BEAC09E-36C3-A243-B3B2-1B064EA2828C}"/>
                </a:ext>
              </a:extLst>
            </p:cNvPr>
            <p:cNvSpPr txBox="1"/>
            <p:nvPr/>
          </p:nvSpPr>
          <p:spPr>
            <a:xfrm>
              <a:off x="5889371" y="2954931"/>
              <a:ext cx="974835"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79%</a:t>
              </a:r>
            </a:p>
          </p:txBody>
        </p:sp>
      </p:grpSp>
      <p:graphicFrame>
        <p:nvGraphicFramePr>
          <p:cNvPr id="35" name="Chart 34">
            <a:extLst>
              <a:ext uri="{FF2B5EF4-FFF2-40B4-BE49-F238E27FC236}">
                <a16:creationId xmlns:a16="http://schemas.microsoft.com/office/drawing/2014/main" id="{F2965BBB-55AA-3A45-BA18-C511494D2446}"/>
              </a:ext>
            </a:extLst>
          </p:cNvPr>
          <p:cNvGraphicFramePr/>
          <p:nvPr>
            <p:extLst>
              <p:ext uri="{D42A27DB-BD31-4B8C-83A1-F6EECF244321}">
                <p14:modId xmlns:p14="http://schemas.microsoft.com/office/powerpoint/2010/main" val="1885404915"/>
              </p:ext>
            </p:extLst>
          </p:nvPr>
        </p:nvGraphicFramePr>
        <p:xfrm>
          <a:off x="7945688" y="1682294"/>
          <a:ext cx="4246312" cy="3745375"/>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9E89B311-05DD-BA48-A07E-8E3F66EC0299}"/>
              </a:ext>
            </a:extLst>
          </p:cNvPr>
          <p:cNvSpPr txBox="1"/>
          <p:nvPr/>
        </p:nvSpPr>
        <p:spPr>
          <a:xfrm>
            <a:off x="9235383" y="3618490"/>
            <a:ext cx="1674170" cy="553998"/>
          </a:xfrm>
          <a:prstGeom prst="rect">
            <a:avLst/>
          </a:prstGeom>
          <a:noFill/>
        </p:spPr>
        <p:txBody>
          <a:bodyPr wrap="square" lIns="0" tIns="0" rIns="0" bIns="0" rtlCol="0">
            <a:spAutoFit/>
          </a:bodyPr>
          <a:lstStyle/>
          <a:p>
            <a:pPr algn="ctr"/>
            <a:r>
              <a:rPr lang="en-US" sz="1200" dirty="0">
                <a:solidFill>
                  <a:schemeClr val="bg2"/>
                </a:solidFill>
                <a:latin typeface="Century Gothic" panose="020B0502020202020204" pitchFamily="34" charset="0"/>
              </a:rPr>
              <a:t>Lorem ipsum dolor sit </a:t>
            </a:r>
            <a:r>
              <a:rPr lang="en-US" sz="1200" dirty="0" err="1">
                <a:solidFill>
                  <a:schemeClr val="bg2"/>
                </a:solidFill>
                <a:latin typeface="Century Gothic" panose="020B0502020202020204" pitchFamily="34" charset="0"/>
              </a:rPr>
              <a:t>amet</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consectetur</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adipiscing</a:t>
            </a:r>
            <a:r>
              <a:rPr lang="en-US" sz="1200" dirty="0">
                <a:solidFill>
                  <a:schemeClr val="bg2"/>
                </a:solidFill>
                <a:latin typeface="Century Gothic" panose="020B0502020202020204" pitchFamily="34" charset="0"/>
              </a:rPr>
              <a:t> </a:t>
            </a:r>
            <a:r>
              <a:rPr lang="en-US" sz="1200" dirty="0" err="1">
                <a:solidFill>
                  <a:schemeClr val="bg2"/>
                </a:solidFill>
                <a:latin typeface="Century Gothic" panose="020B0502020202020204" pitchFamily="34" charset="0"/>
              </a:rPr>
              <a:t>elit</a:t>
            </a:r>
            <a:r>
              <a:rPr lang="en-US" sz="1200" dirty="0">
                <a:solidFill>
                  <a:schemeClr val="bg2"/>
                </a:solidFill>
                <a:latin typeface="Century Gothic" panose="020B0502020202020204" pitchFamily="34" charset="0"/>
              </a:rPr>
              <a:t>.</a:t>
            </a:r>
            <a:endParaRPr lang="en-US" sz="1200" dirty="0">
              <a:solidFill>
                <a:srgbClr val="333333"/>
              </a:solidFill>
              <a:latin typeface="Century Gothic" panose="020B0502020202020204" pitchFamily="34" charset="0"/>
              <a:ea typeface="Arial" charset="0"/>
              <a:cs typeface="Arial" charset="0"/>
            </a:endParaRPr>
          </a:p>
        </p:txBody>
      </p:sp>
      <p:sp>
        <p:nvSpPr>
          <p:cNvPr id="37" name="TextBox 36">
            <a:extLst>
              <a:ext uri="{FF2B5EF4-FFF2-40B4-BE49-F238E27FC236}">
                <a16:creationId xmlns:a16="http://schemas.microsoft.com/office/drawing/2014/main" id="{6D990AA4-4A7E-6746-A273-8330C17AC1E6}"/>
              </a:ext>
            </a:extLst>
          </p:cNvPr>
          <p:cNvSpPr txBox="1"/>
          <p:nvPr/>
        </p:nvSpPr>
        <p:spPr>
          <a:xfrm>
            <a:off x="9581426" y="3093492"/>
            <a:ext cx="974835"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20%</a:t>
            </a:r>
          </a:p>
        </p:txBody>
      </p:sp>
      <p:sp>
        <p:nvSpPr>
          <p:cNvPr id="38" name="TextBox 37">
            <a:extLst>
              <a:ext uri="{FF2B5EF4-FFF2-40B4-BE49-F238E27FC236}">
                <a16:creationId xmlns:a16="http://schemas.microsoft.com/office/drawing/2014/main" id="{6AD2559C-A6CC-BA40-A62C-267C228D3A6A}"/>
              </a:ext>
            </a:extLst>
          </p:cNvPr>
          <p:cNvSpPr txBox="1"/>
          <p:nvPr/>
        </p:nvSpPr>
        <p:spPr>
          <a:xfrm>
            <a:off x="1477459" y="5554686"/>
            <a:ext cx="1674170" cy="184666"/>
          </a:xfrm>
          <a:prstGeom prst="rect">
            <a:avLst/>
          </a:prstGeom>
          <a:noFill/>
        </p:spPr>
        <p:txBody>
          <a:bodyPr wrap="square" lIns="0" tIns="0" rIns="0" bIns="0" rtlCol="0">
            <a:spAutoFit/>
          </a:bodyPr>
          <a:lstStyle/>
          <a:p>
            <a:pPr algn="ctr"/>
            <a:r>
              <a:rPr lang="en-US" sz="1200" dirty="0">
                <a:solidFill>
                  <a:srgbClr val="1E22AA"/>
                </a:solidFill>
                <a:latin typeface="Prometo" panose="020B0604030203060203" pitchFamily="34" charset="77"/>
                <a:ea typeface="Arial" charset="0"/>
                <a:cs typeface="Arial" charset="0"/>
              </a:rPr>
              <a:t>Lorem ipsum dolor sit</a:t>
            </a:r>
          </a:p>
        </p:txBody>
      </p:sp>
      <p:sp>
        <p:nvSpPr>
          <p:cNvPr id="39" name="TextBox 38">
            <a:extLst>
              <a:ext uri="{FF2B5EF4-FFF2-40B4-BE49-F238E27FC236}">
                <a16:creationId xmlns:a16="http://schemas.microsoft.com/office/drawing/2014/main" id="{C17A2804-2CBB-864A-93DE-1A763837FBEE}"/>
              </a:ext>
            </a:extLst>
          </p:cNvPr>
          <p:cNvSpPr txBox="1"/>
          <p:nvPr/>
        </p:nvSpPr>
        <p:spPr>
          <a:xfrm>
            <a:off x="5333842" y="5554686"/>
            <a:ext cx="1674170" cy="184666"/>
          </a:xfrm>
          <a:prstGeom prst="rect">
            <a:avLst/>
          </a:prstGeom>
          <a:noFill/>
        </p:spPr>
        <p:txBody>
          <a:bodyPr wrap="square" lIns="0" tIns="0" rIns="0" bIns="0" rtlCol="0">
            <a:spAutoFit/>
          </a:bodyPr>
          <a:lstStyle/>
          <a:p>
            <a:pPr algn="ctr"/>
            <a:r>
              <a:rPr lang="en-US" sz="1200" dirty="0">
                <a:solidFill>
                  <a:srgbClr val="1E22AA"/>
                </a:solidFill>
                <a:latin typeface="Prometo" panose="020B0604030203060203" pitchFamily="34" charset="77"/>
                <a:ea typeface="Arial" charset="0"/>
                <a:cs typeface="Arial" charset="0"/>
              </a:rPr>
              <a:t>Lorem ipsum dolor sit</a:t>
            </a:r>
          </a:p>
        </p:txBody>
      </p:sp>
      <p:sp>
        <p:nvSpPr>
          <p:cNvPr id="40" name="TextBox 39">
            <a:extLst>
              <a:ext uri="{FF2B5EF4-FFF2-40B4-BE49-F238E27FC236}">
                <a16:creationId xmlns:a16="http://schemas.microsoft.com/office/drawing/2014/main" id="{BF9FBCFA-9448-504D-9E9D-A7E65D8ACF42}"/>
              </a:ext>
            </a:extLst>
          </p:cNvPr>
          <p:cNvSpPr txBox="1"/>
          <p:nvPr/>
        </p:nvSpPr>
        <p:spPr>
          <a:xfrm>
            <a:off x="9245883" y="5554686"/>
            <a:ext cx="1674170" cy="184666"/>
          </a:xfrm>
          <a:prstGeom prst="rect">
            <a:avLst/>
          </a:prstGeom>
          <a:noFill/>
        </p:spPr>
        <p:txBody>
          <a:bodyPr wrap="square" lIns="0" tIns="0" rIns="0" bIns="0" rtlCol="0">
            <a:spAutoFit/>
          </a:bodyPr>
          <a:lstStyle/>
          <a:p>
            <a:pPr algn="ctr"/>
            <a:r>
              <a:rPr lang="en-US" sz="1200" dirty="0">
                <a:solidFill>
                  <a:srgbClr val="1E22AA"/>
                </a:solidFill>
                <a:latin typeface="Prometo" panose="020B0604030203060203" pitchFamily="34" charset="77"/>
                <a:ea typeface="Arial" charset="0"/>
                <a:cs typeface="Arial" charset="0"/>
              </a:rPr>
              <a:t>Lorem ipsum dolor sit</a:t>
            </a:r>
          </a:p>
        </p:txBody>
      </p:sp>
    </p:spTree>
    <p:extLst>
      <p:ext uri="{BB962C8B-B14F-4D97-AF65-F5344CB8AC3E}">
        <p14:creationId xmlns:p14="http://schemas.microsoft.com/office/powerpoint/2010/main" val="2508083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3272424-2DE4-0D4C-B42C-EA51FBF12ED9}"/>
              </a:ext>
            </a:extLst>
          </p:cNvPr>
          <p:cNvSpPr>
            <a:spLocks noGrp="1"/>
          </p:cNvSpPr>
          <p:nvPr>
            <p:ph type="title"/>
          </p:nvPr>
        </p:nvSpPr>
        <p:spPr/>
        <p:txBody>
          <a:bodyPr/>
          <a:lstStyle/>
          <a:p>
            <a:r>
              <a:rPr lang="en-US" dirty="0"/>
              <a:t>Donut Charts With Categories and Data Callout</a:t>
            </a:r>
          </a:p>
        </p:txBody>
      </p:sp>
      <p:grpSp>
        <p:nvGrpSpPr>
          <p:cNvPr id="17" name="Group 16">
            <a:extLst>
              <a:ext uri="{FF2B5EF4-FFF2-40B4-BE49-F238E27FC236}">
                <a16:creationId xmlns:a16="http://schemas.microsoft.com/office/drawing/2014/main" id="{5927C942-95F5-6E42-B541-B02F8E4F396A}"/>
              </a:ext>
            </a:extLst>
          </p:cNvPr>
          <p:cNvGrpSpPr/>
          <p:nvPr/>
        </p:nvGrpSpPr>
        <p:grpSpPr>
          <a:xfrm>
            <a:off x="754655" y="1860890"/>
            <a:ext cx="3660535" cy="3115730"/>
            <a:chOff x="1502150" y="1910613"/>
            <a:chExt cx="4246312" cy="3745375"/>
          </a:xfrm>
        </p:grpSpPr>
        <p:graphicFrame>
          <p:nvGraphicFramePr>
            <p:cNvPr id="18" name="Chart 17">
              <a:extLst>
                <a:ext uri="{FF2B5EF4-FFF2-40B4-BE49-F238E27FC236}">
                  <a16:creationId xmlns:a16="http://schemas.microsoft.com/office/drawing/2014/main" id="{76E7F194-9349-5A4A-B8B1-3D97674E87EB}"/>
                </a:ext>
              </a:extLst>
            </p:cNvPr>
            <p:cNvGraphicFramePr/>
            <p:nvPr>
              <p:extLst>
                <p:ext uri="{D42A27DB-BD31-4B8C-83A1-F6EECF244321}">
                  <p14:modId xmlns:p14="http://schemas.microsoft.com/office/powerpoint/2010/main" val="2620817781"/>
                </p:ext>
              </p:extLst>
            </p:nvPr>
          </p:nvGraphicFramePr>
          <p:xfrm>
            <a:off x="1502150" y="1910613"/>
            <a:ext cx="4246312" cy="374537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A05A8F44-F54B-9141-B97F-E85A01369B6C}"/>
                </a:ext>
              </a:extLst>
            </p:cNvPr>
            <p:cNvSpPr txBox="1"/>
            <p:nvPr/>
          </p:nvSpPr>
          <p:spPr>
            <a:xfrm>
              <a:off x="2788220" y="3569715"/>
              <a:ext cx="1674170" cy="554961"/>
            </a:xfrm>
            <a:prstGeom prst="rect">
              <a:avLst/>
            </a:prstGeom>
            <a:noFill/>
          </p:spPr>
          <p:txBody>
            <a:bodyPr wrap="square" lIns="0" tIns="0" rIns="0" bIns="0" rtlCol="0">
              <a:spAutoFit/>
            </a:bodyPr>
            <a:lstStyle/>
            <a:p>
              <a:pPr algn="ctr"/>
              <a:r>
                <a:rPr lang="en-US" sz="1000" dirty="0">
                  <a:solidFill>
                    <a:schemeClr val="bg2"/>
                  </a:solidFill>
                  <a:latin typeface="Century Gothic" panose="020B0502020202020204" pitchFamily="34" charset="0"/>
                </a:rPr>
                <a:t>Lorem ipsum dolor sit </a:t>
              </a:r>
              <a:r>
                <a:rPr lang="en-US" sz="1000" dirty="0" err="1">
                  <a:solidFill>
                    <a:schemeClr val="bg2"/>
                  </a:solidFill>
                  <a:latin typeface="Century Gothic" panose="020B0502020202020204" pitchFamily="34" charset="0"/>
                </a:rPr>
                <a:t>amet</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consectetur</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adipiscing</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elit</a:t>
              </a:r>
              <a:r>
                <a:rPr lang="en-US" sz="1000" dirty="0">
                  <a:solidFill>
                    <a:schemeClr val="bg2"/>
                  </a:solidFill>
                  <a:latin typeface="Century Gothic" panose="020B0502020202020204" pitchFamily="34" charset="0"/>
                </a:rPr>
                <a:t>.</a:t>
              </a:r>
              <a:endParaRPr lang="en-US" sz="1000" dirty="0">
                <a:solidFill>
                  <a:srgbClr val="333333"/>
                </a:solidFill>
                <a:latin typeface="Century Gothic" panose="020B0502020202020204" pitchFamily="34" charset="0"/>
                <a:ea typeface="Arial" charset="0"/>
                <a:cs typeface="Arial" charset="0"/>
              </a:endParaRPr>
            </a:p>
          </p:txBody>
        </p:sp>
        <p:sp>
          <p:nvSpPr>
            <p:cNvPr id="20" name="TextBox 19">
              <a:extLst>
                <a:ext uri="{FF2B5EF4-FFF2-40B4-BE49-F238E27FC236}">
                  <a16:creationId xmlns:a16="http://schemas.microsoft.com/office/drawing/2014/main" id="{873F9D2F-484A-AE43-9D96-983D9D745BD4}"/>
                </a:ext>
              </a:extLst>
            </p:cNvPr>
            <p:cNvSpPr txBox="1"/>
            <p:nvPr/>
          </p:nvSpPr>
          <p:spPr>
            <a:xfrm>
              <a:off x="3137888" y="3014040"/>
              <a:ext cx="974835" cy="517963"/>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75%</a:t>
              </a:r>
            </a:p>
          </p:txBody>
        </p:sp>
      </p:grpSp>
      <p:graphicFrame>
        <p:nvGraphicFramePr>
          <p:cNvPr id="21" name="Chart 20">
            <a:extLst>
              <a:ext uri="{FF2B5EF4-FFF2-40B4-BE49-F238E27FC236}">
                <a16:creationId xmlns:a16="http://schemas.microsoft.com/office/drawing/2014/main" id="{1C4B64F4-88DD-2349-AE9E-96EA7451A96C}"/>
              </a:ext>
            </a:extLst>
          </p:cNvPr>
          <p:cNvGraphicFramePr/>
          <p:nvPr>
            <p:extLst>
              <p:ext uri="{D42A27DB-BD31-4B8C-83A1-F6EECF244321}">
                <p14:modId xmlns:p14="http://schemas.microsoft.com/office/powerpoint/2010/main" val="3818365391"/>
              </p:ext>
            </p:extLst>
          </p:nvPr>
        </p:nvGraphicFramePr>
        <p:xfrm>
          <a:off x="4218284" y="1860890"/>
          <a:ext cx="3660535" cy="311573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F9415622-5591-2947-A7D3-6233DFAB27E0}"/>
              </a:ext>
            </a:extLst>
          </p:cNvPr>
          <p:cNvSpPr txBox="1"/>
          <p:nvPr/>
        </p:nvSpPr>
        <p:spPr>
          <a:xfrm>
            <a:off x="5318496" y="3241076"/>
            <a:ext cx="1443219" cy="461665"/>
          </a:xfrm>
          <a:prstGeom prst="rect">
            <a:avLst/>
          </a:prstGeom>
          <a:noFill/>
        </p:spPr>
        <p:txBody>
          <a:bodyPr wrap="square" lIns="0" tIns="0" rIns="0" bIns="0" rtlCol="0">
            <a:spAutoFit/>
          </a:bodyPr>
          <a:lstStyle/>
          <a:p>
            <a:pPr algn="ctr">
              <a:spcBef>
                <a:spcPts val="600"/>
              </a:spcBef>
            </a:pPr>
            <a:r>
              <a:rPr lang="en-US" sz="1000" dirty="0">
                <a:solidFill>
                  <a:schemeClr val="bg2"/>
                </a:solidFill>
                <a:latin typeface="Century Gothic" panose="020B0502020202020204" pitchFamily="34" charset="0"/>
              </a:rPr>
              <a:t>Lorem ipsum dolor sit </a:t>
            </a:r>
            <a:r>
              <a:rPr lang="en-US" sz="1000" dirty="0" err="1">
                <a:solidFill>
                  <a:schemeClr val="bg2"/>
                </a:solidFill>
                <a:latin typeface="Century Gothic" panose="020B0502020202020204" pitchFamily="34" charset="0"/>
              </a:rPr>
              <a:t>amet</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consectetur</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adipiscing</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elit</a:t>
            </a:r>
            <a:endParaRPr lang="en-US" sz="1000" i="1" dirty="0">
              <a:solidFill>
                <a:srgbClr val="333333"/>
              </a:solidFill>
              <a:latin typeface="Century Gothic" panose="020B0502020202020204" pitchFamily="34" charset="0"/>
            </a:endParaRPr>
          </a:p>
        </p:txBody>
      </p:sp>
      <p:sp>
        <p:nvSpPr>
          <p:cNvPr id="23" name="TextBox 22">
            <a:extLst>
              <a:ext uri="{FF2B5EF4-FFF2-40B4-BE49-F238E27FC236}">
                <a16:creationId xmlns:a16="http://schemas.microsoft.com/office/drawing/2014/main" id="{6F9451DE-069E-D344-A4C9-AA692A418970}"/>
              </a:ext>
            </a:extLst>
          </p:cNvPr>
          <p:cNvSpPr txBox="1"/>
          <p:nvPr/>
        </p:nvSpPr>
        <p:spPr>
          <a:xfrm>
            <a:off x="5619927" y="2778817"/>
            <a:ext cx="840357"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74%</a:t>
            </a:r>
          </a:p>
        </p:txBody>
      </p:sp>
      <p:graphicFrame>
        <p:nvGraphicFramePr>
          <p:cNvPr id="24" name="Chart 23">
            <a:extLst>
              <a:ext uri="{FF2B5EF4-FFF2-40B4-BE49-F238E27FC236}">
                <a16:creationId xmlns:a16="http://schemas.microsoft.com/office/drawing/2014/main" id="{0BD65313-ECE8-BD4E-AE20-FE5C87DDEB75}"/>
              </a:ext>
            </a:extLst>
          </p:cNvPr>
          <p:cNvGraphicFramePr/>
          <p:nvPr>
            <p:extLst>
              <p:ext uri="{D42A27DB-BD31-4B8C-83A1-F6EECF244321}">
                <p14:modId xmlns:p14="http://schemas.microsoft.com/office/powerpoint/2010/main" val="2555633481"/>
              </p:ext>
            </p:extLst>
          </p:nvPr>
        </p:nvGraphicFramePr>
        <p:xfrm>
          <a:off x="7665022" y="1828772"/>
          <a:ext cx="3660535" cy="311573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70133B0E-408C-5D41-ABCB-FC3886291608}"/>
              </a:ext>
            </a:extLst>
          </p:cNvPr>
          <p:cNvSpPr txBox="1"/>
          <p:nvPr/>
        </p:nvSpPr>
        <p:spPr>
          <a:xfrm>
            <a:off x="8664378" y="3209704"/>
            <a:ext cx="1661822" cy="461665"/>
          </a:xfrm>
          <a:prstGeom prst="rect">
            <a:avLst/>
          </a:prstGeom>
          <a:noFill/>
        </p:spPr>
        <p:txBody>
          <a:bodyPr wrap="square" lIns="0" tIns="0" rIns="0" bIns="0" rtlCol="0">
            <a:spAutoFit/>
          </a:bodyPr>
          <a:lstStyle/>
          <a:p>
            <a:pPr algn="ctr"/>
            <a:r>
              <a:rPr lang="en-US" sz="1000" dirty="0">
                <a:solidFill>
                  <a:schemeClr val="bg2"/>
                </a:solidFill>
                <a:latin typeface="Century Gothic" panose="020B0502020202020204" pitchFamily="34" charset="0"/>
              </a:rPr>
              <a:t>Lorem ipsum dolor sit </a:t>
            </a:r>
            <a:r>
              <a:rPr lang="en-US" sz="1000" dirty="0" err="1">
                <a:solidFill>
                  <a:schemeClr val="bg2"/>
                </a:solidFill>
                <a:latin typeface="Century Gothic" panose="020B0502020202020204" pitchFamily="34" charset="0"/>
              </a:rPr>
              <a:t>amet</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consectetur</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adipiscing</a:t>
            </a:r>
            <a:r>
              <a:rPr lang="en-US" sz="1000" dirty="0">
                <a:solidFill>
                  <a:schemeClr val="bg2"/>
                </a:solidFill>
                <a:latin typeface="Century Gothic" panose="020B0502020202020204" pitchFamily="34" charset="0"/>
              </a:rPr>
              <a:t> </a:t>
            </a:r>
            <a:r>
              <a:rPr lang="en-US" sz="1000" dirty="0" err="1">
                <a:solidFill>
                  <a:schemeClr val="bg2"/>
                </a:solidFill>
                <a:latin typeface="Century Gothic" panose="020B0502020202020204" pitchFamily="34" charset="0"/>
              </a:rPr>
              <a:t>elit</a:t>
            </a:r>
            <a:r>
              <a:rPr lang="en-US" sz="1000" dirty="0">
                <a:solidFill>
                  <a:schemeClr val="bg2"/>
                </a:solidFill>
                <a:latin typeface="Century Gothic" panose="020B0502020202020204" pitchFamily="34" charset="0"/>
              </a:rPr>
              <a:t>.</a:t>
            </a:r>
            <a:endParaRPr lang="en-US" sz="1000" dirty="0">
              <a:solidFill>
                <a:srgbClr val="333333"/>
              </a:solidFill>
              <a:latin typeface="Century Gothic" panose="020B0502020202020204" pitchFamily="34" charset="0"/>
              <a:ea typeface="Arial" charset="0"/>
              <a:cs typeface="Arial" charset="0"/>
            </a:endParaRPr>
          </a:p>
        </p:txBody>
      </p:sp>
      <p:sp>
        <p:nvSpPr>
          <p:cNvPr id="26" name="TextBox 25">
            <a:extLst>
              <a:ext uri="{FF2B5EF4-FFF2-40B4-BE49-F238E27FC236}">
                <a16:creationId xmlns:a16="http://schemas.microsoft.com/office/drawing/2014/main" id="{597F35B9-197E-C646-892C-54AD577578F1}"/>
              </a:ext>
            </a:extLst>
          </p:cNvPr>
          <p:cNvSpPr txBox="1"/>
          <p:nvPr/>
        </p:nvSpPr>
        <p:spPr>
          <a:xfrm>
            <a:off x="9066665" y="2746699"/>
            <a:ext cx="840357" cy="430887"/>
          </a:xfrm>
          <a:prstGeom prst="rect">
            <a:avLst/>
          </a:prstGeom>
          <a:noFill/>
        </p:spPr>
        <p:txBody>
          <a:bodyPr wrap="square" lIns="0" tIns="0" rIns="0" bIns="0" rtlCol="0">
            <a:spAutoFit/>
          </a:bodyPr>
          <a:lstStyle/>
          <a:p>
            <a:pPr algn="ctr"/>
            <a:r>
              <a:rPr lang="en-US" sz="2800" dirty="0">
                <a:solidFill>
                  <a:srgbClr val="1E22AA"/>
                </a:solidFill>
                <a:latin typeface="Prometo Medium" panose="020B0604030203060203" pitchFamily="34" charset="77"/>
              </a:rPr>
              <a:t>55%</a:t>
            </a:r>
          </a:p>
        </p:txBody>
      </p:sp>
      <p:sp>
        <p:nvSpPr>
          <p:cNvPr id="27" name="Rectangle 26">
            <a:extLst>
              <a:ext uri="{FF2B5EF4-FFF2-40B4-BE49-F238E27FC236}">
                <a16:creationId xmlns:a16="http://schemas.microsoft.com/office/drawing/2014/main" id="{04E60161-19A7-B746-B13A-DA8F4580E71E}"/>
              </a:ext>
            </a:extLst>
          </p:cNvPr>
          <p:cNvSpPr/>
          <p:nvPr/>
        </p:nvSpPr>
        <p:spPr>
          <a:xfrm>
            <a:off x="1375576" y="5541162"/>
            <a:ext cx="161015" cy="161015"/>
          </a:xfrm>
          <a:prstGeom prst="rect">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5C00FDFF-82E6-8442-B5A2-FC0669CB5543}"/>
              </a:ext>
            </a:extLst>
          </p:cNvPr>
          <p:cNvSpPr txBox="1"/>
          <p:nvPr/>
        </p:nvSpPr>
        <p:spPr>
          <a:xfrm>
            <a:off x="1663390" y="5548288"/>
            <a:ext cx="922156"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1</a:t>
            </a:r>
          </a:p>
        </p:txBody>
      </p:sp>
      <p:sp>
        <p:nvSpPr>
          <p:cNvPr id="42" name="Rectangle 41">
            <a:extLst>
              <a:ext uri="{FF2B5EF4-FFF2-40B4-BE49-F238E27FC236}">
                <a16:creationId xmlns:a16="http://schemas.microsoft.com/office/drawing/2014/main" id="{69C9D7F4-5999-FB46-B0F8-32C7A4218294}"/>
              </a:ext>
            </a:extLst>
          </p:cNvPr>
          <p:cNvSpPr/>
          <p:nvPr/>
        </p:nvSpPr>
        <p:spPr>
          <a:xfrm>
            <a:off x="3173169" y="5541162"/>
            <a:ext cx="161015" cy="161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CA73B6A2-3056-864B-AE34-BC0BD51974D4}"/>
              </a:ext>
            </a:extLst>
          </p:cNvPr>
          <p:cNvSpPr txBox="1"/>
          <p:nvPr/>
        </p:nvSpPr>
        <p:spPr>
          <a:xfrm>
            <a:off x="3434404" y="5544725"/>
            <a:ext cx="969430"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2</a:t>
            </a:r>
          </a:p>
        </p:txBody>
      </p:sp>
      <p:sp>
        <p:nvSpPr>
          <p:cNvPr id="44" name="Rectangle 43">
            <a:extLst>
              <a:ext uri="{FF2B5EF4-FFF2-40B4-BE49-F238E27FC236}">
                <a16:creationId xmlns:a16="http://schemas.microsoft.com/office/drawing/2014/main" id="{002AEBE2-00F2-BB42-B4C4-DC28536C7AED}"/>
              </a:ext>
            </a:extLst>
          </p:cNvPr>
          <p:cNvSpPr/>
          <p:nvPr/>
        </p:nvSpPr>
        <p:spPr>
          <a:xfrm>
            <a:off x="4974136" y="5552987"/>
            <a:ext cx="161015" cy="161015"/>
          </a:xfrm>
          <a:prstGeom prst="rect">
            <a:avLst/>
          </a:prstGeom>
          <a:solidFill>
            <a:srgbClr val="55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B790783A-C34D-244B-9EF3-A2067DB44BDE}"/>
              </a:ext>
            </a:extLst>
          </p:cNvPr>
          <p:cNvSpPr txBox="1"/>
          <p:nvPr/>
        </p:nvSpPr>
        <p:spPr>
          <a:xfrm>
            <a:off x="5238067" y="5556550"/>
            <a:ext cx="942018"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3</a:t>
            </a:r>
          </a:p>
        </p:txBody>
      </p:sp>
      <p:sp>
        <p:nvSpPr>
          <p:cNvPr id="46" name="Rectangle 45">
            <a:extLst>
              <a:ext uri="{FF2B5EF4-FFF2-40B4-BE49-F238E27FC236}">
                <a16:creationId xmlns:a16="http://schemas.microsoft.com/office/drawing/2014/main" id="{DD6EE5A3-7199-6F4E-AD49-0280C389A611}"/>
              </a:ext>
            </a:extLst>
          </p:cNvPr>
          <p:cNvSpPr/>
          <p:nvPr/>
        </p:nvSpPr>
        <p:spPr>
          <a:xfrm>
            <a:off x="6822816" y="5552987"/>
            <a:ext cx="161015" cy="1610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E5EA3E7-D06C-224E-AEF4-E0E8EA8D5364}"/>
              </a:ext>
            </a:extLst>
          </p:cNvPr>
          <p:cNvSpPr txBox="1"/>
          <p:nvPr/>
        </p:nvSpPr>
        <p:spPr>
          <a:xfrm>
            <a:off x="7103967" y="5556550"/>
            <a:ext cx="967978" cy="153888"/>
          </a:xfrm>
          <a:prstGeom prst="rect">
            <a:avLst/>
          </a:prstGeom>
          <a:noFill/>
        </p:spPr>
        <p:txBody>
          <a:bodyPr wrap="square" lIns="0" tIns="0" rIns="0" bIns="0" rtlCol="0">
            <a:spAutoFit/>
          </a:bodyPr>
          <a:lstStyle/>
          <a:p>
            <a:r>
              <a:rPr lang="en-US" sz="1000" dirty="0">
                <a:solidFill>
                  <a:srgbClr val="1E22AA"/>
                </a:solidFill>
                <a:latin typeface="Century Gothic" panose="020B0502020202020204" pitchFamily="34" charset="0"/>
              </a:rPr>
              <a:t>Lorem ipsum 4</a:t>
            </a:r>
          </a:p>
        </p:txBody>
      </p:sp>
      <p:sp>
        <p:nvSpPr>
          <p:cNvPr id="2" name="Footer Placeholder 1">
            <a:extLst>
              <a:ext uri="{FF2B5EF4-FFF2-40B4-BE49-F238E27FC236}">
                <a16:creationId xmlns:a16="http://schemas.microsoft.com/office/drawing/2014/main" id="{FF79A35A-2740-694E-948E-FB8A0D8E8A56}"/>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1398294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625DC7F8-578A-C143-B6D4-CA4FA7595C9C}"/>
              </a:ext>
            </a:extLst>
          </p:cNvPr>
          <p:cNvGrpSpPr/>
          <p:nvPr/>
        </p:nvGrpSpPr>
        <p:grpSpPr>
          <a:xfrm>
            <a:off x="3195706" y="1768180"/>
            <a:ext cx="4770214" cy="4207472"/>
            <a:chOff x="3678244" y="1168216"/>
            <a:chExt cx="4246312" cy="3745375"/>
          </a:xfrm>
        </p:grpSpPr>
        <p:graphicFrame>
          <p:nvGraphicFramePr>
            <p:cNvPr id="56" name="Chart 55">
              <a:extLst>
                <a:ext uri="{FF2B5EF4-FFF2-40B4-BE49-F238E27FC236}">
                  <a16:creationId xmlns:a16="http://schemas.microsoft.com/office/drawing/2014/main" id="{F5625F7D-D30C-4A49-9AC5-1FD6E64FDAF7}"/>
                </a:ext>
              </a:extLst>
            </p:cNvPr>
            <p:cNvGraphicFramePr/>
            <p:nvPr>
              <p:extLst>
                <p:ext uri="{D42A27DB-BD31-4B8C-83A1-F6EECF244321}">
                  <p14:modId xmlns:p14="http://schemas.microsoft.com/office/powerpoint/2010/main" val="1407534257"/>
                </p:ext>
              </p:extLst>
            </p:nvPr>
          </p:nvGraphicFramePr>
          <p:xfrm>
            <a:off x="3678244" y="1168216"/>
            <a:ext cx="4246312" cy="3745375"/>
          </p:xfrm>
          <a:graphic>
            <a:graphicData uri="http://schemas.openxmlformats.org/drawingml/2006/chart">
              <c:chart xmlns:c="http://schemas.openxmlformats.org/drawingml/2006/chart" xmlns:r="http://schemas.openxmlformats.org/officeDocument/2006/relationships" r:id="rId2"/>
            </a:graphicData>
          </a:graphic>
        </p:graphicFrame>
        <p:sp>
          <p:nvSpPr>
            <p:cNvPr id="57" name="TextBox 56">
              <a:extLst>
                <a:ext uri="{FF2B5EF4-FFF2-40B4-BE49-F238E27FC236}">
                  <a16:creationId xmlns:a16="http://schemas.microsoft.com/office/drawing/2014/main" id="{B61EC5C2-CB00-D847-898B-DFA6B7B1B1C9}"/>
                </a:ext>
              </a:extLst>
            </p:cNvPr>
            <p:cNvSpPr txBox="1"/>
            <p:nvPr/>
          </p:nvSpPr>
          <p:spPr>
            <a:xfrm>
              <a:off x="4966750" y="3035311"/>
              <a:ext cx="1674170" cy="493154"/>
            </a:xfrm>
            <a:prstGeom prst="rect">
              <a:avLst/>
            </a:prstGeom>
            <a:noFill/>
          </p:spPr>
          <p:txBody>
            <a:bodyPr wrap="square" lIns="0" tIns="0" rIns="0" bIns="0" rtlCol="0">
              <a:spAutoFit/>
            </a:bodyPr>
            <a:lstStyle/>
            <a:p>
              <a:pPr algn="ctr"/>
              <a:r>
                <a:rPr lang="en-US" sz="1200" dirty="0">
                  <a:solidFill>
                    <a:srgbClr val="333333"/>
                  </a:solidFill>
                  <a:latin typeface="Century Gothic" panose="020B0502020202020204" pitchFamily="34" charset="0"/>
                  <a:ea typeface="Arial" charset="0"/>
                  <a:cs typeface="Arial" charset="0"/>
                </a:rPr>
                <a:t>Lorem ipsum dolor sit </a:t>
              </a:r>
              <a:r>
                <a:rPr lang="en-US" sz="1200" dirty="0" err="1">
                  <a:solidFill>
                    <a:srgbClr val="333333"/>
                  </a:solidFill>
                  <a:latin typeface="Century Gothic" panose="020B0502020202020204" pitchFamily="34" charset="0"/>
                  <a:ea typeface="Arial" charset="0"/>
                  <a:cs typeface="Arial" charset="0"/>
                </a:rPr>
                <a:t>amet</a:t>
              </a:r>
              <a:r>
                <a:rPr lang="en-US" sz="1200" dirty="0">
                  <a:solidFill>
                    <a:srgbClr val="333333"/>
                  </a:solidFill>
                  <a:latin typeface="Century Gothic" panose="020B0502020202020204" pitchFamily="34" charset="0"/>
                  <a:ea typeface="Arial" charset="0"/>
                  <a:cs typeface="Arial" charset="0"/>
                </a:rPr>
                <a:t>, </a:t>
              </a:r>
              <a:r>
                <a:rPr lang="en-US" sz="1200" dirty="0" err="1">
                  <a:solidFill>
                    <a:srgbClr val="333333"/>
                  </a:solidFill>
                  <a:latin typeface="Century Gothic" panose="020B0502020202020204" pitchFamily="34" charset="0"/>
                  <a:ea typeface="Arial" charset="0"/>
                  <a:cs typeface="Arial" charset="0"/>
                </a:rPr>
                <a:t>consectetur</a:t>
              </a:r>
              <a:r>
                <a:rPr lang="en-US" sz="1200" dirty="0">
                  <a:solidFill>
                    <a:srgbClr val="333333"/>
                  </a:solidFill>
                  <a:latin typeface="Century Gothic" panose="020B0502020202020204" pitchFamily="34" charset="0"/>
                  <a:ea typeface="Arial" charset="0"/>
                  <a:cs typeface="Arial" charset="0"/>
                </a:rPr>
                <a:t> </a:t>
              </a:r>
              <a:r>
                <a:rPr lang="en-US" sz="1200" dirty="0" err="1">
                  <a:solidFill>
                    <a:srgbClr val="333333"/>
                  </a:solidFill>
                  <a:latin typeface="Century Gothic" panose="020B0502020202020204" pitchFamily="34" charset="0"/>
                  <a:ea typeface="Arial" charset="0"/>
                  <a:cs typeface="Arial" charset="0"/>
                </a:rPr>
                <a:t>adipiscing</a:t>
              </a:r>
              <a:endParaRPr lang="en-US" sz="1200" dirty="0">
                <a:solidFill>
                  <a:srgbClr val="333333"/>
                </a:solidFill>
                <a:latin typeface="Century Gothic" panose="020B0502020202020204" pitchFamily="34" charset="0"/>
                <a:ea typeface="Arial" charset="0"/>
                <a:cs typeface="Arial" charset="0"/>
              </a:endParaRPr>
            </a:p>
          </p:txBody>
        </p:sp>
        <p:sp>
          <p:nvSpPr>
            <p:cNvPr id="58" name="TextBox 57">
              <a:extLst>
                <a:ext uri="{FF2B5EF4-FFF2-40B4-BE49-F238E27FC236}">
                  <a16:creationId xmlns:a16="http://schemas.microsoft.com/office/drawing/2014/main" id="{4C293D8F-3060-E140-BA43-A8BCA028F810}"/>
                </a:ext>
              </a:extLst>
            </p:cNvPr>
            <p:cNvSpPr txBox="1"/>
            <p:nvPr/>
          </p:nvSpPr>
          <p:spPr>
            <a:xfrm>
              <a:off x="5313982" y="2579414"/>
              <a:ext cx="974835" cy="383564"/>
            </a:xfrm>
            <a:prstGeom prst="rect">
              <a:avLst/>
            </a:prstGeom>
            <a:noFill/>
          </p:spPr>
          <p:txBody>
            <a:bodyPr wrap="square" lIns="0" tIns="0" rIns="0" bIns="0" rtlCol="0">
              <a:spAutoFit/>
            </a:bodyPr>
            <a:lstStyle/>
            <a:p>
              <a:pPr algn="ctr"/>
              <a:r>
                <a:rPr lang="en-US" sz="2800" i="1" dirty="0">
                  <a:solidFill>
                    <a:srgbClr val="1E22AA"/>
                  </a:solidFill>
                  <a:latin typeface="Prometo Medium" panose="020B0604030203060203" pitchFamily="34" charset="77"/>
                </a:rPr>
                <a:t>57%</a:t>
              </a:r>
            </a:p>
          </p:txBody>
        </p:sp>
      </p:grpSp>
      <p:cxnSp>
        <p:nvCxnSpPr>
          <p:cNvPr id="59" name="Straight Connector 58">
            <a:extLst>
              <a:ext uri="{FF2B5EF4-FFF2-40B4-BE49-F238E27FC236}">
                <a16:creationId xmlns:a16="http://schemas.microsoft.com/office/drawing/2014/main" id="{CF5A503C-5AD5-0C44-987A-E7DF38DDA774}"/>
              </a:ext>
            </a:extLst>
          </p:cNvPr>
          <p:cNvCxnSpPr>
            <a:cxnSpLocks/>
          </p:cNvCxnSpPr>
          <p:nvPr/>
        </p:nvCxnSpPr>
        <p:spPr>
          <a:xfrm>
            <a:off x="3812037" y="5623196"/>
            <a:ext cx="94743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3EE4CB5-C24F-0548-9C36-A56E64D98B69}"/>
              </a:ext>
            </a:extLst>
          </p:cNvPr>
          <p:cNvSpPr txBox="1"/>
          <p:nvPr/>
        </p:nvSpPr>
        <p:spPr>
          <a:xfrm>
            <a:off x="1530584" y="5530863"/>
            <a:ext cx="2197860" cy="184666"/>
          </a:xfrm>
          <a:prstGeom prst="rect">
            <a:avLst/>
          </a:prstGeom>
          <a:noFill/>
        </p:spPr>
        <p:txBody>
          <a:bodyPr wrap="square" lIns="0" tIns="0" rIns="0" bIns="0" rtlCol="0">
            <a:spAutoFit/>
          </a:bodyPr>
          <a:lstStyle/>
          <a:p>
            <a:pPr algn="r"/>
            <a:r>
              <a:rPr lang="en-US" sz="1200" dirty="0">
                <a:solidFill>
                  <a:srgbClr val="1E22AA"/>
                </a:solidFill>
                <a:latin typeface="Prometo" panose="020B0604030203060203" pitchFamily="34" charset="77"/>
                <a:ea typeface="Arial" charset="0"/>
                <a:cs typeface="Arial" charset="0"/>
              </a:rPr>
              <a:t>11% Data Point</a:t>
            </a:r>
          </a:p>
        </p:txBody>
      </p:sp>
      <p:sp>
        <p:nvSpPr>
          <p:cNvPr id="61" name="TextBox 60">
            <a:extLst>
              <a:ext uri="{FF2B5EF4-FFF2-40B4-BE49-F238E27FC236}">
                <a16:creationId xmlns:a16="http://schemas.microsoft.com/office/drawing/2014/main" id="{8D0FDCDC-3937-C543-94E8-6E7AE866758C}"/>
              </a:ext>
            </a:extLst>
          </p:cNvPr>
          <p:cNvSpPr txBox="1"/>
          <p:nvPr/>
        </p:nvSpPr>
        <p:spPr>
          <a:xfrm>
            <a:off x="228233" y="4307414"/>
            <a:ext cx="2197860" cy="184666"/>
          </a:xfrm>
          <a:prstGeom prst="rect">
            <a:avLst/>
          </a:prstGeom>
          <a:noFill/>
        </p:spPr>
        <p:txBody>
          <a:bodyPr wrap="square" lIns="0" tIns="0" rIns="0" bIns="0" rtlCol="0">
            <a:spAutoFit/>
          </a:bodyPr>
          <a:lstStyle>
            <a:defPPr>
              <a:defRPr lang="en-US"/>
            </a:defPPr>
            <a:lvl1pPr algn="r">
              <a:defRPr sz="1200">
                <a:solidFill>
                  <a:srgbClr val="1E22AA"/>
                </a:solidFill>
                <a:latin typeface="Prometo" panose="020B0604030203060203" pitchFamily="34" charset="77"/>
                <a:ea typeface="Arial" charset="0"/>
                <a:cs typeface="Arial" charset="0"/>
              </a:defRPr>
            </a:lvl1pPr>
          </a:lstStyle>
          <a:p>
            <a:r>
              <a:rPr lang="en-US" dirty="0"/>
              <a:t>20% Data Point</a:t>
            </a:r>
          </a:p>
        </p:txBody>
      </p:sp>
      <p:sp>
        <p:nvSpPr>
          <p:cNvPr id="62" name="TextBox 61">
            <a:extLst>
              <a:ext uri="{FF2B5EF4-FFF2-40B4-BE49-F238E27FC236}">
                <a16:creationId xmlns:a16="http://schemas.microsoft.com/office/drawing/2014/main" id="{C8DD1A28-1A6D-2041-8E5E-58BBF45ABDAC}"/>
              </a:ext>
            </a:extLst>
          </p:cNvPr>
          <p:cNvSpPr txBox="1"/>
          <p:nvPr/>
        </p:nvSpPr>
        <p:spPr>
          <a:xfrm>
            <a:off x="446797" y="2257434"/>
            <a:ext cx="2197860" cy="184666"/>
          </a:xfrm>
          <a:prstGeom prst="rect">
            <a:avLst/>
          </a:prstGeom>
          <a:noFill/>
        </p:spPr>
        <p:txBody>
          <a:bodyPr wrap="square" lIns="0" tIns="0" rIns="0" bIns="0" rtlCol="0">
            <a:spAutoFit/>
          </a:bodyPr>
          <a:lstStyle>
            <a:defPPr>
              <a:defRPr lang="en-US"/>
            </a:defPPr>
            <a:lvl1pPr algn="r">
              <a:defRPr sz="1200">
                <a:solidFill>
                  <a:srgbClr val="1E22AA"/>
                </a:solidFill>
                <a:latin typeface="Prometo" panose="020B0604030203060203" pitchFamily="34" charset="77"/>
                <a:ea typeface="Arial" charset="0"/>
                <a:cs typeface="Arial" charset="0"/>
              </a:defRPr>
            </a:lvl1pPr>
          </a:lstStyle>
          <a:p>
            <a:r>
              <a:rPr lang="en-US" dirty="0"/>
              <a:t>30% Data Point</a:t>
            </a:r>
          </a:p>
        </p:txBody>
      </p:sp>
      <p:cxnSp>
        <p:nvCxnSpPr>
          <p:cNvPr id="63" name="Straight Connector 62">
            <a:extLst>
              <a:ext uri="{FF2B5EF4-FFF2-40B4-BE49-F238E27FC236}">
                <a16:creationId xmlns:a16="http://schemas.microsoft.com/office/drawing/2014/main" id="{0431ED20-DA04-1C48-91C9-FAB0DCCBB5DF}"/>
              </a:ext>
            </a:extLst>
          </p:cNvPr>
          <p:cNvCxnSpPr>
            <a:cxnSpLocks/>
          </p:cNvCxnSpPr>
          <p:nvPr/>
        </p:nvCxnSpPr>
        <p:spPr>
          <a:xfrm>
            <a:off x="2856961" y="2343484"/>
            <a:ext cx="1350654"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98361A-9ED4-4443-954A-7725C81EAE75}"/>
              </a:ext>
            </a:extLst>
          </p:cNvPr>
          <p:cNvCxnSpPr>
            <a:cxnSpLocks/>
          </p:cNvCxnSpPr>
          <p:nvPr/>
        </p:nvCxnSpPr>
        <p:spPr>
          <a:xfrm>
            <a:off x="2521653" y="4399747"/>
            <a:ext cx="947432"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911097-FF17-194F-A12C-607219EF84B9}"/>
              </a:ext>
            </a:extLst>
          </p:cNvPr>
          <p:cNvCxnSpPr>
            <a:cxnSpLocks/>
          </p:cNvCxnSpPr>
          <p:nvPr/>
        </p:nvCxnSpPr>
        <p:spPr>
          <a:xfrm>
            <a:off x="7776092" y="3865633"/>
            <a:ext cx="557309" cy="6283"/>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E63CAE1-D50B-7C4D-88B3-7F8DA5E8E4CD}"/>
              </a:ext>
            </a:extLst>
          </p:cNvPr>
          <p:cNvSpPr txBox="1"/>
          <p:nvPr/>
        </p:nvSpPr>
        <p:spPr>
          <a:xfrm>
            <a:off x="8490268" y="3773300"/>
            <a:ext cx="2197860" cy="184666"/>
          </a:xfrm>
          <a:prstGeom prst="rect">
            <a:avLst/>
          </a:prstGeom>
          <a:noFill/>
        </p:spPr>
        <p:txBody>
          <a:bodyPr wrap="square" lIns="0" tIns="0" rIns="0" bIns="0" rtlCol="0">
            <a:spAutoFit/>
          </a:bodyPr>
          <a:lstStyle>
            <a:defPPr>
              <a:defRPr lang="en-US"/>
            </a:defPPr>
            <a:lvl1pPr algn="r">
              <a:defRPr sz="1200">
                <a:solidFill>
                  <a:srgbClr val="1E22AA"/>
                </a:solidFill>
                <a:latin typeface="Prometo" panose="020B0604030203060203" pitchFamily="34" charset="77"/>
                <a:ea typeface="Arial" charset="0"/>
                <a:cs typeface="Arial" charset="0"/>
              </a:defRPr>
            </a:lvl1pPr>
          </a:lstStyle>
          <a:p>
            <a:pPr algn="l"/>
            <a:r>
              <a:rPr lang="en-US" dirty="0"/>
              <a:t>40% Data Point</a:t>
            </a:r>
          </a:p>
        </p:txBody>
      </p:sp>
      <p:sp>
        <p:nvSpPr>
          <p:cNvPr id="67" name="TextBox 66">
            <a:extLst>
              <a:ext uri="{FF2B5EF4-FFF2-40B4-BE49-F238E27FC236}">
                <a16:creationId xmlns:a16="http://schemas.microsoft.com/office/drawing/2014/main" id="{CFEE8FD9-62E5-DD4B-A035-C941656D9C8C}"/>
              </a:ext>
            </a:extLst>
          </p:cNvPr>
          <p:cNvSpPr txBox="1"/>
          <p:nvPr/>
        </p:nvSpPr>
        <p:spPr>
          <a:xfrm>
            <a:off x="8700885" y="4534514"/>
            <a:ext cx="3096938" cy="1181015"/>
          </a:xfrm>
          <a:prstGeom prst="rect">
            <a:avLst/>
          </a:prstGeom>
          <a:noFill/>
        </p:spPr>
        <p:txBody>
          <a:bodyPr wrap="square" lIns="0" tIns="0" rIns="0" bIns="0" rtlCol="0" anchor="ctr" anchorCtr="0">
            <a:noAutofit/>
          </a:bodyPr>
          <a:lstStyle/>
          <a:p>
            <a:r>
              <a:rPr lang="en-US" sz="1400" dirty="0">
                <a:solidFill>
                  <a:schemeClr val="accent2"/>
                </a:solidFill>
                <a:latin typeface="Century Gothic" panose="020B0502020202020204" pitchFamily="34" charset="0"/>
              </a:rPr>
              <a:t>Lorem ipsum dolor sit </a:t>
            </a:r>
            <a:r>
              <a:rPr lang="en-US" sz="1400" dirty="0" err="1">
                <a:solidFill>
                  <a:schemeClr val="accent2"/>
                </a:solidFill>
                <a:latin typeface="Century Gothic" panose="020B0502020202020204" pitchFamily="34" charset="0"/>
              </a:rPr>
              <a:t>amet</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consectetur</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adipiscing</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elit</a:t>
            </a:r>
            <a:r>
              <a:rPr lang="en-US" sz="1400" dirty="0">
                <a:solidFill>
                  <a:schemeClr val="accent2"/>
                </a:solidFill>
                <a:latin typeface="Century Gothic" panose="020B0502020202020204" pitchFamily="34" charset="0"/>
              </a:rPr>
              <a:t>. Sed et </a:t>
            </a:r>
            <a:r>
              <a:rPr lang="en-US" sz="1400" dirty="0" err="1">
                <a:solidFill>
                  <a:schemeClr val="accent2"/>
                </a:solidFill>
                <a:latin typeface="Century Gothic" panose="020B0502020202020204" pitchFamily="34" charset="0"/>
              </a:rPr>
              <a:t>tellus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dapibus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venenatis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purus</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eget</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dignissim</a:t>
            </a:r>
            <a:r>
              <a:rPr lang="en-US" sz="1400" dirty="0">
                <a:solidFill>
                  <a:schemeClr val="accent2"/>
                </a:solidFill>
                <a:latin typeface="Century Gothic" panose="020B0502020202020204" pitchFamily="34" charset="0"/>
              </a:rPr>
              <a:t> </a:t>
            </a:r>
            <a:r>
              <a:rPr lang="en-US" sz="1400" dirty="0" err="1">
                <a:solidFill>
                  <a:schemeClr val="accent2"/>
                </a:solidFill>
                <a:latin typeface="Century Gothic" panose="020B0502020202020204" pitchFamily="34" charset="0"/>
              </a:rPr>
              <a:t>metus</a:t>
            </a:r>
            <a:r>
              <a:rPr lang="en-US" sz="1400" dirty="0">
                <a:solidFill>
                  <a:schemeClr val="accent2"/>
                </a:solidFill>
                <a:latin typeface="Century Gothic" panose="020B0502020202020204" pitchFamily="34" charset="0"/>
              </a:rPr>
              <a:t>.</a:t>
            </a:r>
          </a:p>
        </p:txBody>
      </p:sp>
      <p:cxnSp>
        <p:nvCxnSpPr>
          <p:cNvPr id="68" name="Straight Connector 67">
            <a:extLst>
              <a:ext uri="{FF2B5EF4-FFF2-40B4-BE49-F238E27FC236}">
                <a16:creationId xmlns:a16="http://schemas.microsoft.com/office/drawing/2014/main" id="{F0EB0011-8453-8F41-A3B2-F9B04C7F7BA8}"/>
              </a:ext>
            </a:extLst>
          </p:cNvPr>
          <p:cNvCxnSpPr>
            <a:cxnSpLocks/>
          </p:cNvCxnSpPr>
          <p:nvPr/>
        </p:nvCxnSpPr>
        <p:spPr>
          <a:xfrm>
            <a:off x="8499945" y="4534514"/>
            <a:ext cx="0" cy="118101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710E6D6-2BC1-3B49-AF63-5FF55847265B}"/>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6" name="Title 5">
            <a:extLst>
              <a:ext uri="{FF2B5EF4-FFF2-40B4-BE49-F238E27FC236}">
                <a16:creationId xmlns:a16="http://schemas.microsoft.com/office/drawing/2014/main" id="{67689CD0-2D0A-7A43-9204-433CAE92BAB7}"/>
              </a:ext>
            </a:extLst>
          </p:cNvPr>
          <p:cNvSpPr>
            <a:spLocks noGrp="1"/>
          </p:cNvSpPr>
          <p:nvPr>
            <p:ph type="title" idx="4294967295"/>
          </p:nvPr>
        </p:nvSpPr>
        <p:spPr>
          <a:xfrm>
            <a:off x="486053" y="1087438"/>
            <a:ext cx="10591800" cy="1000125"/>
          </a:xfrm>
        </p:spPr>
        <p:txBody>
          <a:bodyPr/>
          <a:lstStyle/>
          <a:p>
            <a:r>
              <a:rPr lang="en-US" dirty="0"/>
              <a:t>Donut Chart With Callouts and Text</a:t>
            </a:r>
          </a:p>
        </p:txBody>
      </p:sp>
    </p:spTree>
    <p:extLst>
      <p:ext uri="{BB962C8B-B14F-4D97-AF65-F5344CB8AC3E}">
        <p14:creationId xmlns:p14="http://schemas.microsoft.com/office/powerpoint/2010/main" val="2052404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C6C1B-E0EF-AA40-B0C5-93BCBA48A672}"/>
              </a:ext>
            </a:extLst>
          </p:cNvPr>
          <p:cNvSpPr>
            <a:spLocks noGrp="1"/>
          </p:cNvSpPr>
          <p:nvPr>
            <p:ph type="title"/>
          </p:nvPr>
        </p:nvSpPr>
        <p:spPr>
          <a:xfrm>
            <a:off x="505632" y="1050969"/>
            <a:ext cx="5590368" cy="541857"/>
          </a:xfrm>
        </p:spPr>
        <p:txBody>
          <a:bodyPr/>
          <a:lstStyle/>
          <a:p>
            <a:r>
              <a:rPr lang="en-US" dirty="0"/>
              <a:t>Sample Table Style</a:t>
            </a:r>
          </a:p>
        </p:txBody>
      </p:sp>
      <p:sp>
        <p:nvSpPr>
          <p:cNvPr id="4" name="Footer Placeholder 3">
            <a:extLst>
              <a:ext uri="{FF2B5EF4-FFF2-40B4-BE49-F238E27FC236}">
                <a16:creationId xmlns:a16="http://schemas.microsoft.com/office/drawing/2014/main" id="{C11DF015-ADFB-5A44-BDE4-99D75C751CAA}"/>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graphicFrame>
        <p:nvGraphicFramePr>
          <p:cNvPr id="5" name="Table 5">
            <a:extLst>
              <a:ext uri="{FF2B5EF4-FFF2-40B4-BE49-F238E27FC236}">
                <a16:creationId xmlns:a16="http://schemas.microsoft.com/office/drawing/2014/main" id="{ADE02592-88F8-024C-B80B-A595CB232033}"/>
              </a:ext>
            </a:extLst>
          </p:cNvPr>
          <p:cNvGraphicFramePr>
            <a:graphicFrameLocks/>
          </p:cNvGraphicFramePr>
          <p:nvPr>
            <p:extLst>
              <p:ext uri="{D42A27DB-BD31-4B8C-83A1-F6EECF244321}">
                <p14:modId xmlns:p14="http://schemas.microsoft.com/office/powerpoint/2010/main" val="774194874"/>
              </p:ext>
            </p:extLst>
          </p:nvPr>
        </p:nvGraphicFramePr>
        <p:xfrm>
          <a:off x="515464" y="1771378"/>
          <a:ext cx="10591803" cy="3452897"/>
        </p:xfrm>
        <a:graphic>
          <a:graphicData uri="http://schemas.openxmlformats.org/drawingml/2006/table">
            <a:tbl>
              <a:tblPr firstRow="1" bandRow="1">
                <a:tableStyleId>{5C22544A-7EE6-4342-B048-85BDC9FD1C3A}</a:tableStyleId>
              </a:tblPr>
              <a:tblGrid>
                <a:gridCol w="2655778">
                  <a:extLst>
                    <a:ext uri="{9D8B030D-6E8A-4147-A177-3AD203B41FA5}">
                      <a16:colId xmlns:a16="http://schemas.microsoft.com/office/drawing/2014/main" val="1046182734"/>
                    </a:ext>
                  </a:extLst>
                </a:gridCol>
                <a:gridCol w="1587205">
                  <a:extLst>
                    <a:ext uri="{9D8B030D-6E8A-4147-A177-3AD203B41FA5}">
                      <a16:colId xmlns:a16="http://schemas.microsoft.com/office/drawing/2014/main" val="1396439272"/>
                    </a:ext>
                  </a:extLst>
                </a:gridCol>
                <a:gridCol w="1587205">
                  <a:extLst>
                    <a:ext uri="{9D8B030D-6E8A-4147-A177-3AD203B41FA5}">
                      <a16:colId xmlns:a16="http://schemas.microsoft.com/office/drawing/2014/main" val="883802429"/>
                    </a:ext>
                  </a:extLst>
                </a:gridCol>
                <a:gridCol w="1587205">
                  <a:extLst>
                    <a:ext uri="{9D8B030D-6E8A-4147-A177-3AD203B41FA5}">
                      <a16:colId xmlns:a16="http://schemas.microsoft.com/office/drawing/2014/main" val="3000525029"/>
                    </a:ext>
                  </a:extLst>
                </a:gridCol>
                <a:gridCol w="1587205">
                  <a:extLst>
                    <a:ext uri="{9D8B030D-6E8A-4147-A177-3AD203B41FA5}">
                      <a16:colId xmlns:a16="http://schemas.microsoft.com/office/drawing/2014/main" val="252695067"/>
                    </a:ext>
                  </a:extLst>
                </a:gridCol>
                <a:gridCol w="1587205">
                  <a:extLst>
                    <a:ext uri="{9D8B030D-6E8A-4147-A177-3AD203B41FA5}">
                      <a16:colId xmlns:a16="http://schemas.microsoft.com/office/drawing/2014/main" val="1018319450"/>
                    </a:ext>
                  </a:extLst>
                </a:gridCol>
              </a:tblGrid>
              <a:tr h="294687">
                <a:tc gridSpan="3">
                  <a:txBody>
                    <a:bodyPr/>
                    <a:lstStyle/>
                    <a:p>
                      <a:endParaRPr lang="en-US" sz="1200" dirty="0">
                        <a:solidFill>
                          <a:schemeClr val="accent1"/>
                        </a:solidFill>
                      </a:endParaRPr>
                    </a:p>
                  </a:txBody>
                  <a:tcPr marT="0" marB="0" anchor="ctr">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gridSpan="3">
                  <a:txBody>
                    <a:bodyPr/>
                    <a:lstStyle/>
                    <a:p>
                      <a:pPr algn="ctr"/>
                      <a:r>
                        <a:rPr lang="en-US" sz="1200" dirty="0">
                          <a:solidFill>
                            <a:schemeClr val="bg1"/>
                          </a:solidFill>
                        </a:rPr>
                        <a:t>FOCUS AREAS</a:t>
                      </a:r>
                    </a:p>
                  </a:txBody>
                  <a:tcPr marT="0" marB="0" anchor="ctr">
                    <a:lnL>
                      <a:noFill/>
                    </a:lnL>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hMerge="1">
                  <a:txBody>
                    <a:bodyPr/>
                    <a:lstStyle/>
                    <a:p>
                      <a:endParaRPr lang="en-US" sz="1200" dirty="0">
                        <a:solidFill>
                          <a:schemeClr val="accent1"/>
                        </a:solidFill>
                      </a:endParaRPr>
                    </a:p>
                  </a:txBody>
                  <a:tcPr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94603085"/>
                  </a:ext>
                </a:extLst>
              </a:tr>
              <a:tr h="495986">
                <a:tc>
                  <a:txBody>
                    <a:bodyPr/>
                    <a:lstStyle/>
                    <a:p>
                      <a:pPr algn="l"/>
                      <a:r>
                        <a:rPr lang="en-US" sz="1400" b="1" dirty="0">
                          <a:solidFill>
                            <a:schemeClr val="accent1"/>
                          </a:solidFill>
                        </a:rPr>
                        <a:t>Name</a:t>
                      </a:r>
                    </a:p>
                  </a:txBody>
                  <a:tcPr marR="0" anchor="ctr">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l"/>
                      <a:r>
                        <a:rPr lang="en-US" sz="1400" b="1" dirty="0">
                          <a:solidFill>
                            <a:schemeClr val="accent1"/>
                          </a:solidFill>
                        </a:rPr>
                        <a:t>Assessment</a:t>
                      </a:r>
                    </a:p>
                  </a:txBody>
                  <a:tcPr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solidFill>
                            <a:schemeClr val="accent1"/>
                          </a:solidFill>
                        </a:rPr>
                        <a:t>Number</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a:solidFill>
                            <a:schemeClr val="accent1"/>
                          </a:solidFill>
                        </a:rPr>
                        <a:t>Number</a:t>
                      </a:r>
                      <a:endParaRPr lang="en-US" sz="1400" b="1" dirty="0">
                        <a:solidFill>
                          <a:schemeClr val="accent1"/>
                        </a:solidFill>
                      </a:endParaRP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solidFill>
                            <a:schemeClr val="accent1"/>
                          </a:solidFill>
                        </a:rPr>
                        <a:t>Number</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r>
                        <a:rPr lang="en-US" sz="1400" b="1" dirty="0">
                          <a:solidFill>
                            <a:schemeClr val="accent1"/>
                          </a:solidFill>
                        </a:rPr>
                        <a:t>Number</a:t>
                      </a:r>
                    </a:p>
                  </a:txBody>
                  <a:tcPr marL="0" marR="0" anchor="ctr">
                    <a:lnL w="28575" cap="flat" cmpd="sng" algn="ctr">
                      <a:noFill/>
                      <a:prstDash val="solid"/>
                      <a:round/>
                      <a:headEnd type="none" w="med" len="med"/>
                      <a:tailEnd type="none" w="med" len="med"/>
                    </a:lnL>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87689779"/>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l"/>
                      <a:r>
                        <a:rPr lang="en-US" sz="1200">
                          <a:solidFill>
                            <a:schemeClr val="tx1"/>
                          </a:solidFill>
                        </a:rPr>
                        <a:t>Lorem</a:t>
                      </a:r>
                      <a:endParaRPr lang="en-US" sz="1200" dirty="0">
                        <a:solidFill>
                          <a:schemeClr val="tx1"/>
                        </a:solidFill>
                      </a:endParaRP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6311488"/>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l"/>
                      <a:r>
                        <a:rPr lang="en-US" sz="1200">
                          <a:solidFill>
                            <a:schemeClr val="tx1"/>
                          </a:solidFill>
                        </a:rPr>
                        <a:t>Lorem</a:t>
                      </a:r>
                      <a:endParaRPr lang="en-US" sz="1200" dirty="0">
                        <a:solidFill>
                          <a:schemeClr val="tx1"/>
                        </a:solidFill>
                      </a:endParaRP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20628542"/>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a:solidFill>
                            <a:schemeClr val="tx1"/>
                          </a:solidFill>
                        </a:rPr>
                        <a:t>Lorem</a:t>
                      </a:r>
                      <a:endParaRPr lang="en-US" sz="1200" dirty="0">
                        <a:solidFill>
                          <a:schemeClr val="tx1"/>
                        </a:solidFill>
                      </a:endParaRP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415586"/>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84683728"/>
                  </a:ext>
                </a:extLst>
              </a:tr>
              <a:tr h="332778">
                <a:tc>
                  <a:txBody>
                    <a:bodyPr/>
                    <a:lstStyle/>
                    <a:p>
                      <a:pPr algn="l"/>
                      <a:r>
                        <a:rPr lang="en-US" sz="1200">
                          <a:solidFill>
                            <a:schemeClr val="tx1"/>
                          </a:solidFill>
                        </a:rPr>
                        <a:t>Lorem ipsum dolor sit amet</a:t>
                      </a:r>
                      <a:endParaRPr lang="en-US" sz="1200" dirty="0">
                        <a:solidFill>
                          <a:schemeClr val="tx1"/>
                        </a:solidFill>
                      </a:endParaRPr>
                    </a:p>
                  </a:txBody>
                  <a:tcPr marR="45720" anchor="ctr">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514906"/>
                  </a:ext>
                </a:extLst>
              </a:tr>
              <a:tr h="332778">
                <a:tc>
                  <a:txBody>
                    <a:bodyPr/>
                    <a:lstStyle/>
                    <a:p>
                      <a:pPr algn="l"/>
                      <a:r>
                        <a:rPr lang="en-US" sz="1200">
                          <a:solidFill>
                            <a:schemeClr val="tx1"/>
                          </a:solidFill>
                        </a:rPr>
                        <a:t>Lorem ipsum dolor sit 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79109373"/>
                  </a:ext>
                </a:extLst>
              </a:tr>
              <a:tr h="332778">
                <a:tc>
                  <a:txBody>
                    <a:bodyPr/>
                    <a:lstStyle/>
                    <a:p>
                      <a:pPr algn="l"/>
                      <a:r>
                        <a:rPr lang="en-US" sz="1200">
                          <a:solidFill>
                            <a:schemeClr val="tx1"/>
                          </a:solidFill>
                        </a:rPr>
                        <a:t>Lorem ipsum dolor sit 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79901458"/>
                  </a:ext>
                </a:extLst>
              </a:tr>
              <a:tr h="332778">
                <a:tc>
                  <a:txBody>
                    <a:bodyPr/>
                    <a:lstStyle/>
                    <a:p>
                      <a:pPr algn="l"/>
                      <a:r>
                        <a:rPr lang="en-US" sz="1200" dirty="0">
                          <a:solidFill>
                            <a:schemeClr val="tx1"/>
                          </a:solidFill>
                        </a:rPr>
                        <a:t>Lorem ipsum dolor sit </a:t>
                      </a:r>
                      <a:r>
                        <a:rPr lang="en-US" sz="1200" dirty="0" err="1">
                          <a:solidFill>
                            <a:schemeClr val="tx1"/>
                          </a:solidFill>
                        </a:rPr>
                        <a:t>amet</a:t>
                      </a:r>
                      <a:endParaRPr lang="en-US" sz="1200" dirty="0">
                        <a:solidFill>
                          <a:schemeClr val="tx1"/>
                        </a:solidFill>
                      </a:endParaRPr>
                    </a:p>
                  </a:txBody>
                  <a:tcPr marR="45720" anchor="ctr">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Lorem</a:t>
                      </a:r>
                    </a:p>
                  </a:txBody>
                  <a:tcPr marR="4572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a:solidFill>
                            <a:schemeClr val="tx1"/>
                          </a:solidFill>
                        </a:rPr>
                        <a:t>##</a:t>
                      </a:r>
                      <a:endParaRPr lang="en-US" sz="1200" dirty="0">
                        <a:solidFill>
                          <a:schemeClr val="tx1"/>
                        </a:solidFill>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dirty="0">
                          <a:solidFill>
                            <a:schemeClr val="tx1"/>
                          </a:solidFill>
                        </a:rPr>
                        <a:t>##</a:t>
                      </a:r>
                    </a:p>
                  </a:txBody>
                  <a:tcPr marL="0" anchor="ctr">
                    <a:lnL w="28575" cap="flat" cmpd="sng" algn="ctr">
                      <a:noFill/>
                      <a:prstDash val="solid"/>
                      <a:round/>
                      <a:headEnd type="none" w="med" len="med"/>
                      <a:tailEnd type="none" w="med" len="med"/>
                    </a:lnL>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91785062"/>
                  </a:ext>
                </a:extLst>
              </a:tr>
            </a:tbl>
          </a:graphicData>
        </a:graphic>
      </p:graphicFrame>
    </p:spTree>
    <p:extLst>
      <p:ext uri="{BB962C8B-B14F-4D97-AF65-F5344CB8AC3E}">
        <p14:creationId xmlns:p14="http://schemas.microsoft.com/office/powerpoint/2010/main" val="1494329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BFC4BE-84CE-954C-A715-EAD6DADB1D0F}"/>
              </a:ext>
            </a:extLst>
          </p:cNvPr>
          <p:cNvSpPr>
            <a:spLocks noGrp="1"/>
          </p:cNvSpPr>
          <p:nvPr>
            <p:ph type="ftr" sz="quarter" idx="14"/>
          </p:nvPr>
        </p:nvSpPr>
        <p:spPr/>
        <p:txBody>
          <a:bodyPr/>
          <a:lstStyle/>
          <a:p>
            <a:r>
              <a:rPr lang="en-US"/>
              <a:t>PRESENTATION TITLE (To customize: Insert &gt; Header Footer &gt; Edit Footer Text &gt; Apply to All)</a:t>
            </a:r>
            <a:endParaRPr lang="en-US" dirty="0"/>
          </a:p>
        </p:txBody>
      </p:sp>
      <p:sp>
        <p:nvSpPr>
          <p:cNvPr id="2" name="Title 1">
            <a:extLst>
              <a:ext uri="{FF2B5EF4-FFF2-40B4-BE49-F238E27FC236}">
                <a16:creationId xmlns:a16="http://schemas.microsoft.com/office/drawing/2014/main" id="{64A87D68-8CD9-044D-8083-804F78062BD8}"/>
              </a:ext>
            </a:extLst>
          </p:cNvPr>
          <p:cNvSpPr>
            <a:spLocks noGrp="1"/>
          </p:cNvSpPr>
          <p:nvPr>
            <p:ph type="title" idx="4294967295"/>
          </p:nvPr>
        </p:nvSpPr>
        <p:spPr>
          <a:xfrm>
            <a:off x="486401" y="1087438"/>
            <a:ext cx="10591800" cy="1000125"/>
          </a:xfrm>
        </p:spPr>
        <p:txBody>
          <a:bodyPr/>
          <a:lstStyle/>
          <a:p>
            <a:r>
              <a:rPr lang="en-US" dirty="0"/>
              <a:t>Icons</a:t>
            </a:r>
          </a:p>
        </p:txBody>
      </p:sp>
      <p:sp>
        <p:nvSpPr>
          <p:cNvPr id="98" name="Oval 97">
            <a:extLst>
              <a:ext uri="{FF2B5EF4-FFF2-40B4-BE49-F238E27FC236}">
                <a16:creationId xmlns:a16="http://schemas.microsoft.com/office/drawing/2014/main" id="{E548BDDA-D19B-C447-ACAC-365D767DFD26}"/>
              </a:ext>
            </a:extLst>
          </p:cNvPr>
          <p:cNvSpPr/>
          <p:nvPr/>
        </p:nvSpPr>
        <p:spPr>
          <a:xfrm>
            <a:off x="531886" y="1765696"/>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14BEAB9-5C15-3843-997A-45D1F5C9E440}"/>
              </a:ext>
            </a:extLst>
          </p:cNvPr>
          <p:cNvSpPr/>
          <p:nvPr/>
        </p:nvSpPr>
        <p:spPr>
          <a:xfrm>
            <a:off x="1428265"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393E36E8-63C6-DD43-9C88-C728151BB1EB}"/>
              </a:ext>
            </a:extLst>
          </p:cNvPr>
          <p:cNvSpPr/>
          <p:nvPr/>
        </p:nvSpPr>
        <p:spPr>
          <a:xfrm>
            <a:off x="2342420"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B952F338-D630-004C-B3A2-A5751CDA6652}"/>
              </a:ext>
            </a:extLst>
          </p:cNvPr>
          <p:cNvSpPr/>
          <p:nvPr/>
        </p:nvSpPr>
        <p:spPr>
          <a:xfrm>
            <a:off x="4170730"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906886E-32BD-E44D-B89A-5DF5CB138137}"/>
              </a:ext>
            </a:extLst>
          </p:cNvPr>
          <p:cNvSpPr/>
          <p:nvPr/>
        </p:nvSpPr>
        <p:spPr>
          <a:xfrm>
            <a:off x="5084885"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B5CF11E-B725-C44D-B95B-A87490EA27C8}"/>
              </a:ext>
            </a:extLst>
          </p:cNvPr>
          <p:cNvSpPr/>
          <p:nvPr/>
        </p:nvSpPr>
        <p:spPr>
          <a:xfrm>
            <a:off x="5999040"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0CFCBFA5-1CAD-6645-9A4A-49344013C5BF}"/>
              </a:ext>
            </a:extLst>
          </p:cNvPr>
          <p:cNvSpPr/>
          <p:nvPr/>
        </p:nvSpPr>
        <p:spPr>
          <a:xfrm>
            <a:off x="6913195" y="1761353"/>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815306F-C303-234D-86D5-6A40DC25E476}"/>
              </a:ext>
            </a:extLst>
          </p:cNvPr>
          <p:cNvSpPr/>
          <p:nvPr/>
        </p:nvSpPr>
        <p:spPr>
          <a:xfrm>
            <a:off x="7824639" y="1761353"/>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5CDB730-922F-3541-AC0A-A86CDB42E11B}"/>
              </a:ext>
            </a:extLst>
          </p:cNvPr>
          <p:cNvSpPr/>
          <p:nvPr/>
        </p:nvSpPr>
        <p:spPr>
          <a:xfrm>
            <a:off x="51411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A30DDA68-0EAB-1947-AEA2-A1665CD59B87}"/>
              </a:ext>
            </a:extLst>
          </p:cNvPr>
          <p:cNvSpPr/>
          <p:nvPr/>
        </p:nvSpPr>
        <p:spPr>
          <a:xfrm>
            <a:off x="1428265"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97E1B98-6852-B546-A344-724E7FC79E25}"/>
              </a:ext>
            </a:extLst>
          </p:cNvPr>
          <p:cNvSpPr/>
          <p:nvPr/>
        </p:nvSpPr>
        <p:spPr>
          <a:xfrm>
            <a:off x="234242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B8EC6E9-96EE-C442-AB93-209281ACB83B}"/>
              </a:ext>
            </a:extLst>
          </p:cNvPr>
          <p:cNvSpPr/>
          <p:nvPr/>
        </p:nvSpPr>
        <p:spPr>
          <a:xfrm>
            <a:off x="3256575"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CC6A139-48A7-DD43-8AF1-5EB45B77ACAE}"/>
              </a:ext>
            </a:extLst>
          </p:cNvPr>
          <p:cNvSpPr/>
          <p:nvPr/>
        </p:nvSpPr>
        <p:spPr>
          <a:xfrm>
            <a:off x="417073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3CDAF13-238E-D544-91C8-6C4904C2F7D2}"/>
              </a:ext>
            </a:extLst>
          </p:cNvPr>
          <p:cNvSpPr/>
          <p:nvPr/>
        </p:nvSpPr>
        <p:spPr>
          <a:xfrm>
            <a:off x="5084885"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AB6B185-DF27-E246-93A2-41272D97C226}"/>
              </a:ext>
            </a:extLst>
          </p:cNvPr>
          <p:cNvSpPr/>
          <p:nvPr/>
        </p:nvSpPr>
        <p:spPr>
          <a:xfrm>
            <a:off x="599904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905BECFA-D399-1A43-9A86-D3E57859528F}"/>
              </a:ext>
            </a:extLst>
          </p:cNvPr>
          <p:cNvSpPr/>
          <p:nvPr/>
        </p:nvSpPr>
        <p:spPr>
          <a:xfrm>
            <a:off x="6913195" y="2585698"/>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128136FD-20D1-4042-AC42-64814BC8869B}"/>
              </a:ext>
            </a:extLst>
          </p:cNvPr>
          <p:cNvSpPr/>
          <p:nvPr/>
        </p:nvSpPr>
        <p:spPr>
          <a:xfrm>
            <a:off x="782735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460382E-2A17-4D4E-A82A-C4279C390070}"/>
              </a:ext>
            </a:extLst>
          </p:cNvPr>
          <p:cNvSpPr/>
          <p:nvPr/>
        </p:nvSpPr>
        <p:spPr>
          <a:xfrm>
            <a:off x="51411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50BCCD7-4B13-9646-A4B7-4693364727F5}"/>
              </a:ext>
            </a:extLst>
          </p:cNvPr>
          <p:cNvSpPr/>
          <p:nvPr/>
        </p:nvSpPr>
        <p:spPr>
          <a:xfrm>
            <a:off x="1428265"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C929206C-1F82-5D46-BCF2-ECED415DACEE}"/>
              </a:ext>
            </a:extLst>
          </p:cNvPr>
          <p:cNvSpPr/>
          <p:nvPr/>
        </p:nvSpPr>
        <p:spPr>
          <a:xfrm>
            <a:off x="234242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2AFCAEE-A48A-8549-AC43-AC47A1E53229}"/>
              </a:ext>
            </a:extLst>
          </p:cNvPr>
          <p:cNvSpPr/>
          <p:nvPr/>
        </p:nvSpPr>
        <p:spPr>
          <a:xfrm>
            <a:off x="3256575"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AEC82642-12DC-4943-8D1F-86CEDA1ADA21}"/>
              </a:ext>
            </a:extLst>
          </p:cNvPr>
          <p:cNvSpPr/>
          <p:nvPr/>
        </p:nvSpPr>
        <p:spPr>
          <a:xfrm>
            <a:off x="417073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65EFDE26-AC16-5A4C-9575-4D4F5BD3F933}"/>
              </a:ext>
            </a:extLst>
          </p:cNvPr>
          <p:cNvSpPr/>
          <p:nvPr/>
        </p:nvSpPr>
        <p:spPr>
          <a:xfrm>
            <a:off x="5084885"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7CA44BC-8726-8F4E-9464-80F8521991F2}"/>
              </a:ext>
            </a:extLst>
          </p:cNvPr>
          <p:cNvSpPr/>
          <p:nvPr/>
        </p:nvSpPr>
        <p:spPr>
          <a:xfrm>
            <a:off x="599904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40840AF-48D3-6644-8661-0EB9F38F3F1A}"/>
              </a:ext>
            </a:extLst>
          </p:cNvPr>
          <p:cNvSpPr/>
          <p:nvPr/>
        </p:nvSpPr>
        <p:spPr>
          <a:xfrm>
            <a:off x="6913195" y="3416097"/>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058E114-0E55-8540-BF19-F11DC7F3701D}"/>
              </a:ext>
            </a:extLst>
          </p:cNvPr>
          <p:cNvSpPr/>
          <p:nvPr/>
        </p:nvSpPr>
        <p:spPr>
          <a:xfrm>
            <a:off x="7827350" y="341558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A77B3DF8-B9C9-5848-9AFF-A67C418603E8}"/>
              </a:ext>
            </a:extLst>
          </p:cNvPr>
          <p:cNvSpPr/>
          <p:nvPr/>
        </p:nvSpPr>
        <p:spPr>
          <a:xfrm>
            <a:off x="51411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70D0C5B8-CE61-BF49-9F9D-232D34E03D28}"/>
              </a:ext>
            </a:extLst>
          </p:cNvPr>
          <p:cNvSpPr/>
          <p:nvPr/>
        </p:nvSpPr>
        <p:spPr>
          <a:xfrm>
            <a:off x="142826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91451A7B-94BE-3D47-9978-C4D4ADE735BE}"/>
              </a:ext>
            </a:extLst>
          </p:cNvPr>
          <p:cNvSpPr/>
          <p:nvPr/>
        </p:nvSpPr>
        <p:spPr>
          <a:xfrm>
            <a:off x="234242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E9AF5D42-BFC8-DA4D-BD6C-CC2127BC67B0}"/>
              </a:ext>
            </a:extLst>
          </p:cNvPr>
          <p:cNvSpPr/>
          <p:nvPr/>
        </p:nvSpPr>
        <p:spPr>
          <a:xfrm>
            <a:off x="325657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1A3B91E9-252E-6346-9B81-0BF836F0D8F9}"/>
              </a:ext>
            </a:extLst>
          </p:cNvPr>
          <p:cNvSpPr/>
          <p:nvPr/>
        </p:nvSpPr>
        <p:spPr>
          <a:xfrm>
            <a:off x="417073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6A45180D-79D5-1A44-A004-8123413F2838}"/>
              </a:ext>
            </a:extLst>
          </p:cNvPr>
          <p:cNvSpPr/>
          <p:nvPr/>
        </p:nvSpPr>
        <p:spPr>
          <a:xfrm>
            <a:off x="508488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4EFDE2F5-A3C9-B944-AB76-A8D1C37E4B45}"/>
              </a:ext>
            </a:extLst>
          </p:cNvPr>
          <p:cNvSpPr/>
          <p:nvPr/>
        </p:nvSpPr>
        <p:spPr>
          <a:xfrm>
            <a:off x="599904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637012AA-2829-BB4F-883B-31A9F6085944}"/>
              </a:ext>
            </a:extLst>
          </p:cNvPr>
          <p:cNvSpPr/>
          <p:nvPr/>
        </p:nvSpPr>
        <p:spPr>
          <a:xfrm>
            <a:off x="691319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868FF852-2C98-BA43-872F-D582FD5DC2B9}"/>
              </a:ext>
            </a:extLst>
          </p:cNvPr>
          <p:cNvSpPr/>
          <p:nvPr/>
        </p:nvSpPr>
        <p:spPr>
          <a:xfrm>
            <a:off x="782735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0BABF79-FEBF-684D-BEB7-B5CAC464464D}"/>
              </a:ext>
            </a:extLst>
          </p:cNvPr>
          <p:cNvSpPr/>
          <p:nvPr/>
        </p:nvSpPr>
        <p:spPr>
          <a:xfrm>
            <a:off x="51411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B1608E8-3B02-5D43-85C0-66A1F8367B7F}"/>
              </a:ext>
            </a:extLst>
          </p:cNvPr>
          <p:cNvSpPr/>
          <p:nvPr/>
        </p:nvSpPr>
        <p:spPr>
          <a:xfrm>
            <a:off x="142826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FE6245EF-F30A-6F4D-948F-857087B448DE}"/>
              </a:ext>
            </a:extLst>
          </p:cNvPr>
          <p:cNvSpPr/>
          <p:nvPr/>
        </p:nvSpPr>
        <p:spPr>
          <a:xfrm>
            <a:off x="234242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56F95690-F582-5146-81AA-800C1C764F56}"/>
              </a:ext>
            </a:extLst>
          </p:cNvPr>
          <p:cNvSpPr/>
          <p:nvPr/>
        </p:nvSpPr>
        <p:spPr>
          <a:xfrm>
            <a:off x="325657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393B6995-ED19-6D47-B374-B178D509FA07}"/>
              </a:ext>
            </a:extLst>
          </p:cNvPr>
          <p:cNvSpPr/>
          <p:nvPr/>
        </p:nvSpPr>
        <p:spPr>
          <a:xfrm>
            <a:off x="417073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8E059F82-7CBC-BA43-BF43-D966147B0B37}"/>
              </a:ext>
            </a:extLst>
          </p:cNvPr>
          <p:cNvSpPr/>
          <p:nvPr/>
        </p:nvSpPr>
        <p:spPr>
          <a:xfrm>
            <a:off x="508488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E013054C-942C-1F46-8BC8-94CD82F99877}"/>
              </a:ext>
            </a:extLst>
          </p:cNvPr>
          <p:cNvSpPr/>
          <p:nvPr/>
        </p:nvSpPr>
        <p:spPr>
          <a:xfrm>
            <a:off x="599904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30519689-50C6-BA4E-BB31-046D4D0A286E}"/>
              </a:ext>
            </a:extLst>
          </p:cNvPr>
          <p:cNvSpPr/>
          <p:nvPr/>
        </p:nvSpPr>
        <p:spPr>
          <a:xfrm>
            <a:off x="691319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DF08B9E0-2EF5-2B4D-8476-008B59A4F235}"/>
              </a:ext>
            </a:extLst>
          </p:cNvPr>
          <p:cNvSpPr/>
          <p:nvPr/>
        </p:nvSpPr>
        <p:spPr>
          <a:xfrm>
            <a:off x="7827350"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Graphic 141">
            <a:extLst>
              <a:ext uri="{FF2B5EF4-FFF2-40B4-BE49-F238E27FC236}">
                <a16:creationId xmlns:a16="http://schemas.microsoft.com/office/drawing/2014/main" id="{380163D4-F807-7D4B-9050-D403C717AD2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052" y="1962922"/>
            <a:ext cx="390825" cy="345380"/>
          </a:xfrm>
          <a:prstGeom prst="rect">
            <a:avLst/>
          </a:prstGeom>
        </p:spPr>
      </p:pic>
      <p:pic>
        <p:nvPicPr>
          <p:cNvPr id="143" name="Graphic 142">
            <a:extLst>
              <a:ext uri="{FF2B5EF4-FFF2-40B4-BE49-F238E27FC236}">
                <a16:creationId xmlns:a16="http://schemas.microsoft.com/office/drawing/2014/main" id="{204B64B0-0965-B742-B5BB-F9BAC9A005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8825" y="1969980"/>
            <a:ext cx="380384" cy="309615"/>
          </a:xfrm>
          <a:prstGeom prst="rect">
            <a:avLst/>
          </a:prstGeom>
        </p:spPr>
      </p:pic>
      <p:pic>
        <p:nvPicPr>
          <p:cNvPr id="144" name="Graphic 143">
            <a:extLst>
              <a:ext uri="{FF2B5EF4-FFF2-40B4-BE49-F238E27FC236}">
                <a16:creationId xmlns:a16="http://schemas.microsoft.com/office/drawing/2014/main" id="{B17EAABB-0572-EE4F-B684-DF0DCBC6428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65767" y="1929201"/>
            <a:ext cx="254715" cy="391169"/>
          </a:xfrm>
          <a:prstGeom prst="rect">
            <a:avLst/>
          </a:prstGeom>
        </p:spPr>
      </p:pic>
      <p:sp>
        <p:nvSpPr>
          <p:cNvPr id="146" name="Oval 145">
            <a:extLst>
              <a:ext uri="{FF2B5EF4-FFF2-40B4-BE49-F238E27FC236}">
                <a16:creationId xmlns:a16="http://schemas.microsoft.com/office/drawing/2014/main" id="{51F65CC8-A7C9-244C-9E39-EEE03DC5F186}"/>
              </a:ext>
            </a:extLst>
          </p:cNvPr>
          <p:cNvSpPr/>
          <p:nvPr/>
        </p:nvSpPr>
        <p:spPr>
          <a:xfrm>
            <a:off x="3256575" y="176084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410757CA-E6EF-4845-8825-54238B3DFF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34603" y="1929201"/>
            <a:ext cx="368199" cy="386160"/>
          </a:xfrm>
          <a:prstGeom prst="rect">
            <a:avLst/>
          </a:prstGeom>
        </p:spPr>
      </p:pic>
      <p:pic>
        <p:nvPicPr>
          <p:cNvPr id="148" name="Graphic 147">
            <a:extLst>
              <a:ext uri="{FF2B5EF4-FFF2-40B4-BE49-F238E27FC236}">
                <a16:creationId xmlns:a16="http://schemas.microsoft.com/office/drawing/2014/main" id="{184C6458-66FD-5B4D-99C9-3D0ED4D6EC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12867" y="1900553"/>
            <a:ext cx="434992" cy="434992"/>
          </a:xfrm>
          <a:prstGeom prst="rect">
            <a:avLst/>
          </a:prstGeom>
        </p:spPr>
      </p:pic>
      <p:pic>
        <p:nvPicPr>
          <p:cNvPr id="149" name="Graphic 148">
            <a:extLst>
              <a:ext uri="{FF2B5EF4-FFF2-40B4-BE49-F238E27FC236}">
                <a16:creationId xmlns:a16="http://schemas.microsoft.com/office/drawing/2014/main" id="{9ECF56FF-4609-FB40-9064-7F629D0DCDF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06185" y="1899141"/>
            <a:ext cx="456528" cy="435777"/>
          </a:xfrm>
          <a:prstGeom prst="rect">
            <a:avLst/>
          </a:prstGeom>
        </p:spPr>
      </p:pic>
      <p:pic>
        <p:nvPicPr>
          <p:cNvPr id="150" name="Graphic 149">
            <a:extLst>
              <a:ext uri="{FF2B5EF4-FFF2-40B4-BE49-F238E27FC236}">
                <a16:creationId xmlns:a16="http://schemas.microsoft.com/office/drawing/2014/main" id="{E33F3F73-D120-BA4E-A1EF-EA3E19D0F5F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76405" y="2013285"/>
            <a:ext cx="391580" cy="245876"/>
          </a:xfrm>
          <a:prstGeom prst="rect">
            <a:avLst/>
          </a:prstGeom>
        </p:spPr>
      </p:pic>
      <p:pic>
        <p:nvPicPr>
          <p:cNvPr id="151" name="Graphic 150">
            <a:extLst>
              <a:ext uri="{FF2B5EF4-FFF2-40B4-BE49-F238E27FC236}">
                <a16:creationId xmlns:a16="http://schemas.microsoft.com/office/drawing/2014/main" id="{781B304C-9D11-924F-9C18-C8F46225F33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56906" y="1984188"/>
            <a:ext cx="408291" cy="284854"/>
          </a:xfrm>
          <a:prstGeom prst="rect">
            <a:avLst/>
          </a:prstGeom>
        </p:spPr>
      </p:pic>
      <p:pic>
        <p:nvPicPr>
          <p:cNvPr id="152" name="Graphic 151">
            <a:extLst>
              <a:ext uri="{FF2B5EF4-FFF2-40B4-BE49-F238E27FC236}">
                <a16:creationId xmlns:a16="http://schemas.microsoft.com/office/drawing/2014/main" id="{071C847C-0EFC-5D4D-BC84-84DC5F2343D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01805" y="1884002"/>
            <a:ext cx="393482" cy="412219"/>
          </a:xfrm>
          <a:prstGeom prst="rect">
            <a:avLst/>
          </a:prstGeom>
        </p:spPr>
      </p:pic>
      <p:pic>
        <p:nvPicPr>
          <p:cNvPr id="153" name="Graphic 152">
            <a:extLst>
              <a:ext uri="{FF2B5EF4-FFF2-40B4-BE49-F238E27FC236}">
                <a16:creationId xmlns:a16="http://schemas.microsoft.com/office/drawing/2014/main" id="{A94C964E-0C90-454D-91A1-EEFAC2A0EC4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4851" y="2782571"/>
            <a:ext cx="365382" cy="356682"/>
          </a:xfrm>
          <a:prstGeom prst="rect">
            <a:avLst/>
          </a:prstGeom>
        </p:spPr>
      </p:pic>
      <p:pic>
        <p:nvPicPr>
          <p:cNvPr id="154" name="Graphic 153">
            <a:extLst>
              <a:ext uri="{FF2B5EF4-FFF2-40B4-BE49-F238E27FC236}">
                <a16:creationId xmlns:a16="http://schemas.microsoft.com/office/drawing/2014/main" id="{AEA833B4-D065-5A42-8FAD-D48190D3916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546736" y="2788215"/>
            <a:ext cx="439405" cy="357655"/>
          </a:xfrm>
          <a:prstGeom prst="rect">
            <a:avLst/>
          </a:prstGeom>
        </p:spPr>
      </p:pic>
      <p:pic>
        <p:nvPicPr>
          <p:cNvPr id="155" name="Graphic 154">
            <a:extLst>
              <a:ext uri="{FF2B5EF4-FFF2-40B4-BE49-F238E27FC236}">
                <a16:creationId xmlns:a16="http://schemas.microsoft.com/office/drawing/2014/main" id="{BB323CB9-839F-7A46-8F1A-26F70A7C00D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493451" y="2782571"/>
            <a:ext cx="409381" cy="371299"/>
          </a:xfrm>
          <a:prstGeom prst="rect">
            <a:avLst/>
          </a:prstGeom>
        </p:spPr>
      </p:pic>
      <p:pic>
        <p:nvPicPr>
          <p:cNvPr id="156" name="Graphic 155">
            <a:extLst>
              <a:ext uri="{FF2B5EF4-FFF2-40B4-BE49-F238E27FC236}">
                <a16:creationId xmlns:a16="http://schemas.microsoft.com/office/drawing/2014/main" id="{3A70076C-BDC0-0948-8162-CEE5ACBB1B6C}"/>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394057" y="2726470"/>
            <a:ext cx="444758" cy="424072"/>
          </a:xfrm>
          <a:prstGeom prst="rect">
            <a:avLst/>
          </a:prstGeom>
        </p:spPr>
      </p:pic>
      <p:pic>
        <p:nvPicPr>
          <p:cNvPr id="157" name="Graphic 156">
            <a:extLst>
              <a:ext uri="{FF2B5EF4-FFF2-40B4-BE49-F238E27FC236}">
                <a16:creationId xmlns:a16="http://schemas.microsoft.com/office/drawing/2014/main" id="{E3C0C131-21D4-7B4C-A4F2-C9B6A8A68311}"/>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312867" y="2743402"/>
            <a:ext cx="427400" cy="427400"/>
          </a:xfrm>
          <a:prstGeom prst="rect">
            <a:avLst/>
          </a:prstGeom>
        </p:spPr>
      </p:pic>
      <p:pic>
        <p:nvPicPr>
          <p:cNvPr id="158" name="Graphic 157">
            <a:extLst>
              <a:ext uri="{FF2B5EF4-FFF2-40B4-BE49-F238E27FC236}">
                <a16:creationId xmlns:a16="http://schemas.microsoft.com/office/drawing/2014/main" id="{DA471714-DEA1-474F-BE1A-B1EAEF78ED8C}"/>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279226" y="2726470"/>
            <a:ext cx="304843" cy="468152"/>
          </a:xfrm>
          <a:prstGeom prst="rect">
            <a:avLst/>
          </a:prstGeom>
        </p:spPr>
      </p:pic>
      <p:pic>
        <p:nvPicPr>
          <p:cNvPr id="159" name="Graphic 158">
            <a:extLst>
              <a:ext uri="{FF2B5EF4-FFF2-40B4-BE49-F238E27FC236}">
                <a16:creationId xmlns:a16="http://schemas.microsoft.com/office/drawing/2014/main" id="{D9595AAF-4521-2C40-BC99-F8EF6DC4271E}"/>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163643" y="2731339"/>
            <a:ext cx="387636" cy="419939"/>
          </a:xfrm>
          <a:prstGeom prst="rect">
            <a:avLst/>
          </a:prstGeom>
        </p:spPr>
      </p:pic>
      <p:pic>
        <p:nvPicPr>
          <p:cNvPr id="160" name="Graphic 159">
            <a:extLst>
              <a:ext uri="{FF2B5EF4-FFF2-40B4-BE49-F238E27FC236}">
                <a16:creationId xmlns:a16="http://schemas.microsoft.com/office/drawing/2014/main" id="{8584F723-45A9-1E4B-BB5F-E349B9D26AC8}"/>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997142" y="2782571"/>
            <a:ext cx="546100" cy="304800"/>
          </a:xfrm>
          <a:prstGeom prst="rect">
            <a:avLst/>
          </a:prstGeom>
        </p:spPr>
      </p:pic>
      <p:pic>
        <p:nvPicPr>
          <p:cNvPr id="161" name="Graphic 160">
            <a:extLst>
              <a:ext uri="{FF2B5EF4-FFF2-40B4-BE49-F238E27FC236}">
                <a16:creationId xmlns:a16="http://schemas.microsoft.com/office/drawing/2014/main" id="{ED9658B7-B2F6-FA46-82EB-2FC59C09EE90}"/>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014786" y="2714310"/>
            <a:ext cx="364797" cy="448179"/>
          </a:xfrm>
          <a:prstGeom prst="rect">
            <a:avLst/>
          </a:prstGeom>
        </p:spPr>
      </p:pic>
      <p:pic>
        <p:nvPicPr>
          <p:cNvPr id="162" name="Graphic 161">
            <a:extLst>
              <a:ext uri="{FF2B5EF4-FFF2-40B4-BE49-F238E27FC236}">
                <a16:creationId xmlns:a16="http://schemas.microsoft.com/office/drawing/2014/main" id="{67A6F930-42DF-614C-AE83-14F2E7782945}"/>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51071" y="3581895"/>
            <a:ext cx="470357" cy="371910"/>
          </a:xfrm>
          <a:prstGeom prst="rect">
            <a:avLst/>
          </a:prstGeom>
        </p:spPr>
      </p:pic>
      <p:pic>
        <p:nvPicPr>
          <p:cNvPr id="163" name="Graphic 162">
            <a:extLst>
              <a:ext uri="{FF2B5EF4-FFF2-40B4-BE49-F238E27FC236}">
                <a16:creationId xmlns:a16="http://schemas.microsoft.com/office/drawing/2014/main" id="{DC4F120B-4485-C742-A03A-EC5C9DA1852E}"/>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546736" y="3581895"/>
            <a:ext cx="486403" cy="393755"/>
          </a:xfrm>
          <a:prstGeom prst="rect">
            <a:avLst/>
          </a:prstGeom>
        </p:spPr>
      </p:pic>
      <p:pic>
        <p:nvPicPr>
          <p:cNvPr id="164" name="Graphic 163">
            <a:extLst>
              <a:ext uri="{FF2B5EF4-FFF2-40B4-BE49-F238E27FC236}">
                <a16:creationId xmlns:a16="http://schemas.microsoft.com/office/drawing/2014/main" id="{12DE7375-F718-8F4D-98C4-83F548EF1603}"/>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529714" y="3544151"/>
            <a:ext cx="326819" cy="442787"/>
          </a:xfrm>
          <a:prstGeom prst="rect">
            <a:avLst/>
          </a:prstGeom>
        </p:spPr>
      </p:pic>
      <p:pic>
        <p:nvPicPr>
          <p:cNvPr id="165" name="Graphic 164">
            <a:extLst>
              <a:ext uri="{FF2B5EF4-FFF2-40B4-BE49-F238E27FC236}">
                <a16:creationId xmlns:a16="http://schemas.microsoft.com/office/drawing/2014/main" id="{61FCF80D-E105-3D40-8694-8882AF5B32A9}"/>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436423" y="3559625"/>
            <a:ext cx="358372" cy="481563"/>
          </a:xfrm>
          <a:prstGeom prst="rect">
            <a:avLst/>
          </a:prstGeom>
        </p:spPr>
      </p:pic>
      <p:pic>
        <p:nvPicPr>
          <p:cNvPr id="166" name="Graphic 165">
            <a:extLst>
              <a:ext uri="{FF2B5EF4-FFF2-40B4-BE49-F238E27FC236}">
                <a16:creationId xmlns:a16="http://schemas.microsoft.com/office/drawing/2014/main" id="{55377464-CCD9-2D48-85DD-56EBD74E62F6}"/>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4369388" y="3544151"/>
            <a:ext cx="304003" cy="456005"/>
          </a:xfrm>
          <a:prstGeom prst="rect">
            <a:avLst/>
          </a:prstGeom>
        </p:spPr>
      </p:pic>
      <p:pic>
        <p:nvPicPr>
          <p:cNvPr id="167" name="Graphic 166">
            <a:extLst>
              <a:ext uri="{FF2B5EF4-FFF2-40B4-BE49-F238E27FC236}">
                <a16:creationId xmlns:a16="http://schemas.microsoft.com/office/drawing/2014/main" id="{15618AEE-7AC0-E649-A033-97DBB142AA87}"/>
              </a:ext>
            </a:extLst>
          </p:cNvPr>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5206185" y="3532758"/>
            <a:ext cx="456528" cy="467398"/>
          </a:xfrm>
          <a:prstGeom prst="rect">
            <a:avLst/>
          </a:prstGeom>
        </p:spPr>
      </p:pic>
      <p:pic>
        <p:nvPicPr>
          <p:cNvPr id="168" name="Graphic 167">
            <a:extLst>
              <a:ext uri="{FF2B5EF4-FFF2-40B4-BE49-F238E27FC236}">
                <a16:creationId xmlns:a16="http://schemas.microsoft.com/office/drawing/2014/main" id="{AF71E4E2-1D8A-1E43-8610-996106A177AD}"/>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6132012" y="3564928"/>
            <a:ext cx="464492" cy="388877"/>
          </a:xfrm>
          <a:prstGeom prst="rect">
            <a:avLst/>
          </a:prstGeom>
        </p:spPr>
      </p:pic>
      <p:pic>
        <p:nvPicPr>
          <p:cNvPr id="169" name="Graphic 168">
            <a:extLst>
              <a:ext uri="{FF2B5EF4-FFF2-40B4-BE49-F238E27FC236}">
                <a16:creationId xmlns:a16="http://schemas.microsoft.com/office/drawing/2014/main" id="{9E001F59-742E-8047-90A5-35889577CC0C}"/>
              </a:ext>
            </a:extLst>
          </p:cNvPr>
          <p:cNvPicPr>
            <a:picLocks noChangeAspect="1"/>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7030538" y="3546635"/>
            <a:ext cx="434659" cy="434659"/>
          </a:xfrm>
          <a:prstGeom prst="rect">
            <a:avLst/>
          </a:prstGeom>
        </p:spPr>
      </p:pic>
      <p:pic>
        <p:nvPicPr>
          <p:cNvPr id="170" name="Graphic 169">
            <a:extLst>
              <a:ext uri="{FF2B5EF4-FFF2-40B4-BE49-F238E27FC236}">
                <a16:creationId xmlns:a16="http://schemas.microsoft.com/office/drawing/2014/main" id="{19008275-6F08-1A45-A0F0-691D7D2B7193}"/>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8044827" y="3530997"/>
            <a:ext cx="281287" cy="431976"/>
          </a:xfrm>
          <a:prstGeom prst="rect">
            <a:avLst/>
          </a:prstGeom>
        </p:spPr>
      </p:pic>
      <p:pic>
        <p:nvPicPr>
          <p:cNvPr id="171" name="Graphic 170">
            <a:extLst>
              <a:ext uri="{FF2B5EF4-FFF2-40B4-BE49-F238E27FC236}">
                <a16:creationId xmlns:a16="http://schemas.microsoft.com/office/drawing/2014/main" id="{F4EE40B5-0DFE-5E48-A297-79621EFFF8BA}"/>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672077" y="4411363"/>
            <a:ext cx="409162" cy="409162"/>
          </a:xfrm>
          <a:prstGeom prst="rect">
            <a:avLst/>
          </a:prstGeom>
        </p:spPr>
      </p:pic>
      <p:pic>
        <p:nvPicPr>
          <p:cNvPr id="172" name="Graphic 171">
            <a:extLst>
              <a:ext uri="{FF2B5EF4-FFF2-40B4-BE49-F238E27FC236}">
                <a16:creationId xmlns:a16="http://schemas.microsoft.com/office/drawing/2014/main" id="{7E05A14E-9803-CA46-B694-8DD765EB723B}"/>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1546736" y="4403050"/>
            <a:ext cx="463243" cy="387831"/>
          </a:xfrm>
          <a:prstGeom prst="rect">
            <a:avLst/>
          </a:prstGeom>
        </p:spPr>
      </p:pic>
      <p:pic>
        <p:nvPicPr>
          <p:cNvPr id="173" name="Graphic 172">
            <a:extLst>
              <a:ext uri="{FF2B5EF4-FFF2-40B4-BE49-F238E27FC236}">
                <a16:creationId xmlns:a16="http://schemas.microsoft.com/office/drawing/2014/main" id="{6F8B7F17-A508-EA43-90F5-4B188B84A478}"/>
              </a:ext>
            </a:extLst>
          </p:cNvPr>
          <p:cNvPicPr>
            <a:picLocks noChangeAspect="1"/>
          </p:cNvPicPr>
          <p:nvPr/>
        </p:nvPicPr>
        <p:blipFill>
          <a:blip r:embed="rId60" cstate="print">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2481361" y="4398091"/>
            <a:ext cx="400111" cy="409416"/>
          </a:xfrm>
          <a:prstGeom prst="rect">
            <a:avLst/>
          </a:prstGeom>
        </p:spPr>
      </p:pic>
      <p:pic>
        <p:nvPicPr>
          <p:cNvPr id="174" name="Graphic 173">
            <a:extLst>
              <a:ext uri="{FF2B5EF4-FFF2-40B4-BE49-F238E27FC236}">
                <a16:creationId xmlns:a16="http://schemas.microsoft.com/office/drawing/2014/main" id="{7E5AC461-FA87-4B45-900E-8B9AB9BA176A}"/>
              </a:ext>
            </a:extLst>
          </p:cNvPr>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3395265" y="4437670"/>
            <a:ext cx="465820" cy="324991"/>
          </a:xfrm>
          <a:prstGeom prst="rect">
            <a:avLst/>
          </a:prstGeom>
        </p:spPr>
      </p:pic>
      <p:pic>
        <p:nvPicPr>
          <p:cNvPr id="175" name="Graphic 174">
            <a:extLst>
              <a:ext uri="{FF2B5EF4-FFF2-40B4-BE49-F238E27FC236}">
                <a16:creationId xmlns:a16="http://schemas.microsoft.com/office/drawing/2014/main" id="{27B83F99-D1D2-A949-A315-8B277243A28C}"/>
              </a:ext>
            </a:extLst>
          </p:cNvPr>
          <p:cNvPicPr>
            <a:picLocks noChangeAspect="1"/>
          </p:cNvPicPr>
          <p:nvPr/>
        </p:nvPicPr>
        <p:blipFill>
          <a:blip r:embed="rId64" cstate="print">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4375032" y="4428082"/>
            <a:ext cx="304003" cy="396125"/>
          </a:xfrm>
          <a:prstGeom prst="rect">
            <a:avLst/>
          </a:prstGeom>
        </p:spPr>
      </p:pic>
      <p:pic>
        <p:nvPicPr>
          <p:cNvPr id="176" name="Graphic 175">
            <a:extLst>
              <a:ext uri="{FF2B5EF4-FFF2-40B4-BE49-F238E27FC236}">
                <a16:creationId xmlns:a16="http://schemas.microsoft.com/office/drawing/2014/main" id="{1D0E2669-A968-5145-8E38-5008D387D603}"/>
              </a:ext>
            </a:extLst>
          </p:cNvPr>
          <p:cNvPicPr>
            <a:picLocks noChangeAspect="1"/>
          </p:cNvPicPr>
          <p:nvPr/>
        </p:nvPicPr>
        <p:blipFill>
          <a:blip r:embed="rId66" cstate="print">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5250244" y="4410055"/>
            <a:ext cx="389893" cy="380826"/>
          </a:xfrm>
          <a:prstGeom prst="rect">
            <a:avLst/>
          </a:prstGeom>
        </p:spPr>
      </p:pic>
      <p:pic>
        <p:nvPicPr>
          <p:cNvPr id="177" name="Graphic 176">
            <a:extLst>
              <a:ext uri="{FF2B5EF4-FFF2-40B4-BE49-F238E27FC236}">
                <a16:creationId xmlns:a16="http://schemas.microsoft.com/office/drawing/2014/main" id="{D31A9B72-0E3C-4548-B669-36320A8C20C0}"/>
              </a:ext>
            </a:extLst>
          </p:cNvPr>
          <p:cNvPicPr>
            <a:picLocks noChangeAspect="1"/>
          </p:cNvPicPr>
          <p:nvPr/>
        </p:nvPicPr>
        <p:blipFill>
          <a:blip r:embed="rId68" cstate="print">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6208536" y="4393815"/>
            <a:ext cx="280551" cy="402123"/>
          </a:xfrm>
          <a:prstGeom prst="rect">
            <a:avLst/>
          </a:prstGeom>
        </p:spPr>
      </p:pic>
      <p:pic>
        <p:nvPicPr>
          <p:cNvPr id="178" name="Graphic 177">
            <a:extLst>
              <a:ext uri="{FF2B5EF4-FFF2-40B4-BE49-F238E27FC236}">
                <a16:creationId xmlns:a16="http://schemas.microsoft.com/office/drawing/2014/main" id="{8E4D2F77-910A-4143-846B-77CF871E7484}"/>
              </a:ext>
            </a:extLst>
          </p:cNvPr>
          <p:cNvPicPr>
            <a:picLocks noChangeAspect="1"/>
          </p:cNvPicPr>
          <p:nvPr/>
        </p:nvPicPr>
        <p:blipFill>
          <a:blip r:embed="rId70" cstate="print">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150995" y="4428082"/>
            <a:ext cx="229283" cy="372584"/>
          </a:xfrm>
          <a:prstGeom prst="rect">
            <a:avLst/>
          </a:prstGeom>
        </p:spPr>
      </p:pic>
      <p:pic>
        <p:nvPicPr>
          <p:cNvPr id="179" name="Graphic 178">
            <a:extLst>
              <a:ext uri="{FF2B5EF4-FFF2-40B4-BE49-F238E27FC236}">
                <a16:creationId xmlns:a16="http://schemas.microsoft.com/office/drawing/2014/main" id="{5B010F3E-9400-814C-AF9A-FE008FF5D9F6}"/>
              </a:ext>
            </a:extLst>
          </p:cNvPr>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7989847" y="4447673"/>
            <a:ext cx="407527" cy="360140"/>
          </a:xfrm>
          <a:prstGeom prst="rect">
            <a:avLst/>
          </a:prstGeom>
        </p:spPr>
      </p:pic>
      <p:pic>
        <p:nvPicPr>
          <p:cNvPr id="180" name="Graphic 179">
            <a:extLst>
              <a:ext uri="{FF2B5EF4-FFF2-40B4-BE49-F238E27FC236}">
                <a16:creationId xmlns:a16="http://schemas.microsoft.com/office/drawing/2014/main" id="{32DB9594-E9D7-7B45-8BA8-44E6ECBE1B11}"/>
              </a:ext>
            </a:extLst>
          </p:cNvPr>
          <p:cNvPicPr>
            <a:picLocks noChangeAspect="1"/>
          </p:cNvPicPr>
          <p:nvPr/>
        </p:nvPicPr>
        <p:blipFill>
          <a:blip r:embed="rId74" cstate="print">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2447164" y="5249367"/>
            <a:ext cx="427274" cy="427274"/>
          </a:xfrm>
          <a:prstGeom prst="rect">
            <a:avLst/>
          </a:prstGeom>
        </p:spPr>
      </p:pic>
      <p:pic>
        <p:nvPicPr>
          <p:cNvPr id="181" name="Graphic 180">
            <a:extLst>
              <a:ext uri="{FF2B5EF4-FFF2-40B4-BE49-F238E27FC236}">
                <a16:creationId xmlns:a16="http://schemas.microsoft.com/office/drawing/2014/main" id="{42DDFD06-6C0A-B540-8C8B-EE7DA608208E}"/>
              </a:ext>
            </a:extLst>
          </p:cNvPr>
          <p:cNvPicPr>
            <a:picLocks noChangeAspect="1"/>
          </p:cNvPicPr>
          <p:nvPr/>
        </p:nvPicPr>
        <p:blipFill>
          <a:blip r:embed="rId76" cstate="print">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3461003" y="5248942"/>
            <a:ext cx="302348" cy="419386"/>
          </a:xfrm>
          <a:prstGeom prst="rect">
            <a:avLst/>
          </a:prstGeom>
        </p:spPr>
      </p:pic>
      <p:pic>
        <p:nvPicPr>
          <p:cNvPr id="182" name="Graphic 181">
            <a:extLst>
              <a:ext uri="{FF2B5EF4-FFF2-40B4-BE49-F238E27FC236}">
                <a16:creationId xmlns:a16="http://schemas.microsoft.com/office/drawing/2014/main" id="{46676980-EC5A-7747-BE91-02BE0C9F22CA}"/>
              </a:ext>
            </a:extLst>
          </p:cNvPr>
          <p:cNvPicPr>
            <a:picLocks noChangeAspect="1"/>
          </p:cNvPicPr>
          <p:nvPr/>
        </p:nvPicPr>
        <p:blipFill>
          <a:blip r:embed="rId78" cstate="print">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4433588" y="5269476"/>
            <a:ext cx="236140" cy="390539"/>
          </a:xfrm>
          <a:prstGeom prst="rect">
            <a:avLst/>
          </a:prstGeom>
        </p:spPr>
      </p:pic>
      <p:pic>
        <p:nvPicPr>
          <p:cNvPr id="183" name="Graphic 182">
            <a:extLst>
              <a:ext uri="{FF2B5EF4-FFF2-40B4-BE49-F238E27FC236}">
                <a16:creationId xmlns:a16="http://schemas.microsoft.com/office/drawing/2014/main" id="{EA2CFFCF-F007-F945-AB49-FAB96F233A4B}"/>
              </a:ext>
            </a:extLst>
          </p:cNvPr>
          <p:cNvPicPr>
            <a:picLocks noChangeAspect="1"/>
          </p:cNvPicPr>
          <p:nvPr/>
        </p:nvPicPr>
        <p:blipFill>
          <a:blip r:embed="rId80" cstate="print">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6181407" y="5308678"/>
            <a:ext cx="369872" cy="308227"/>
          </a:xfrm>
          <a:prstGeom prst="rect">
            <a:avLst/>
          </a:prstGeom>
        </p:spPr>
      </p:pic>
      <p:pic>
        <p:nvPicPr>
          <p:cNvPr id="184" name="Graphic 183">
            <a:extLst>
              <a:ext uri="{FF2B5EF4-FFF2-40B4-BE49-F238E27FC236}">
                <a16:creationId xmlns:a16="http://schemas.microsoft.com/office/drawing/2014/main" id="{E2B8A302-06B2-CB47-8901-CDCDA3B74040}"/>
              </a:ext>
            </a:extLst>
          </p:cNvPr>
          <p:cNvPicPr>
            <a:picLocks noChangeAspect="1"/>
          </p:cNvPicPr>
          <p:nvPr/>
        </p:nvPicPr>
        <p:blipFill>
          <a:blip r:embed="rId82" cstate="print">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7053751" y="5230319"/>
            <a:ext cx="450814" cy="450814"/>
          </a:xfrm>
          <a:prstGeom prst="rect">
            <a:avLst/>
          </a:prstGeom>
        </p:spPr>
      </p:pic>
      <p:pic>
        <p:nvPicPr>
          <p:cNvPr id="185" name="Graphic 184">
            <a:extLst>
              <a:ext uri="{FF2B5EF4-FFF2-40B4-BE49-F238E27FC236}">
                <a16:creationId xmlns:a16="http://schemas.microsoft.com/office/drawing/2014/main" id="{B0D199F7-339C-3D40-A090-A1953D03E201}"/>
              </a:ext>
            </a:extLst>
          </p:cNvPr>
          <p:cNvPicPr>
            <a:picLocks noChangeAspect="1"/>
          </p:cNvPicPr>
          <p:nvPr/>
        </p:nvPicPr>
        <p:blipFill>
          <a:blip r:embed="rId84" cstate="print">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5244445" y="5272457"/>
            <a:ext cx="412101" cy="357877"/>
          </a:xfrm>
          <a:prstGeom prst="rect">
            <a:avLst/>
          </a:prstGeom>
        </p:spPr>
      </p:pic>
      <p:pic>
        <p:nvPicPr>
          <p:cNvPr id="186" name="Graphic 185">
            <a:extLst>
              <a:ext uri="{FF2B5EF4-FFF2-40B4-BE49-F238E27FC236}">
                <a16:creationId xmlns:a16="http://schemas.microsoft.com/office/drawing/2014/main" id="{06E09D8E-161D-7248-AA10-7EE114DE78A3}"/>
              </a:ext>
            </a:extLst>
          </p:cNvPr>
          <p:cNvPicPr>
            <a:picLocks noChangeAspect="1"/>
          </p:cNvPicPr>
          <p:nvPr/>
        </p:nvPicPr>
        <p:blipFill>
          <a:blip r:embed="rId86" cstate="print">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8020893" y="5253203"/>
            <a:ext cx="349565" cy="402530"/>
          </a:xfrm>
          <a:prstGeom prst="rect">
            <a:avLst/>
          </a:prstGeom>
        </p:spPr>
      </p:pic>
      <p:pic>
        <p:nvPicPr>
          <p:cNvPr id="187" name="Graphic 186">
            <a:extLst>
              <a:ext uri="{FF2B5EF4-FFF2-40B4-BE49-F238E27FC236}">
                <a16:creationId xmlns:a16="http://schemas.microsoft.com/office/drawing/2014/main" id="{8BCC788D-8F50-C644-92D0-87C0986384C9}"/>
              </a:ext>
            </a:extLst>
          </p:cNvPr>
          <p:cNvPicPr>
            <a:picLocks noChangeAspect="1"/>
          </p:cNvPicPr>
          <p:nvPr/>
        </p:nvPicPr>
        <p:blipFill>
          <a:blip r:embed="rId88" cstate="print">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678445" y="5233330"/>
            <a:ext cx="381788" cy="432023"/>
          </a:xfrm>
          <a:prstGeom prst="rect">
            <a:avLst/>
          </a:prstGeom>
        </p:spPr>
      </p:pic>
      <p:pic>
        <p:nvPicPr>
          <p:cNvPr id="188" name="Graphic 187">
            <a:extLst>
              <a:ext uri="{FF2B5EF4-FFF2-40B4-BE49-F238E27FC236}">
                <a16:creationId xmlns:a16="http://schemas.microsoft.com/office/drawing/2014/main" id="{940C879C-27A1-9446-AC2F-11F82E961AFF}"/>
              </a:ext>
            </a:extLst>
          </p:cNvPr>
          <p:cNvPicPr>
            <a:picLocks noChangeAspect="1"/>
          </p:cNvPicPr>
          <p:nvPr/>
        </p:nvPicPr>
        <p:blipFill>
          <a:blip r:embed="rId90" cstate="print">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1594469" y="5286260"/>
            <a:ext cx="369091" cy="360507"/>
          </a:xfrm>
          <a:prstGeom prst="rect">
            <a:avLst/>
          </a:prstGeom>
        </p:spPr>
      </p:pic>
      <p:sp>
        <p:nvSpPr>
          <p:cNvPr id="189" name="TextBox 188">
            <a:extLst>
              <a:ext uri="{FF2B5EF4-FFF2-40B4-BE49-F238E27FC236}">
                <a16:creationId xmlns:a16="http://schemas.microsoft.com/office/drawing/2014/main" id="{B5962F94-8E2E-BC43-AF5B-885BFECE38CA}"/>
              </a:ext>
            </a:extLst>
          </p:cNvPr>
          <p:cNvSpPr txBox="1"/>
          <p:nvPr/>
        </p:nvSpPr>
        <p:spPr>
          <a:xfrm>
            <a:off x="3612177" y="1021805"/>
            <a:ext cx="6398406" cy="523220"/>
          </a:xfrm>
          <a:prstGeom prst="rect">
            <a:avLst/>
          </a:prstGeom>
          <a:noFill/>
        </p:spPr>
        <p:txBody>
          <a:bodyPr wrap="square" rtlCol="0">
            <a:spAutoFit/>
          </a:bodyPr>
          <a:lstStyle/>
          <a:p>
            <a:r>
              <a:rPr lang="en-US" sz="1400" dirty="0">
                <a:solidFill>
                  <a:schemeClr val="accent4"/>
                </a:solidFill>
                <a:latin typeface="Century Gothic" panose="020B0502020202020204" pitchFamily="34" charset="0"/>
              </a:rPr>
              <a:t>Additional icons that can be used in your presentation.</a:t>
            </a:r>
          </a:p>
          <a:p>
            <a:r>
              <a:rPr lang="en-US" sz="1400" dirty="0">
                <a:solidFill>
                  <a:schemeClr val="accent4"/>
                </a:solidFill>
                <a:latin typeface="Century Gothic" panose="020B0502020202020204" pitchFamily="34" charset="0"/>
              </a:rPr>
              <a:t>The color of SVG Icons and circles can be edited within PowerPoint. </a:t>
            </a:r>
          </a:p>
        </p:txBody>
      </p:sp>
      <p:sp>
        <p:nvSpPr>
          <p:cNvPr id="97" name="Oval 96">
            <a:extLst>
              <a:ext uri="{FF2B5EF4-FFF2-40B4-BE49-F238E27FC236}">
                <a16:creationId xmlns:a16="http://schemas.microsoft.com/office/drawing/2014/main" id="{718FA1E6-8B44-7449-B6ED-40F1FDA664F7}"/>
              </a:ext>
            </a:extLst>
          </p:cNvPr>
          <p:cNvSpPr/>
          <p:nvPr/>
        </p:nvSpPr>
        <p:spPr>
          <a:xfrm>
            <a:off x="8741505" y="176200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a:extLst>
              <a:ext uri="{FF2B5EF4-FFF2-40B4-BE49-F238E27FC236}">
                <a16:creationId xmlns:a16="http://schemas.microsoft.com/office/drawing/2014/main" id="{44C26192-87FA-E243-96C2-7E5684770803}"/>
              </a:ext>
            </a:extLst>
          </p:cNvPr>
          <p:cNvSpPr/>
          <p:nvPr/>
        </p:nvSpPr>
        <p:spPr>
          <a:xfrm>
            <a:off x="9655660" y="1762513"/>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91380170-3D9B-4642-AA32-9E29398595CB}"/>
              </a:ext>
            </a:extLst>
          </p:cNvPr>
          <p:cNvSpPr/>
          <p:nvPr/>
        </p:nvSpPr>
        <p:spPr>
          <a:xfrm>
            <a:off x="10569819" y="176200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C2699DF-CF50-A740-AEC9-73D2B1AB8132}"/>
              </a:ext>
            </a:extLst>
          </p:cNvPr>
          <p:cNvSpPr/>
          <p:nvPr/>
        </p:nvSpPr>
        <p:spPr>
          <a:xfrm>
            <a:off x="8741505" y="2577876"/>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765DB8FE-1637-B949-8887-B71570E9D3ED}"/>
              </a:ext>
            </a:extLst>
          </p:cNvPr>
          <p:cNvSpPr/>
          <p:nvPr/>
        </p:nvSpPr>
        <p:spPr>
          <a:xfrm>
            <a:off x="9673610" y="258518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64B1BFD-F34E-434F-AED0-0FBA41F4AF93}"/>
              </a:ext>
            </a:extLst>
          </p:cNvPr>
          <p:cNvSpPr/>
          <p:nvPr/>
        </p:nvSpPr>
        <p:spPr>
          <a:xfrm>
            <a:off x="10569819" y="2586345"/>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40B47BDA-3470-1F4A-9B6D-55F704C3CDBF}"/>
              </a:ext>
            </a:extLst>
          </p:cNvPr>
          <p:cNvSpPr/>
          <p:nvPr/>
        </p:nvSpPr>
        <p:spPr>
          <a:xfrm>
            <a:off x="8741505" y="341674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C6E50FE-1D8E-A944-B147-341C275D9DF2}"/>
              </a:ext>
            </a:extLst>
          </p:cNvPr>
          <p:cNvSpPr/>
          <p:nvPr/>
        </p:nvSpPr>
        <p:spPr>
          <a:xfrm>
            <a:off x="9655660" y="3417257"/>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10909360-2F82-CE45-9ADA-20DD7B7B407C}"/>
              </a:ext>
            </a:extLst>
          </p:cNvPr>
          <p:cNvSpPr/>
          <p:nvPr/>
        </p:nvSpPr>
        <p:spPr>
          <a:xfrm>
            <a:off x="10569819" y="3416744"/>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BEE8C903-A985-114E-BBCD-895723AF815D}"/>
              </a:ext>
            </a:extLst>
          </p:cNvPr>
          <p:cNvSpPr/>
          <p:nvPr/>
        </p:nvSpPr>
        <p:spPr>
          <a:xfrm>
            <a:off x="8741505"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E5266787-F4A0-5F4E-9A22-913DC0777DC2}"/>
              </a:ext>
            </a:extLst>
          </p:cNvPr>
          <p:cNvSpPr/>
          <p:nvPr/>
        </p:nvSpPr>
        <p:spPr>
          <a:xfrm>
            <a:off x="9655660"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DC5AAD6C-30D2-1F4F-AFBC-156B64A0AE5D}"/>
              </a:ext>
            </a:extLst>
          </p:cNvPr>
          <p:cNvSpPr/>
          <p:nvPr/>
        </p:nvSpPr>
        <p:spPr>
          <a:xfrm>
            <a:off x="10569819" y="424009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6BCA8EFB-CB34-284E-999A-310287BEF65E}"/>
              </a:ext>
            </a:extLst>
          </p:cNvPr>
          <p:cNvSpPr/>
          <p:nvPr/>
        </p:nvSpPr>
        <p:spPr>
          <a:xfrm>
            <a:off x="8741505"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6AD81979-3FA1-E84D-97F5-E9DA16DB42BC}"/>
              </a:ext>
            </a:extLst>
          </p:cNvPr>
          <p:cNvSpPr/>
          <p:nvPr/>
        </p:nvSpPr>
        <p:spPr>
          <a:xfrm>
            <a:off x="9673610" y="5091561"/>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51A2488-D59C-9643-A298-C2552A49C73B}"/>
              </a:ext>
            </a:extLst>
          </p:cNvPr>
          <p:cNvSpPr/>
          <p:nvPr/>
        </p:nvSpPr>
        <p:spPr>
          <a:xfrm>
            <a:off x="10569819" y="5089670"/>
            <a:ext cx="726863" cy="72686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5E6D9F8B-DF54-0C48-BA34-94D718ACFA66}"/>
              </a:ext>
            </a:extLst>
          </p:cNvPr>
          <p:cNvPicPr>
            <a:picLocks noChangeAspect="1"/>
          </p:cNvPicPr>
          <p:nvPr/>
        </p:nvPicPr>
        <p:blipFill>
          <a:blip r:embed="rId92" cstate="print">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8624926" y="1652427"/>
            <a:ext cx="953402" cy="953402"/>
          </a:xfrm>
          <a:prstGeom prst="rect">
            <a:avLst/>
          </a:prstGeom>
        </p:spPr>
      </p:pic>
      <p:pic>
        <p:nvPicPr>
          <p:cNvPr id="11" name="Graphic 10">
            <a:extLst>
              <a:ext uri="{FF2B5EF4-FFF2-40B4-BE49-F238E27FC236}">
                <a16:creationId xmlns:a16="http://schemas.microsoft.com/office/drawing/2014/main" id="{AC4A42F7-D575-504C-AB94-9D08CCC8D597}"/>
              </a:ext>
            </a:extLst>
          </p:cNvPr>
          <p:cNvPicPr>
            <a:picLocks noChangeAspect="1"/>
          </p:cNvPicPr>
          <p:nvPr/>
        </p:nvPicPr>
        <p:blipFill rotWithShape="1">
          <a:blip r:embed="rId94" cstate="print">
            <a:extLst>
              <a:ext uri="{28A0092B-C50C-407E-A947-70E740481C1C}">
                <a14:useLocalDpi xmlns:a14="http://schemas.microsoft.com/office/drawing/2010/main" val="0"/>
              </a:ext>
              <a:ext uri="{96DAC541-7B7A-43D3-8B79-37D633B846F1}">
                <asvg:svgBlip xmlns:asvg="http://schemas.microsoft.com/office/drawing/2016/SVG/main" r:embed="rId95"/>
              </a:ext>
            </a:extLst>
          </a:blip>
          <a:srcRect l="24032" t="31204" r="23669" b="32294"/>
          <a:stretch/>
        </p:blipFill>
        <p:spPr>
          <a:xfrm>
            <a:off x="8803411" y="2755307"/>
            <a:ext cx="604434" cy="421845"/>
          </a:xfrm>
          <a:prstGeom prst="rect">
            <a:avLst/>
          </a:prstGeom>
        </p:spPr>
      </p:pic>
      <p:pic>
        <p:nvPicPr>
          <p:cNvPr id="13" name="Graphic 12">
            <a:extLst>
              <a:ext uri="{FF2B5EF4-FFF2-40B4-BE49-F238E27FC236}">
                <a16:creationId xmlns:a16="http://schemas.microsoft.com/office/drawing/2014/main" id="{83A120BF-6B3D-2C48-9EA8-398762364AD1}"/>
              </a:ext>
            </a:extLst>
          </p:cNvPr>
          <p:cNvPicPr>
            <a:picLocks noChangeAspect="1"/>
          </p:cNvPicPr>
          <p:nvPr/>
        </p:nvPicPr>
        <p:blipFill rotWithShape="1">
          <a:blip r:embed="rId96" cstate="print">
            <a:extLst>
              <a:ext uri="{28A0092B-C50C-407E-A947-70E740481C1C}">
                <a14:useLocalDpi xmlns:a14="http://schemas.microsoft.com/office/drawing/2010/main" val="0"/>
              </a:ext>
              <a:ext uri="{96DAC541-7B7A-43D3-8B79-37D633B846F1}">
                <asvg:svgBlip xmlns:asvg="http://schemas.microsoft.com/office/drawing/2016/SVG/main" r:embed="rId97"/>
              </a:ext>
            </a:extLst>
          </a:blip>
          <a:srcRect l="25511" t="22638" r="22785" b="25658"/>
          <a:stretch/>
        </p:blipFill>
        <p:spPr>
          <a:xfrm>
            <a:off x="8873153" y="3525864"/>
            <a:ext cx="503695" cy="503695"/>
          </a:xfrm>
          <a:prstGeom prst="rect">
            <a:avLst/>
          </a:prstGeom>
        </p:spPr>
      </p:pic>
      <p:pic>
        <p:nvPicPr>
          <p:cNvPr id="19" name="Graphic 18">
            <a:extLst>
              <a:ext uri="{FF2B5EF4-FFF2-40B4-BE49-F238E27FC236}">
                <a16:creationId xmlns:a16="http://schemas.microsoft.com/office/drawing/2014/main" id="{381A80C8-D18D-1D44-8A74-FF782D735FB3}"/>
              </a:ext>
            </a:extLst>
          </p:cNvPr>
          <p:cNvPicPr>
            <a:picLocks noChangeAspect="1"/>
          </p:cNvPicPr>
          <p:nvPr/>
        </p:nvPicPr>
        <p:blipFill rotWithShape="1">
          <a:blip r:embed="rId98" cstate="print">
            <a:extLst>
              <a:ext uri="{28A0092B-C50C-407E-A947-70E740481C1C}">
                <a14:useLocalDpi xmlns:a14="http://schemas.microsoft.com/office/drawing/2010/main" val="0"/>
              </a:ext>
              <a:ext uri="{96DAC541-7B7A-43D3-8B79-37D633B846F1}">
                <asvg:svgBlip xmlns:asvg="http://schemas.microsoft.com/office/drawing/2016/SVG/main" r:embed="rId99"/>
              </a:ext>
            </a:extLst>
          </a:blip>
          <a:srcRect l="25463" t="25175" r="22995" b="25595"/>
          <a:stretch/>
        </p:blipFill>
        <p:spPr>
          <a:xfrm>
            <a:off x="8856437" y="5199016"/>
            <a:ext cx="503696" cy="481113"/>
          </a:xfrm>
          <a:prstGeom prst="rect">
            <a:avLst/>
          </a:prstGeom>
        </p:spPr>
      </p:pic>
      <p:pic>
        <p:nvPicPr>
          <p:cNvPr id="21" name="Graphic 20">
            <a:extLst>
              <a:ext uri="{FF2B5EF4-FFF2-40B4-BE49-F238E27FC236}">
                <a16:creationId xmlns:a16="http://schemas.microsoft.com/office/drawing/2014/main" id="{A7340530-5228-A347-BD58-31FF9AA8E4A0}"/>
              </a:ext>
            </a:extLst>
          </p:cNvPr>
          <p:cNvPicPr>
            <a:picLocks noChangeAspect="1"/>
          </p:cNvPicPr>
          <p:nvPr/>
        </p:nvPicPr>
        <p:blipFill rotWithShape="1">
          <a:blip r:embed="rId100" cstate="print">
            <a:extLst>
              <a:ext uri="{28A0092B-C50C-407E-A947-70E740481C1C}">
                <a14:useLocalDpi xmlns:a14="http://schemas.microsoft.com/office/drawing/2010/main" val="0"/>
              </a:ext>
              <a:ext uri="{96DAC541-7B7A-43D3-8B79-37D633B846F1}">
                <asvg:svgBlip xmlns:asvg="http://schemas.microsoft.com/office/drawing/2016/SVG/main" r:embed="rId101"/>
              </a:ext>
            </a:extLst>
          </a:blip>
          <a:srcRect l="29024" t="28965" r="29028" b="31265"/>
          <a:stretch/>
        </p:blipFill>
        <p:spPr>
          <a:xfrm>
            <a:off x="9764306" y="1864326"/>
            <a:ext cx="534691" cy="506915"/>
          </a:xfrm>
          <a:prstGeom prst="rect">
            <a:avLst/>
          </a:prstGeom>
        </p:spPr>
      </p:pic>
      <p:pic>
        <p:nvPicPr>
          <p:cNvPr id="27" name="Graphic 26">
            <a:extLst>
              <a:ext uri="{FF2B5EF4-FFF2-40B4-BE49-F238E27FC236}">
                <a16:creationId xmlns:a16="http://schemas.microsoft.com/office/drawing/2014/main" id="{E8B3206F-2343-DC42-9851-3B5B70193FA7}"/>
              </a:ext>
            </a:extLst>
          </p:cNvPr>
          <p:cNvPicPr>
            <a:picLocks noChangeAspect="1"/>
          </p:cNvPicPr>
          <p:nvPr/>
        </p:nvPicPr>
        <p:blipFill rotWithShape="1">
          <a:blip r:embed="rId102" cstate="print">
            <a:extLst>
              <a:ext uri="{28A0092B-C50C-407E-A947-70E740481C1C}">
                <a14:useLocalDpi xmlns:a14="http://schemas.microsoft.com/office/drawing/2010/main" val="0"/>
              </a:ext>
              <a:ext uri="{96DAC541-7B7A-43D3-8B79-37D633B846F1}">
                <asvg:svgBlip xmlns:asvg="http://schemas.microsoft.com/office/drawing/2016/SVG/main" r:embed="rId103"/>
              </a:ext>
            </a:extLst>
          </a:blip>
          <a:srcRect l="26013" t="27773" r="23968" b="29458"/>
          <a:stretch/>
        </p:blipFill>
        <p:spPr>
          <a:xfrm>
            <a:off x="9798492" y="2736477"/>
            <a:ext cx="463925" cy="396689"/>
          </a:xfrm>
          <a:prstGeom prst="rect">
            <a:avLst/>
          </a:prstGeom>
        </p:spPr>
      </p:pic>
      <p:pic>
        <p:nvPicPr>
          <p:cNvPr id="31" name="Graphic 30">
            <a:extLst>
              <a:ext uri="{FF2B5EF4-FFF2-40B4-BE49-F238E27FC236}">
                <a16:creationId xmlns:a16="http://schemas.microsoft.com/office/drawing/2014/main" id="{EA8AF785-4546-2E4F-9025-F1DDA9810E9B}"/>
              </a:ext>
            </a:extLst>
          </p:cNvPr>
          <p:cNvPicPr>
            <a:picLocks noChangeAspect="1"/>
          </p:cNvPicPr>
          <p:nvPr/>
        </p:nvPicPr>
        <p:blipFill rotWithShape="1">
          <a:blip r:embed="rId104" cstate="print">
            <a:extLst>
              <a:ext uri="{28A0092B-C50C-407E-A947-70E740481C1C}">
                <a14:useLocalDpi xmlns:a14="http://schemas.microsoft.com/office/drawing/2010/main" val="0"/>
              </a:ext>
              <a:ext uri="{96DAC541-7B7A-43D3-8B79-37D633B846F1}">
                <asvg:svgBlip xmlns:asvg="http://schemas.microsoft.com/office/drawing/2016/SVG/main" r:embed="rId105"/>
              </a:ext>
            </a:extLst>
          </a:blip>
          <a:srcRect l="27073" t="25000" r="23662" b="26470"/>
          <a:stretch/>
        </p:blipFill>
        <p:spPr>
          <a:xfrm>
            <a:off x="9778267" y="3536688"/>
            <a:ext cx="506322" cy="498763"/>
          </a:xfrm>
          <a:prstGeom prst="rect">
            <a:avLst/>
          </a:prstGeom>
        </p:spPr>
      </p:pic>
      <p:pic>
        <p:nvPicPr>
          <p:cNvPr id="35" name="Graphic 34">
            <a:extLst>
              <a:ext uri="{FF2B5EF4-FFF2-40B4-BE49-F238E27FC236}">
                <a16:creationId xmlns:a16="http://schemas.microsoft.com/office/drawing/2014/main" id="{F541666A-AAB6-FD4C-B09E-5CE9B7306170}"/>
              </a:ext>
            </a:extLst>
          </p:cNvPr>
          <p:cNvPicPr>
            <a:picLocks noChangeAspect="1"/>
          </p:cNvPicPr>
          <p:nvPr/>
        </p:nvPicPr>
        <p:blipFill rotWithShape="1">
          <a:blip r:embed="rId106" cstate="print">
            <a:extLst>
              <a:ext uri="{28A0092B-C50C-407E-A947-70E740481C1C}">
                <a14:useLocalDpi xmlns:a14="http://schemas.microsoft.com/office/drawing/2010/main" val="0"/>
              </a:ext>
              <a:ext uri="{96DAC541-7B7A-43D3-8B79-37D633B846F1}">
                <asvg:svgBlip xmlns:asvg="http://schemas.microsoft.com/office/drawing/2016/SVG/main" r:embed="rId107"/>
              </a:ext>
            </a:extLst>
          </a:blip>
          <a:srcRect l="25097" t="23163" r="26025" b="25280"/>
          <a:stretch/>
        </p:blipFill>
        <p:spPr>
          <a:xfrm>
            <a:off x="9800938" y="4373217"/>
            <a:ext cx="433450" cy="457200"/>
          </a:xfrm>
          <a:prstGeom prst="rect">
            <a:avLst/>
          </a:prstGeom>
        </p:spPr>
      </p:pic>
      <p:pic>
        <p:nvPicPr>
          <p:cNvPr id="41" name="Graphic 40">
            <a:extLst>
              <a:ext uri="{FF2B5EF4-FFF2-40B4-BE49-F238E27FC236}">
                <a16:creationId xmlns:a16="http://schemas.microsoft.com/office/drawing/2014/main" id="{3D81ADA4-252C-5A45-81A3-6AE2E866C582}"/>
              </a:ext>
            </a:extLst>
          </p:cNvPr>
          <p:cNvPicPr>
            <a:picLocks noChangeAspect="1"/>
          </p:cNvPicPr>
          <p:nvPr/>
        </p:nvPicPr>
        <p:blipFill rotWithShape="1">
          <a:blip r:embed="rId108" cstate="print">
            <a:extLst>
              <a:ext uri="{28A0092B-C50C-407E-A947-70E740481C1C}">
                <a14:useLocalDpi xmlns:a14="http://schemas.microsoft.com/office/drawing/2010/main" val="0"/>
              </a:ext>
              <a:ext uri="{96DAC541-7B7A-43D3-8B79-37D633B846F1}">
                <asvg:svgBlip xmlns:asvg="http://schemas.microsoft.com/office/drawing/2016/SVG/main" r:embed="rId109"/>
              </a:ext>
            </a:extLst>
          </a:blip>
          <a:srcRect l="28993" t="25786" r="27133" b="26876"/>
          <a:stretch/>
        </p:blipFill>
        <p:spPr>
          <a:xfrm>
            <a:off x="10732572" y="4371278"/>
            <a:ext cx="423746" cy="457200"/>
          </a:xfrm>
          <a:prstGeom prst="rect">
            <a:avLst/>
          </a:prstGeom>
        </p:spPr>
      </p:pic>
      <p:pic>
        <p:nvPicPr>
          <p:cNvPr id="45" name="Graphic 44">
            <a:extLst>
              <a:ext uri="{FF2B5EF4-FFF2-40B4-BE49-F238E27FC236}">
                <a16:creationId xmlns:a16="http://schemas.microsoft.com/office/drawing/2014/main" id="{400EBE6F-AA13-464F-A183-C2786E76274F}"/>
              </a:ext>
            </a:extLst>
          </p:cNvPr>
          <p:cNvPicPr>
            <a:picLocks noChangeAspect="1"/>
          </p:cNvPicPr>
          <p:nvPr/>
        </p:nvPicPr>
        <p:blipFill rotWithShape="1">
          <a:blip r:embed="rId110" cstate="print">
            <a:extLst>
              <a:ext uri="{28A0092B-C50C-407E-A947-70E740481C1C}">
                <a14:useLocalDpi xmlns:a14="http://schemas.microsoft.com/office/drawing/2010/main" val="0"/>
              </a:ext>
              <a:ext uri="{96DAC541-7B7A-43D3-8B79-37D633B846F1}">
                <asvg:svgBlip xmlns:asvg="http://schemas.microsoft.com/office/drawing/2016/SVG/main" r:embed="rId111"/>
              </a:ext>
            </a:extLst>
          </a:blip>
          <a:srcRect l="21004" t="21308" r="23606" b="20575"/>
          <a:stretch/>
        </p:blipFill>
        <p:spPr>
          <a:xfrm>
            <a:off x="10704879" y="3521123"/>
            <a:ext cx="459595" cy="482220"/>
          </a:xfrm>
          <a:prstGeom prst="rect">
            <a:avLst/>
          </a:prstGeom>
        </p:spPr>
      </p:pic>
      <p:pic>
        <p:nvPicPr>
          <p:cNvPr id="49" name="Graphic 48">
            <a:extLst>
              <a:ext uri="{FF2B5EF4-FFF2-40B4-BE49-F238E27FC236}">
                <a16:creationId xmlns:a16="http://schemas.microsoft.com/office/drawing/2014/main" id="{93B0369A-0574-2F4F-BE2A-BF35E9CE43C9}"/>
              </a:ext>
            </a:extLst>
          </p:cNvPr>
          <p:cNvPicPr>
            <a:picLocks noChangeAspect="1"/>
          </p:cNvPicPr>
          <p:nvPr/>
        </p:nvPicPr>
        <p:blipFill rotWithShape="1">
          <a:blip r:embed="rId112" cstate="print">
            <a:extLst>
              <a:ext uri="{28A0092B-C50C-407E-A947-70E740481C1C}">
                <a14:useLocalDpi xmlns:a14="http://schemas.microsoft.com/office/drawing/2010/main" val="0"/>
              </a:ext>
              <a:ext uri="{96DAC541-7B7A-43D3-8B79-37D633B846F1}">
                <asvg:svgBlip xmlns:asvg="http://schemas.microsoft.com/office/drawing/2016/SVG/main" r:embed="rId113"/>
              </a:ext>
            </a:extLst>
          </a:blip>
          <a:srcRect l="27585" t="22705" r="23413" b="19147"/>
          <a:stretch/>
        </p:blipFill>
        <p:spPr>
          <a:xfrm>
            <a:off x="10752790" y="1889090"/>
            <a:ext cx="376813" cy="447152"/>
          </a:xfrm>
          <a:prstGeom prst="rect">
            <a:avLst/>
          </a:prstGeom>
        </p:spPr>
      </p:pic>
      <p:pic>
        <p:nvPicPr>
          <p:cNvPr id="51" name="Graphic 50">
            <a:extLst>
              <a:ext uri="{FF2B5EF4-FFF2-40B4-BE49-F238E27FC236}">
                <a16:creationId xmlns:a16="http://schemas.microsoft.com/office/drawing/2014/main" id="{97A32D53-A9A2-584D-B8F2-00CE8D81C488}"/>
              </a:ext>
            </a:extLst>
          </p:cNvPr>
          <p:cNvPicPr>
            <a:picLocks noChangeAspect="1"/>
          </p:cNvPicPr>
          <p:nvPr/>
        </p:nvPicPr>
        <p:blipFill rotWithShape="1">
          <a:blip r:embed="rId114" cstate="print">
            <a:extLst>
              <a:ext uri="{28A0092B-C50C-407E-A947-70E740481C1C}">
                <a14:useLocalDpi xmlns:a14="http://schemas.microsoft.com/office/drawing/2010/main" val="0"/>
              </a:ext>
              <a:ext uri="{96DAC541-7B7A-43D3-8B79-37D633B846F1}">
                <asvg:svgBlip xmlns:asvg="http://schemas.microsoft.com/office/drawing/2016/SVG/main" r:embed="rId115"/>
              </a:ext>
            </a:extLst>
          </a:blip>
          <a:srcRect l="29368" t="25847" r="29179" b="25874"/>
          <a:stretch/>
        </p:blipFill>
        <p:spPr>
          <a:xfrm>
            <a:off x="10742742" y="5194998"/>
            <a:ext cx="427055" cy="497393"/>
          </a:xfrm>
          <a:prstGeom prst="rect">
            <a:avLst/>
          </a:prstGeom>
        </p:spPr>
      </p:pic>
      <p:pic>
        <p:nvPicPr>
          <p:cNvPr id="53" name="Graphic 52">
            <a:extLst>
              <a:ext uri="{FF2B5EF4-FFF2-40B4-BE49-F238E27FC236}">
                <a16:creationId xmlns:a16="http://schemas.microsoft.com/office/drawing/2014/main" id="{223F82FE-646A-6F48-AA4B-6FA7312CAD7B}"/>
              </a:ext>
            </a:extLst>
          </p:cNvPr>
          <p:cNvPicPr>
            <a:picLocks noChangeAspect="1"/>
          </p:cNvPicPr>
          <p:nvPr/>
        </p:nvPicPr>
        <p:blipFill rotWithShape="1">
          <a:blip r:embed="rId116" cstate="print">
            <a:extLst>
              <a:ext uri="{28A0092B-C50C-407E-A947-70E740481C1C}">
                <a14:useLocalDpi xmlns:a14="http://schemas.microsoft.com/office/drawing/2010/main" val="0"/>
              </a:ext>
              <a:ext uri="{96DAC541-7B7A-43D3-8B79-37D633B846F1}">
                <asvg:svgBlip xmlns:asvg="http://schemas.microsoft.com/office/drawing/2016/SVG/main" r:embed="rId117"/>
              </a:ext>
            </a:extLst>
          </a:blip>
          <a:srcRect l="26616" t="24668" r="25692" b="25996"/>
          <a:stretch/>
        </p:blipFill>
        <p:spPr>
          <a:xfrm>
            <a:off x="10698231" y="2680479"/>
            <a:ext cx="491863" cy="508824"/>
          </a:xfrm>
          <a:prstGeom prst="rect">
            <a:avLst/>
          </a:prstGeom>
        </p:spPr>
      </p:pic>
      <p:pic>
        <p:nvPicPr>
          <p:cNvPr id="55" name="Graphic 54">
            <a:extLst>
              <a:ext uri="{FF2B5EF4-FFF2-40B4-BE49-F238E27FC236}">
                <a16:creationId xmlns:a16="http://schemas.microsoft.com/office/drawing/2014/main" id="{4DC8EFE1-D648-6643-AD69-CC1C598DE39F}"/>
              </a:ext>
            </a:extLst>
          </p:cNvPr>
          <p:cNvPicPr>
            <a:picLocks noChangeAspect="1"/>
          </p:cNvPicPr>
          <p:nvPr/>
        </p:nvPicPr>
        <p:blipFill rotWithShape="1">
          <a:blip r:embed="rId118" cstate="print">
            <a:extLst>
              <a:ext uri="{28A0092B-C50C-407E-A947-70E740481C1C}">
                <a14:useLocalDpi xmlns:a14="http://schemas.microsoft.com/office/drawing/2010/main" val="0"/>
              </a:ext>
              <a:ext uri="{96DAC541-7B7A-43D3-8B79-37D633B846F1}">
                <asvg:svgBlip xmlns:asvg="http://schemas.microsoft.com/office/drawing/2016/SVG/main" r:embed="rId119"/>
              </a:ext>
            </a:extLst>
          </a:blip>
          <a:srcRect l="18894" t="29763" r="17447" b="31822"/>
          <a:stretch/>
        </p:blipFill>
        <p:spPr>
          <a:xfrm>
            <a:off x="9734537" y="5296830"/>
            <a:ext cx="585439" cy="353282"/>
          </a:xfrm>
          <a:prstGeom prst="rect">
            <a:avLst/>
          </a:prstGeom>
        </p:spPr>
      </p:pic>
      <p:pic>
        <p:nvPicPr>
          <p:cNvPr id="220" name="Graphic 219">
            <a:extLst>
              <a:ext uri="{FF2B5EF4-FFF2-40B4-BE49-F238E27FC236}">
                <a16:creationId xmlns:a16="http://schemas.microsoft.com/office/drawing/2014/main" id="{7386ACA8-C389-A04C-9A11-6BB1713ABFF4}"/>
              </a:ext>
            </a:extLst>
          </p:cNvPr>
          <p:cNvPicPr>
            <a:picLocks noChangeAspect="1"/>
          </p:cNvPicPr>
          <p:nvPr/>
        </p:nvPicPr>
        <p:blipFill rotWithShape="1">
          <a:blip r:embed="rId120" cstate="print">
            <a:extLst>
              <a:ext uri="{28A0092B-C50C-407E-A947-70E740481C1C}">
                <a14:useLocalDpi xmlns:a14="http://schemas.microsoft.com/office/drawing/2010/main" val="0"/>
              </a:ext>
              <a:ext uri="{96DAC541-7B7A-43D3-8B79-37D633B846F1}">
                <asvg:svgBlip xmlns:asvg="http://schemas.microsoft.com/office/drawing/2016/SVG/main" r:embed="rId121"/>
              </a:ext>
            </a:extLst>
          </a:blip>
          <a:srcRect l="25762" t="26597" r="23948" b="26705"/>
          <a:stretch/>
        </p:blipFill>
        <p:spPr>
          <a:xfrm>
            <a:off x="8883153" y="4407195"/>
            <a:ext cx="446567" cy="414670"/>
          </a:xfrm>
          <a:prstGeom prst="rect">
            <a:avLst/>
          </a:prstGeom>
        </p:spPr>
      </p:pic>
    </p:spTree>
    <p:extLst>
      <p:ext uri="{BB962C8B-B14F-4D97-AF65-F5344CB8AC3E}">
        <p14:creationId xmlns:p14="http://schemas.microsoft.com/office/powerpoint/2010/main" val="76650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AC34-2130-2D65-82AE-42D45FCBC47A}"/>
              </a:ext>
            </a:extLst>
          </p:cNvPr>
          <p:cNvSpPr>
            <a:spLocks noGrp="1"/>
          </p:cNvSpPr>
          <p:nvPr>
            <p:ph type="title"/>
          </p:nvPr>
        </p:nvSpPr>
        <p:spPr/>
        <p:txBody>
          <a:bodyPr/>
          <a:lstStyle/>
          <a:p>
            <a:r>
              <a:rPr lang="en-US" dirty="0"/>
              <a:t>Thank You To Our Sponsor</a:t>
            </a:r>
          </a:p>
        </p:txBody>
      </p:sp>
      <p:sp>
        <p:nvSpPr>
          <p:cNvPr id="3" name="Footer Placeholder 2">
            <a:extLst>
              <a:ext uri="{FF2B5EF4-FFF2-40B4-BE49-F238E27FC236}">
                <a16:creationId xmlns:a16="http://schemas.microsoft.com/office/drawing/2014/main" id="{579F7D85-75EE-640F-1D38-4FBBFC32B94A}"/>
              </a:ext>
            </a:extLst>
          </p:cNvPr>
          <p:cNvSpPr>
            <a:spLocks noGrp="1"/>
          </p:cNvSpPr>
          <p:nvPr>
            <p:ph type="ftr" sz="quarter" idx="14"/>
          </p:nvPr>
        </p:nvSpPr>
        <p:spPr/>
        <p:txBody>
          <a:bodyPr/>
          <a:lstStyle/>
          <a:p>
            <a:r>
              <a:rPr lang="en-US" dirty="0">
                <a:solidFill>
                  <a:schemeClr val="accent4"/>
                </a:solidFill>
              </a:rPr>
              <a:t>PRESENTATION TITLE (To customize: Insert &gt; Header Footer &gt; Edit Footer Text &gt; Apply to All)</a:t>
            </a:r>
          </a:p>
        </p:txBody>
      </p:sp>
      <p:sp>
        <p:nvSpPr>
          <p:cNvPr id="4" name="Slide Number Placeholder 3">
            <a:extLst>
              <a:ext uri="{FF2B5EF4-FFF2-40B4-BE49-F238E27FC236}">
                <a16:creationId xmlns:a16="http://schemas.microsoft.com/office/drawing/2014/main" id="{9DEF3F78-74AB-C367-E619-3650A851212A}"/>
              </a:ext>
            </a:extLst>
          </p:cNvPr>
          <p:cNvSpPr>
            <a:spLocks noGrp="1"/>
          </p:cNvSpPr>
          <p:nvPr>
            <p:ph type="sldNum" sz="quarter" idx="4294967295"/>
          </p:nvPr>
        </p:nvSpPr>
        <p:spPr>
          <a:xfrm>
            <a:off x="8723601" y="6373546"/>
            <a:ext cx="2727326" cy="219075"/>
          </a:xfrm>
          <a:prstGeom prst="rect">
            <a:avLst/>
          </a:prstGeom>
        </p:spPr>
        <p:txBody>
          <a:bodyPr/>
          <a:lstStyle/>
          <a:p>
            <a:fld id="{CD018B5B-3FD1-43B0-9C50-E33EBAC66E22}" type="slidenum">
              <a:rPr lang="en-GB" smtClean="0"/>
              <a:pPr/>
              <a:t>6</a:t>
            </a:fld>
            <a:endParaRPr lang="en-GB" dirty="0"/>
          </a:p>
        </p:txBody>
      </p:sp>
      <p:sp>
        <p:nvSpPr>
          <p:cNvPr id="5" name="Picture Placeholder 4">
            <a:extLst>
              <a:ext uri="{FF2B5EF4-FFF2-40B4-BE49-F238E27FC236}">
                <a16:creationId xmlns:a16="http://schemas.microsoft.com/office/drawing/2014/main" id="{E2AF4069-94DE-173E-F39F-86B7889E4A46}"/>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2858728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a:t>
            </a:r>
            <a:br>
              <a:rPr lang="en-US" dirty="0"/>
            </a:br>
            <a:r>
              <a:rPr lang="en-US" dirty="0"/>
              <a:t>Device</a:t>
            </a:r>
            <a:br>
              <a:rPr lang="en-US" dirty="0"/>
            </a:br>
            <a:r>
              <a:rPr lang="en-US" dirty="0"/>
              <a:t>Slide</a:t>
            </a:r>
          </a:p>
        </p:txBody>
      </p:sp>
      <p:sp>
        <p:nvSpPr>
          <p:cNvPr id="9" name="Picture Placeholder 8">
            <a:extLst>
              <a:ext uri="{FF2B5EF4-FFF2-40B4-BE49-F238E27FC236}">
                <a16:creationId xmlns:a16="http://schemas.microsoft.com/office/drawing/2014/main" id="{61EA94D0-790A-CA43-9282-A81828602241}"/>
              </a:ext>
            </a:extLst>
          </p:cNvPr>
          <p:cNvSpPr>
            <a:spLocks noGrp="1"/>
          </p:cNvSpPr>
          <p:nvPr>
            <p:ph type="pic" sz="quarter" idx="14"/>
          </p:nvPr>
        </p:nvSpPr>
        <p:spPr>
          <a:xfrm>
            <a:off x="6227060" y="1441082"/>
            <a:ext cx="1915373" cy="3962400"/>
          </a:xfrm>
        </p:spPr>
        <p:txBody>
          <a:bodyPr/>
          <a:lstStyle/>
          <a:p>
            <a:endParaRPr lang="en-US"/>
          </a:p>
        </p:txBody>
      </p:sp>
      <p:pic>
        <p:nvPicPr>
          <p:cNvPr id="21" name="Picture 20">
            <a:extLst>
              <a:ext uri="{FF2B5EF4-FFF2-40B4-BE49-F238E27FC236}">
                <a16:creationId xmlns:a16="http://schemas.microsoft.com/office/drawing/2014/main" id="{93031E35-0150-014D-A6E4-1C88707A0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996589" y="1152222"/>
            <a:ext cx="2477106" cy="4470990"/>
          </a:xfrm>
          <a:prstGeom prst="rect">
            <a:avLst/>
          </a:prstGeom>
        </p:spPr>
      </p:pic>
      <p:sp>
        <p:nvSpPr>
          <p:cNvPr id="4" name="Footer Placeholder 3">
            <a:extLst>
              <a:ext uri="{FF2B5EF4-FFF2-40B4-BE49-F238E27FC236}">
                <a16:creationId xmlns:a16="http://schemas.microsoft.com/office/drawing/2014/main" id="{5289031A-BF8D-FD4C-B680-9F2FE72313DF}"/>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18" name="TextBox 17">
            <a:extLst>
              <a:ext uri="{FF2B5EF4-FFF2-40B4-BE49-F238E27FC236}">
                <a16:creationId xmlns:a16="http://schemas.microsoft.com/office/drawing/2014/main" id="{739C4036-892A-E145-A26B-F17C882C369D}"/>
              </a:ext>
            </a:extLst>
          </p:cNvPr>
          <p:cNvSpPr txBox="1"/>
          <p:nvPr/>
        </p:nvSpPr>
        <p:spPr>
          <a:xfrm>
            <a:off x="3460214" y="1778453"/>
            <a:ext cx="220511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p:txBody>
      </p:sp>
      <p:sp>
        <p:nvSpPr>
          <p:cNvPr id="24" name="TextBox 23">
            <a:extLst>
              <a:ext uri="{FF2B5EF4-FFF2-40B4-BE49-F238E27FC236}">
                <a16:creationId xmlns:a16="http://schemas.microsoft.com/office/drawing/2014/main" id="{70415C55-CC52-1C44-928A-EF2790342934}"/>
              </a:ext>
            </a:extLst>
          </p:cNvPr>
          <p:cNvSpPr txBox="1"/>
          <p:nvPr/>
        </p:nvSpPr>
        <p:spPr>
          <a:xfrm>
            <a:off x="3460214" y="4967929"/>
            <a:ext cx="220511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p:txBody>
      </p:sp>
      <p:sp>
        <p:nvSpPr>
          <p:cNvPr id="26" name="TextBox 25">
            <a:extLst>
              <a:ext uri="{FF2B5EF4-FFF2-40B4-BE49-F238E27FC236}">
                <a16:creationId xmlns:a16="http://schemas.microsoft.com/office/drawing/2014/main" id="{11ACE6B3-10E4-924F-8673-CA5E96D25A48}"/>
              </a:ext>
            </a:extLst>
          </p:cNvPr>
          <p:cNvSpPr txBox="1"/>
          <p:nvPr/>
        </p:nvSpPr>
        <p:spPr>
          <a:xfrm>
            <a:off x="3460214" y="3418716"/>
            <a:ext cx="2205113" cy="738664"/>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a:t>
            </a:r>
          </a:p>
        </p:txBody>
      </p:sp>
      <p:sp>
        <p:nvSpPr>
          <p:cNvPr id="27" name="Oval 26">
            <a:extLst>
              <a:ext uri="{FF2B5EF4-FFF2-40B4-BE49-F238E27FC236}">
                <a16:creationId xmlns:a16="http://schemas.microsoft.com/office/drawing/2014/main" id="{8E2EF5A0-8B84-2A49-AEC5-D857F778FAD5}"/>
              </a:ext>
            </a:extLst>
          </p:cNvPr>
          <p:cNvSpPr/>
          <p:nvPr/>
        </p:nvSpPr>
        <p:spPr>
          <a:xfrm>
            <a:off x="2461847" y="1447800"/>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28" name="Oval 27">
            <a:extLst>
              <a:ext uri="{FF2B5EF4-FFF2-40B4-BE49-F238E27FC236}">
                <a16:creationId xmlns:a16="http://schemas.microsoft.com/office/drawing/2014/main" id="{38D436B7-3706-7B42-8D76-B42DEBC31FEC}"/>
              </a:ext>
            </a:extLst>
          </p:cNvPr>
          <p:cNvSpPr/>
          <p:nvPr/>
        </p:nvSpPr>
        <p:spPr>
          <a:xfrm>
            <a:off x="2461847" y="3057677"/>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33" name="Oval 32">
            <a:extLst>
              <a:ext uri="{FF2B5EF4-FFF2-40B4-BE49-F238E27FC236}">
                <a16:creationId xmlns:a16="http://schemas.microsoft.com/office/drawing/2014/main" id="{6F1B7AAC-81C7-D040-BBDA-2A0C54B58ABE}"/>
              </a:ext>
            </a:extLst>
          </p:cNvPr>
          <p:cNvSpPr/>
          <p:nvPr/>
        </p:nvSpPr>
        <p:spPr>
          <a:xfrm>
            <a:off x="2461847" y="459042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34" name="TextBox 33">
            <a:extLst>
              <a:ext uri="{FF2B5EF4-FFF2-40B4-BE49-F238E27FC236}">
                <a16:creationId xmlns:a16="http://schemas.microsoft.com/office/drawing/2014/main" id="{C876C931-B8E4-F84F-8FDA-7541A20A84B1}"/>
              </a:ext>
            </a:extLst>
          </p:cNvPr>
          <p:cNvSpPr txBox="1"/>
          <p:nvPr/>
        </p:nvSpPr>
        <p:spPr>
          <a:xfrm>
            <a:off x="3344445" y="1470898"/>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5" name="TextBox 34">
            <a:extLst>
              <a:ext uri="{FF2B5EF4-FFF2-40B4-BE49-F238E27FC236}">
                <a16:creationId xmlns:a16="http://schemas.microsoft.com/office/drawing/2014/main" id="{CE44584A-55D5-4A43-905F-011F82E48ACA}"/>
              </a:ext>
            </a:extLst>
          </p:cNvPr>
          <p:cNvSpPr txBox="1"/>
          <p:nvPr/>
        </p:nvSpPr>
        <p:spPr>
          <a:xfrm>
            <a:off x="3344445" y="3119474"/>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6" name="TextBox 35">
            <a:extLst>
              <a:ext uri="{FF2B5EF4-FFF2-40B4-BE49-F238E27FC236}">
                <a16:creationId xmlns:a16="http://schemas.microsoft.com/office/drawing/2014/main" id="{E27D2C30-36DE-E849-87DB-C53CD77C019D}"/>
              </a:ext>
            </a:extLst>
          </p:cNvPr>
          <p:cNvSpPr txBox="1"/>
          <p:nvPr/>
        </p:nvSpPr>
        <p:spPr>
          <a:xfrm>
            <a:off x="3344445" y="4668687"/>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6" name="TextBox 5">
            <a:extLst>
              <a:ext uri="{FF2B5EF4-FFF2-40B4-BE49-F238E27FC236}">
                <a16:creationId xmlns:a16="http://schemas.microsoft.com/office/drawing/2014/main" id="{6D8BFF15-7526-09B4-1AFA-2766F4E23BCC}"/>
              </a:ext>
            </a:extLst>
          </p:cNvPr>
          <p:cNvSpPr txBox="1"/>
          <p:nvPr/>
        </p:nvSpPr>
        <p:spPr>
          <a:xfrm>
            <a:off x="535128"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3" name="Slide Number Placeholder 1">
            <a:extLst>
              <a:ext uri="{FF2B5EF4-FFF2-40B4-BE49-F238E27FC236}">
                <a16:creationId xmlns:a16="http://schemas.microsoft.com/office/drawing/2014/main" id="{10427254-2BAB-60F9-51B9-EE8B13093D1C}"/>
              </a:ext>
            </a:extLst>
          </p:cNvPr>
          <p:cNvSpPr>
            <a:spLocks noGrp="1"/>
          </p:cNvSpPr>
          <p:nvPr>
            <p:ph type="sldNum" sz="quarter" idx="4294967295"/>
          </p:nvPr>
        </p:nvSpPr>
        <p:spPr>
          <a:xfrm>
            <a:off x="8723601" y="6373546"/>
            <a:ext cx="2727326" cy="219075"/>
          </a:xfrm>
          <a:prstGeom prst="rect">
            <a:avLst/>
          </a:prstGeom>
        </p:spPr>
        <p:txBody>
          <a:bodyPr/>
          <a:lstStyle/>
          <a:p>
            <a:fld id="{2F8AF2E6-64A8-0F46-AF27-0A96D82A033B}" type="slidenum">
              <a:rPr lang="en-US" smtClean="0"/>
              <a:pPr/>
              <a:t>60</a:t>
            </a:fld>
            <a:endParaRPr lang="en-US" dirty="0"/>
          </a:p>
        </p:txBody>
      </p:sp>
    </p:spTree>
    <p:extLst>
      <p:ext uri="{BB962C8B-B14F-4D97-AF65-F5344CB8AC3E}">
        <p14:creationId xmlns:p14="http://schemas.microsoft.com/office/powerpoint/2010/main" val="4015193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64" y="2330279"/>
            <a:ext cx="3053805" cy="2216200"/>
          </a:xfrm>
        </p:spPr>
        <p:txBody>
          <a:bodyPr/>
          <a:lstStyle/>
          <a:p>
            <a:r>
              <a:rPr lang="en-US" dirty="0"/>
              <a:t>Watch</a:t>
            </a:r>
            <a:br>
              <a:rPr lang="en-US" dirty="0"/>
            </a:br>
            <a:r>
              <a:rPr lang="en-US" dirty="0"/>
              <a:t>Device</a:t>
            </a:r>
            <a:br>
              <a:rPr lang="en-US" dirty="0"/>
            </a:br>
            <a:r>
              <a:rPr lang="en-US" dirty="0"/>
              <a:t>Slide</a:t>
            </a:r>
          </a:p>
        </p:txBody>
      </p:sp>
      <p:sp>
        <p:nvSpPr>
          <p:cNvPr id="4" name="Picture Placeholder 3">
            <a:extLst>
              <a:ext uri="{FF2B5EF4-FFF2-40B4-BE49-F238E27FC236}">
                <a16:creationId xmlns:a16="http://schemas.microsoft.com/office/drawing/2014/main" id="{A7F588F6-930C-9B46-993F-562A05126204}"/>
              </a:ext>
            </a:extLst>
          </p:cNvPr>
          <p:cNvSpPr>
            <a:spLocks noGrp="1"/>
          </p:cNvSpPr>
          <p:nvPr>
            <p:ph type="pic" sz="quarter" idx="14"/>
          </p:nvPr>
        </p:nvSpPr>
        <p:spPr/>
        <p:txBody>
          <a:bodyPr/>
          <a:lstStyle/>
          <a:p>
            <a:endParaRPr lang="en-US"/>
          </a:p>
        </p:txBody>
      </p:sp>
      <p:sp>
        <p:nvSpPr>
          <p:cNvPr id="18" name="TextBox 17">
            <a:extLst>
              <a:ext uri="{FF2B5EF4-FFF2-40B4-BE49-F238E27FC236}">
                <a16:creationId xmlns:a16="http://schemas.microsoft.com/office/drawing/2014/main" id="{E0EAC1DC-C061-0648-87CB-1CD0F60EF3A5}"/>
              </a:ext>
            </a:extLst>
          </p:cNvPr>
          <p:cNvSpPr txBox="1"/>
          <p:nvPr/>
        </p:nvSpPr>
        <p:spPr>
          <a:xfrm>
            <a:off x="8347379" y="1927308"/>
            <a:ext cx="2689815"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4" name="TextBox 23">
            <a:extLst>
              <a:ext uri="{FF2B5EF4-FFF2-40B4-BE49-F238E27FC236}">
                <a16:creationId xmlns:a16="http://schemas.microsoft.com/office/drawing/2014/main" id="{817E9960-4182-1C4F-8F1C-B3F97289C85D}"/>
              </a:ext>
            </a:extLst>
          </p:cNvPr>
          <p:cNvSpPr txBox="1"/>
          <p:nvPr/>
        </p:nvSpPr>
        <p:spPr>
          <a:xfrm>
            <a:off x="8347379" y="4989459"/>
            <a:ext cx="2689815"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6" name="TextBox 25">
            <a:extLst>
              <a:ext uri="{FF2B5EF4-FFF2-40B4-BE49-F238E27FC236}">
                <a16:creationId xmlns:a16="http://schemas.microsoft.com/office/drawing/2014/main" id="{08FF12AC-23D2-404E-9C5F-BE8BB4E2BD25}"/>
              </a:ext>
            </a:extLst>
          </p:cNvPr>
          <p:cNvSpPr txBox="1"/>
          <p:nvPr/>
        </p:nvSpPr>
        <p:spPr>
          <a:xfrm>
            <a:off x="8347379" y="3509696"/>
            <a:ext cx="2689815" cy="954107"/>
          </a:xfrm>
          <a:prstGeom prst="rect">
            <a:avLst/>
          </a:prstGeom>
          <a:noFill/>
        </p:spPr>
        <p:txBody>
          <a:bodyPr wrap="square" lIns="0" rIns="0" rtlCol="0">
            <a:spAutoFit/>
          </a:bodyPr>
          <a:lstStyle/>
          <a:p>
            <a:r>
              <a:rPr lang="en-US" sz="1400" dirty="0">
                <a:latin typeface="Century Gothic" panose="020B0502020202020204" pitchFamily="34" charset="0"/>
              </a:rPr>
              <a:t>Lorem ipsum dolor sit amet, consectetur adipiscing elit. Sed et tellus dapibus, venenatis purus eget, dignissim metus.</a:t>
            </a:r>
          </a:p>
        </p:txBody>
      </p:sp>
      <p:sp>
        <p:nvSpPr>
          <p:cNvPr id="27" name="Oval 26">
            <a:extLst>
              <a:ext uri="{FF2B5EF4-FFF2-40B4-BE49-F238E27FC236}">
                <a16:creationId xmlns:a16="http://schemas.microsoft.com/office/drawing/2014/main" id="{1D216ACB-B9A1-4345-AD22-FEF89595081B}"/>
              </a:ext>
            </a:extLst>
          </p:cNvPr>
          <p:cNvSpPr/>
          <p:nvPr/>
        </p:nvSpPr>
        <p:spPr>
          <a:xfrm>
            <a:off x="7450612" y="1596655"/>
            <a:ext cx="701268" cy="7012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1</a:t>
            </a:r>
          </a:p>
        </p:txBody>
      </p:sp>
      <p:sp>
        <p:nvSpPr>
          <p:cNvPr id="28" name="Oval 27">
            <a:extLst>
              <a:ext uri="{FF2B5EF4-FFF2-40B4-BE49-F238E27FC236}">
                <a16:creationId xmlns:a16="http://schemas.microsoft.com/office/drawing/2014/main" id="{968D637C-EDBA-8B44-918C-174EBB9F8646}"/>
              </a:ext>
            </a:extLst>
          </p:cNvPr>
          <p:cNvSpPr/>
          <p:nvPr/>
        </p:nvSpPr>
        <p:spPr>
          <a:xfrm>
            <a:off x="7450612" y="3148657"/>
            <a:ext cx="701268" cy="701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2</a:t>
            </a:r>
          </a:p>
        </p:txBody>
      </p:sp>
      <p:sp>
        <p:nvSpPr>
          <p:cNvPr id="29" name="Oval 28">
            <a:extLst>
              <a:ext uri="{FF2B5EF4-FFF2-40B4-BE49-F238E27FC236}">
                <a16:creationId xmlns:a16="http://schemas.microsoft.com/office/drawing/2014/main" id="{B816B616-7D98-B843-83BF-99021A2CE5E7}"/>
              </a:ext>
            </a:extLst>
          </p:cNvPr>
          <p:cNvSpPr/>
          <p:nvPr/>
        </p:nvSpPr>
        <p:spPr>
          <a:xfrm>
            <a:off x="7450612" y="4611955"/>
            <a:ext cx="701268" cy="701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bg1"/>
                </a:solidFill>
                <a:latin typeface="Prometo Medium" panose="020B0704030203060203" pitchFamily="34" charset="0"/>
              </a:rPr>
              <a:t>3</a:t>
            </a:r>
          </a:p>
        </p:txBody>
      </p:sp>
      <p:sp>
        <p:nvSpPr>
          <p:cNvPr id="30" name="TextBox 29">
            <a:extLst>
              <a:ext uri="{FF2B5EF4-FFF2-40B4-BE49-F238E27FC236}">
                <a16:creationId xmlns:a16="http://schemas.microsoft.com/office/drawing/2014/main" id="{0FD3FE2E-7A71-ED4A-9F70-2AB933B68C05}"/>
              </a:ext>
            </a:extLst>
          </p:cNvPr>
          <p:cNvSpPr txBox="1"/>
          <p:nvPr/>
        </p:nvSpPr>
        <p:spPr>
          <a:xfrm>
            <a:off x="8231610" y="1588931"/>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1" name="TextBox 30">
            <a:extLst>
              <a:ext uri="{FF2B5EF4-FFF2-40B4-BE49-F238E27FC236}">
                <a16:creationId xmlns:a16="http://schemas.microsoft.com/office/drawing/2014/main" id="{2395D285-1484-014D-929D-7DC58BFE8BA4}"/>
              </a:ext>
            </a:extLst>
          </p:cNvPr>
          <p:cNvSpPr txBox="1"/>
          <p:nvPr/>
        </p:nvSpPr>
        <p:spPr>
          <a:xfrm>
            <a:off x="8231610" y="3179632"/>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32" name="TextBox 31">
            <a:extLst>
              <a:ext uri="{FF2B5EF4-FFF2-40B4-BE49-F238E27FC236}">
                <a16:creationId xmlns:a16="http://schemas.microsoft.com/office/drawing/2014/main" id="{B8EEFAC0-4C5F-CD4C-8047-9E6EBEE0438A}"/>
              </a:ext>
            </a:extLst>
          </p:cNvPr>
          <p:cNvSpPr txBox="1"/>
          <p:nvPr/>
        </p:nvSpPr>
        <p:spPr>
          <a:xfrm>
            <a:off x="8231610" y="4659395"/>
            <a:ext cx="2087382" cy="338554"/>
          </a:xfrm>
          <a:prstGeom prst="rect">
            <a:avLst/>
          </a:prstGeom>
          <a:noFill/>
        </p:spPr>
        <p:txBody>
          <a:bodyPr wrap="square" rtlCol="0">
            <a:spAutoFit/>
          </a:bodyPr>
          <a:lstStyle/>
          <a:p>
            <a:r>
              <a:rPr lang="en-US" sz="1600" dirty="0">
                <a:solidFill>
                  <a:schemeClr val="tx2"/>
                </a:solidFill>
                <a:latin typeface="Prometo Medium" panose="020B0704030203060203" pitchFamily="34" charset="0"/>
              </a:rPr>
              <a:t>Service Title</a:t>
            </a:r>
          </a:p>
        </p:txBody>
      </p:sp>
      <p:sp>
        <p:nvSpPr>
          <p:cNvPr id="6" name="TextBox 5">
            <a:extLst>
              <a:ext uri="{FF2B5EF4-FFF2-40B4-BE49-F238E27FC236}">
                <a16:creationId xmlns:a16="http://schemas.microsoft.com/office/drawing/2014/main" id="{3A102696-BFC5-E622-DC87-53374A7B7940}"/>
              </a:ext>
            </a:extLst>
          </p:cNvPr>
          <p:cNvSpPr txBox="1"/>
          <p:nvPr/>
        </p:nvSpPr>
        <p:spPr>
          <a:xfrm>
            <a:off x="515463"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7" name="TextBox 6">
            <a:extLst>
              <a:ext uri="{FF2B5EF4-FFF2-40B4-BE49-F238E27FC236}">
                <a16:creationId xmlns:a16="http://schemas.microsoft.com/office/drawing/2014/main" id="{EDC587E9-8697-56A6-7491-E3C9138C3C84}"/>
              </a:ext>
            </a:extLst>
          </p:cNvPr>
          <p:cNvSpPr txBox="1"/>
          <p:nvPr/>
        </p:nvSpPr>
        <p:spPr>
          <a:xfrm>
            <a:off x="515464"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
        <p:nvSpPr>
          <p:cNvPr id="10" name="Rectangle 9">
            <a:extLst>
              <a:ext uri="{FF2B5EF4-FFF2-40B4-BE49-F238E27FC236}">
                <a16:creationId xmlns:a16="http://schemas.microsoft.com/office/drawing/2014/main" id="{17968BDD-2D53-7FB1-A006-1780723DF668}"/>
              </a:ext>
            </a:extLst>
          </p:cNvPr>
          <p:cNvSpPr/>
          <p:nvPr/>
        </p:nvSpPr>
        <p:spPr>
          <a:xfrm>
            <a:off x="0" y="-410097"/>
            <a:ext cx="12192000" cy="954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9F6AF163-CC94-74E0-3AB2-1EB0DEF5E94E}"/>
              </a:ext>
            </a:extLst>
          </p:cNvPr>
          <p:cNvSpPr txBox="1">
            <a:spLocks/>
          </p:cNvSpPr>
          <p:nvPr/>
        </p:nvSpPr>
        <p:spPr>
          <a:xfrm>
            <a:off x="507420" y="91227"/>
            <a:ext cx="10570781" cy="365125"/>
          </a:xfrm>
          <a:prstGeom prst="rect">
            <a:avLst/>
          </a:prstGeom>
        </p:spPr>
        <p:txBody>
          <a:bodyPr vert="horz" lIns="0" tIns="0" rIns="0" bIns="0" rtlCol="0" anchor="ctr"/>
          <a:lstStyle>
            <a:defPPr>
              <a:defRPr lang="en-US"/>
            </a:defPPr>
            <a:lvl1pPr marL="0" algn="l" defTabSz="914400" rtl="0" eaLnBrk="1" latinLnBrk="0" hangingPunct="1">
              <a:defRPr lang="en-US" sz="1000" b="0" i="0" kern="1200" spc="0" baseline="0">
                <a:solidFill>
                  <a:schemeClr val="bg1"/>
                </a:solidFill>
                <a:latin typeface="Century Gothic" panose="020B050202020202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4"/>
                </a:solidFill>
              </a:rPr>
              <a:t>PRESENTATION TITLE (To customize: Insert &gt; Header Footer &gt; Edit Footer Text &gt; Apply to All)</a:t>
            </a:r>
          </a:p>
        </p:txBody>
      </p:sp>
      <p:sp>
        <p:nvSpPr>
          <p:cNvPr id="3" name="Slide Number Placeholder 1">
            <a:extLst>
              <a:ext uri="{FF2B5EF4-FFF2-40B4-BE49-F238E27FC236}">
                <a16:creationId xmlns:a16="http://schemas.microsoft.com/office/drawing/2014/main" id="{D61863B4-8B7A-1811-03B4-8D3AFBE5E073}"/>
              </a:ext>
            </a:extLst>
          </p:cNvPr>
          <p:cNvSpPr>
            <a:spLocks noGrp="1"/>
          </p:cNvSpPr>
          <p:nvPr>
            <p:ph type="sldNum" sz="quarter" idx="4294967295"/>
          </p:nvPr>
        </p:nvSpPr>
        <p:spPr>
          <a:xfrm>
            <a:off x="8723601" y="6373546"/>
            <a:ext cx="2727326" cy="219075"/>
          </a:xfrm>
          <a:prstGeom prst="rect">
            <a:avLst/>
          </a:prstGeom>
        </p:spPr>
        <p:txBody>
          <a:bodyPr/>
          <a:lstStyle/>
          <a:p>
            <a:fld id="{2F8AF2E6-64A8-0F46-AF27-0A96D82A033B}" type="slidenum">
              <a:rPr lang="en-US" smtClean="0"/>
              <a:pPr/>
              <a:t>61</a:t>
            </a:fld>
            <a:endParaRPr lang="en-US" dirty="0"/>
          </a:p>
        </p:txBody>
      </p:sp>
    </p:spTree>
    <p:extLst>
      <p:ext uri="{BB962C8B-B14F-4D97-AF65-F5344CB8AC3E}">
        <p14:creationId xmlns:p14="http://schemas.microsoft.com/office/powerpoint/2010/main" val="2656040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96AADE-4DDB-F847-8B8F-F0E3BCA49FEF}"/>
              </a:ext>
            </a:extLst>
          </p:cNvPr>
          <p:cNvSpPr>
            <a:spLocks noGrp="1"/>
          </p:cNvSpPr>
          <p:nvPr>
            <p:ph type="pic" sz="quarter" idx="14"/>
          </p:nvPr>
        </p:nvSpPr>
        <p:spPr/>
        <p:txBody>
          <a:bodyPr/>
          <a:lstStyle/>
          <a:p>
            <a:endParaRPr lang="en-US"/>
          </a:p>
        </p:txBody>
      </p:sp>
      <p:sp>
        <p:nvSpPr>
          <p:cNvPr id="14" name="Title 13">
            <a:extLst>
              <a:ext uri="{FF2B5EF4-FFF2-40B4-BE49-F238E27FC236}">
                <a16:creationId xmlns:a16="http://schemas.microsoft.com/office/drawing/2014/main" id="{89807974-B11E-AC4D-A76A-2E0A2D314AD2}"/>
              </a:ext>
            </a:extLst>
          </p:cNvPr>
          <p:cNvSpPr>
            <a:spLocks noGrp="1"/>
          </p:cNvSpPr>
          <p:nvPr>
            <p:ph type="title"/>
          </p:nvPr>
        </p:nvSpPr>
        <p:spPr/>
        <p:txBody>
          <a:bodyPr/>
          <a:lstStyle/>
          <a:p>
            <a:r>
              <a:rPr lang="en-US" dirty="0"/>
              <a:t>Monitor</a:t>
            </a:r>
            <a:br>
              <a:rPr lang="en-US" dirty="0"/>
            </a:br>
            <a:r>
              <a:rPr lang="en-US" dirty="0"/>
              <a:t>Device</a:t>
            </a:r>
            <a:br>
              <a:rPr lang="en-US" dirty="0"/>
            </a:br>
            <a:r>
              <a:rPr lang="en-US" dirty="0"/>
              <a:t>Slide</a:t>
            </a:r>
          </a:p>
        </p:txBody>
      </p:sp>
      <p:sp>
        <p:nvSpPr>
          <p:cNvPr id="2" name="Footer Placeholder 1">
            <a:extLst>
              <a:ext uri="{FF2B5EF4-FFF2-40B4-BE49-F238E27FC236}">
                <a16:creationId xmlns:a16="http://schemas.microsoft.com/office/drawing/2014/main" id="{9E477DF7-13E7-5D4D-9351-F979A67AF3F3}"/>
              </a:ext>
            </a:extLst>
          </p:cNvPr>
          <p:cNvSpPr>
            <a:spLocks noGrp="1"/>
          </p:cNvSpPr>
          <p:nvPr>
            <p:ph type="ftr" sz="quarter" idx="16"/>
          </p:nvPr>
        </p:nvSpPr>
        <p:spPr/>
        <p:txBody>
          <a:bodyPr/>
          <a:lstStyle/>
          <a:p>
            <a:r>
              <a:rPr lang="en-US"/>
              <a:t>PRESENTATION TITLE (To customize: Insert &gt; Header Footer &gt; Edit Footer Text &gt; Apply to All)</a:t>
            </a:r>
            <a:endParaRPr lang="en-US" dirty="0"/>
          </a:p>
        </p:txBody>
      </p:sp>
      <p:sp>
        <p:nvSpPr>
          <p:cNvPr id="3" name="TextBox 2">
            <a:extLst>
              <a:ext uri="{FF2B5EF4-FFF2-40B4-BE49-F238E27FC236}">
                <a16:creationId xmlns:a16="http://schemas.microsoft.com/office/drawing/2014/main" id="{ED41750D-7593-B3E0-F34C-7A1E5788AB17}"/>
              </a:ext>
            </a:extLst>
          </p:cNvPr>
          <p:cNvSpPr txBox="1"/>
          <p:nvPr/>
        </p:nvSpPr>
        <p:spPr>
          <a:xfrm>
            <a:off x="535127" y="4671996"/>
            <a:ext cx="3180273" cy="997774"/>
          </a:xfrm>
          <a:prstGeom prst="rect">
            <a:avLst/>
          </a:prstGeom>
          <a:noFill/>
        </p:spPr>
        <p:txBody>
          <a:bodyPr wrap="square" lIns="0" rIns="0" rtlCol="0">
            <a:spAutoFit/>
          </a:bodyPr>
          <a:lstStyle/>
          <a:p>
            <a:pPr>
              <a:lnSpc>
                <a:spcPts val="1800"/>
              </a:lnSpc>
            </a:pPr>
            <a:r>
              <a:rPr lang="en-US" sz="1400" dirty="0">
                <a:solidFill>
                  <a:schemeClr val="tx2"/>
                </a:solidFill>
                <a:latin typeface="Century Gothic" panose="020B0502020202020204" pitchFamily="34" charset="0"/>
              </a:rPr>
              <a:t>Lorem ipsum dolor sit amet, consectetur adipiscing elit. Sed et tellus dapibus, venenatis purus eget, dignissim metus.</a:t>
            </a:r>
          </a:p>
        </p:txBody>
      </p:sp>
      <p:sp>
        <p:nvSpPr>
          <p:cNvPr id="5" name="TextBox 4">
            <a:extLst>
              <a:ext uri="{FF2B5EF4-FFF2-40B4-BE49-F238E27FC236}">
                <a16:creationId xmlns:a16="http://schemas.microsoft.com/office/drawing/2014/main" id="{CD638E4E-8FCB-16CD-21BD-9F120B102873}"/>
              </a:ext>
            </a:extLst>
          </p:cNvPr>
          <p:cNvSpPr txBox="1"/>
          <p:nvPr/>
        </p:nvSpPr>
        <p:spPr>
          <a:xfrm>
            <a:off x="535128"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Tree>
    <p:extLst>
      <p:ext uri="{BB962C8B-B14F-4D97-AF65-F5344CB8AC3E}">
        <p14:creationId xmlns:p14="http://schemas.microsoft.com/office/powerpoint/2010/main" val="2433604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7ACFFB-8A56-0C43-9F8D-925CE5528931}"/>
              </a:ext>
            </a:extLst>
          </p:cNvPr>
          <p:cNvSpPr>
            <a:spLocks noGrp="1"/>
          </p:cNvSpPr>
          <p:nvPr>
            <p:ph type="pic" sz="quarter" idx="14"/>
          </p:nvPr>
        </p:nvSpPr>
        <p:spPr/>
        <p:txBody>
          <a:bodyPr/>
          <a:lstStyle/>
          <a:p>
            <a:endParaRPr lang="en-US"/>
          </a:p>
        </p:txBody>
      </p:sp>
      <p:sp>
        <p:nvSpPr>
          <p:cNvPr id="9" name="Title 8">
            <a:extLst>
              <a:ext uri="{FF2B5EF4-FFF2-40B4-BE49-F238E27FC236}">
                <a16:creationId xmlns:a16="http://schemas.microsoft.com/office/drawing/2014/main" id="{FBBDDCA8-AB8B-C348-BDDD-6B3E0FA28F65}"/>
              </a:ext>
            </a:extLst>
          </p:cNvPr>
          <p:cNvSpPr>
            <a:spLocks noGrp="1"/>
          </p:cNvSpPr>
          <p:nvPr>
            <p:ph type="title"/>
          </p:nvPr>
        </p:nvSpPr>
        <p:spPr>
          <a:xfrm>
            <a:off x="502764" y="2330279"/>
            <a:ext cx="3788188" cy="1783443"/>
          </a:xfrm>
        </p:spPr>
        <p:txBody>
          <a:bodyPr/>
          <a:lstStyle/>
          <a:p>
            <a:r>
              <a:rPr lang="en-US" dirty="0"/>
              <a:t>Laptop</a:t>
            </a:r>
            <a:br>
              <a:rPr lang="en-US" dirty="0"/>
            </a:br>
            <a:r>
              <a:rPr lang="en-US" dirty="0"/>
              <a:t>Device</a:t>
            </a:r>
            <a:br>
              <a:rPr lang="en-US" dirty="0"/>
            </a:br>
            <a:r>
              <a:rPr lang="en-US" dirty="0"/>
              <a:t>Slide</a:t>
            </a:r>
          </a:p>
        </p:txBody>
      </p:sp>
      <p:sp>
        <p:nvSpPr>
          <p:cNvPr id="2" name="Footer Placeholder 1">
            <a:extLst>
              <a:ext uri="{FF2B5EF4-FFF2-40B4-BE49-F238E27FC236}">
                <a16:creationId xmlns:a16="http://schemas.microsoft.com/office/drawing/2014/main" id="{A04021F6-58D7-5147-BF99-E62AAAD9AAE2}"/>
              </a:ext>
            </a:extLst>
          </p:cNvPr>
          <p:cNvSpPr>
            <a:spLocks noGrp="1"/>
          </p:cNvSpPr>
          <p:nvPr>
            <p:ph type="ftr" sz="quarter" idx="15"/>
          </p:nvPr>
        </p:nvSpPr>
        <p:spPr/>
        <p:txBody>
          <a:bodyPr/>
          <a:lstStyle/>
          <a:p>
            <a:r>
              <a:rPr lang="en-US"/>
              <a:t>PRESENTATION TITLE (To customize: Insert &gt; Header Footer &gt; Edit Footer Text &gt; Apply to All)</a:t>
            </a:r>
            <a:endParaRPr lang="en-US" dirty="0"/>
          </a:p>
        </p:txBody>
      </p:sp>
      <p:sp>
        <p:nvSpPr>
          <p:cNvPr id="3" name="TextBox 2">
            <a:extLst>
              <a:ext uri="{FF2B5EF4-FFF2-40B4-BE49-F238E27FC236}">
                <a16:creationId xmlns:a16="http://schemas.microsoft.com/office/drawing/2014/main" id="{44AF951C-6627-EABD-8AC9-7D18B36A7FED}"/>
              </a:ext>
            </a:extLst>
          </p:cNvPr>
          <p:cNvSpPr txBox="1"/>
          <p:nvPr/>
        </p:nvSpPr>
        <p:spPr>
          <a:xfrm>
            <a:off x="505631"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5" name="TextBox 4">
            <a:extLst>
              <a:ext uri="{FF2B5EF4-FFF2-40B4-BE49-F238E27FC236}">
                <a16:creationId xmlns:a16="http://schemas.microsoft.com/office/drawing/2014/main" id="{099FDF22-97EF-A2E7-2CBA-0FA52873F800}"/>
              </a:ext>
            </a:extLst>
          </p:cNvPr>
          <p:cNvSpPr txBox="1"/>
          <p:nvPr/>
        </p:nvSpPr>
        <p:spPr>
          <a:xfrm>
            <a:off x="515464"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Tree>
    <p:extLst>
      <p:ext uri="{BB962C8B-B14F-4D97-AF65-F5344CB8AC3E}">
        <p14:creationId xmlns:p14="http://schemas.microsoft.com/office/powerpoint/2010/main" val="1436303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69EE5-8433-7B45-BA11-9B9042331B60}"/>
              </a:ext>
            </a:extLst>
          </p:cNvPr>
          <p:cNvSpPr>
            <a:spLocks noGrp="1"/>
          </p:cNvSpPr>
          <p:nvPr>
            <p:ph type="pic" sz="quarter" idx="14"/>
          </p:nvPr>
        </p:nvSpPr>
        <p:spPr/>
        <p:txBody>
          <a:bodyPr/>
          <a:lstStyle/>
          <a:p>
            <a:endParaRPr lang="en-US"/>
          </a:p>
        </p:txBody>
      </p:sp>
      <p:sp>
        <p:nvSpPr>
          <p:cNvPr id="18" name="Picture Placeholder 17">
            <a:extLst>
              <a:ext uri="{FF2B5EF4-FFF2-40B4-BE49-F238E27FC236}">
                <a16:creationId xmlns:a16="http://schemas.microsoft.com/office/drawing/2014/main" id="{0EC7C084-D5C5-2341-BFD4-3C97DC7455D9}"/>
              </a:ext>
            </a:extLst>
          </p:cNvPr>
          <p:cNvSpPr>
            <a:spLocks noGrp="1"/>
          </p:cNvSpPr>
          <p:nvPr>
            <p:ph type="pic" sz="quarter" idx="15"/>
          </p:nvPr>
        </p:nvSpPr>
        <p:spPr/>
        <p:txBody>
          <a:bodyPr/>
          <a:lstStyle/>
          <a:p>
            <a:endParaRPr lang="en-US"/>
          </a:p>
        </p:txBody>
      </p:sp>
      <p:sp>
        <p:nvSpPr>
          <p:cNvPr id="19" name="Picture Placeholder 18">
            <a:extLst>
              <a:ext uri="{FF2B5EF4-FFF2-40B4-BE49-F238E27FC236}">
                <a16:creationId xmlns:a16="http://schemas.microsoft.com/office/drawing/2014/main" id="{2AA2DB64-BB09-D941-B539-E427195C7F2A}"/>
              </a:ext>
            </a:extLst>
          </p:cNvPr>
          <p:cNvSpPr>
            <a:spLocks noGrp="1"/>
          </p:cNvSpPr>
          <p:nvPr>
            <p:ph type="pic" sz="quarter" idx="16"/>
          </p:nvPr>
        </p:nvSpPr>
        <p:spPr/>
        <p:txBody>
          <a:bodyPr/>
          <a:lstStyle/>
          <a:p>
            <a:endParaRPr lang="en-US"/>
          </a:p>
        </p:txBody>
      </p:sp>
      <p:sp>
        <p:nvSpPr>
          <p:cNvPr id="3" name="Title 2"/>
          <p:cNvSpPr>
            <a:spLocks noGrp="1"/>
          </p:cNvSpPr>
          <p:nvPr>
            <p:ph type="title"/>
          </p:nvPr>
        </p:nvSpPr>
        <p:spPr>
          <a:xfrm>
            <a:off x="491384" y="2330279"/>
            <a:ext cx="3667110" cy="1783443"/>
          </a:xfrm>
        </p:spPr>
        <p:txBody>
          <a:bodyPr/>
          <a:lstStyle/>
          <a:p>
            <a:r>
              <a:rPr lang="en-US" dirty="0"/>
              <a:t>Phone</a:t>
            </a:r>
            <a:br>
              <a:rPr lang="en-US" dirty="0"/>
            </a:br>
            <a:r>
              <a:rPr lang="en-US" dirty="0"/>
              <a:t>Device</a:t>
            </a:r>
            <a:br>
              <a:rPr lang="en-US" dirty="0"/>
            </a:br>
            <a:r>
              <a:rPr lang="en-US" dirty="0"/>
              <a:t>Slide</a:t>
            </a:r>
          </a:p>
        </p:txBody>
      </p:sp>
      <p:pic>
        <p:nvPicPr>
          <p:cNvPr id="20" name="Picture 19" descr="A picture containing text&#10;&#10;Description automatically generated">
            <a:extLst>
              <a:ext uri="{FF2B5EF4-FFF2-40B4-BE49-F238E27FC236}">
                <a16:creationId xmlns:a16="http://schemas.microsoft.com/office/drawing/2014/main" id="{F3E894AC-ABE1-5A4D-8162-35771ADFD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282" y="830374"/>
            <a:ext cx="2936992" cy="5301048"/>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84183A4A-7F19-854A-9FDE-CDA445434D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071" y="830374"/>
            <a:ext cx="2936992" cy="5301048"/>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C8DB468-7C44-1040-AB0D-DA4C950961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1860" y="830374"/>
            <a:ext cx="2936992" cy="5301048"/>
          </a:xfrm>
          <a:prstGeom prst="rect">
            <a:avLst/>
          </a:prstGeom>
        </p:spPr>
      </p:pic>
      <p:sp>
        <p:nvSpPr>
          <p:cNvPr id="5" name="Footer Placeholder 4">
            <a:extLst>
              <a:ext uri="{FF2B5EF4-FFF2-40B4-BE49-F238E27FC236}">
                <a16:creationId xmlns:a16="http://schemas.microsoft.com/office/drawing/2014/main" id="{5CA1A704-3078-D24A-AC84-F3EAE82CAE08}"/>
              </a:ext>
            </a:extLst>
          </p:cNvPr>
          <p:cNvSpPr>
            <a:spLocks noGrp="1"/>
          </p:cNvSpPr>
          <p:nvPr>
            <p:ph type="ftr" sz="quarter" idx="17"/>
          </p:nvPr>
        </p:nvSpPr>
        <p:spPr/>
        <p:txBody>
          <a:bodyPr/>
          <a:lstStyle/>
          <a:p>
            <a:r>
              <a:rPr lang="en-US"/>
              <a:t>PRESENTATION TITLE (To customize: Insert &gt; Header Footer &gt; Edit Footer Text &gt; Apply to All)</a:t>
            </a:r>
            <a:endParaRPr lang="en-US" dirty="0"/>
          </a:p>
        </p:txBody>
      </p:sp>
      <p:sp>
        <p:nvSpPr>
          <p:cNvPr id="6" name="TextBox 5">
            <a:extLst>
              <a:ext uri="{FF2B5EF4-FFF2-40B4-BE49-F238E27FC236}">
                <a16:creationId xmlns:a16="http://schemas.microsoft.com/office/drawing/2014/main" id="{A11EE6E1-1210-03EA-3BA5-9566E419CFE4}"/>
              </a:ext>
            </a:extLst>
          </p:cNvPr>
          <p:cNvSpPr txBox="1"/>
          <p:nvPr/>
        </p:nvSpPr>
        <p:spPr>
          <a:xfrm>
            <a:off x="505631" y="4671996"/>
            <a:ext cx="3180273" cy="997774"/>
          </a:xfrm>
          <a:prstGeom prst="rect">
            <a:avLst/>
          </a:prstGeom>
          <a:noFill/>
        </p:spPr>
        <p:txBody>
          <a:bodyPr wrap="square" lIns="0" rIns="0" rtlCol="0">
            <a:spAutoFit/>
          </a:bodyPr>
          <a:lstStyle/>
          <a:p>
            <a:pPr>
              <a:lnSpc>
                <a:spcPts val="1800"/>
              </a:lnSpc>
            </a:pPr>
            <a:r>
              <a:rPr lang="en-US" sz="1400" dirty="0">
                <a:latin typeface="Century Gothic" panose="020B0502020202020204" pitchFamily="34" charset="0"/>
              </a:rPr>
              <a:t>Lorem ipsum dolor sit amet, consectetur adipiscing elit. Sed et tellus dapibus, venenatis purus eget, dignissim metus.</a:t>
            </a:r>
          </a:p>
        </p:txBody>
      </p:sp>
      <p:sp>
        <p:nvSpPr>
          <p:cNvPr id="7" name="TextBox 6">
            <a:extLst>
              <a:ext uri="{FF2B5EF4-FFF2-40B4-BE49-F238E27FC236}">
                <a16:creationId xmlns:a16="http://schemas.microsoft.com/office/drawing/2014/main" id="{B22303E7-1B16-36C4-38F0-630DE9A72D8A}"/>
              </a:ext>
            </a:extLst>
          </p:cNvPr>
          <p:cNvSpPr txBox="1"/>
          <p:nvPr/>
        </p:nvSpPr>
        <p:spPr>
          <a:xfrm>
            <a:off x="505632" y="4183142"/>
            <a:ext cx="900888" cy="338554"/>
          </a:xfrm>
          <a:prstGeom prst="rect">
            <a:avLst/>
          </a:prstGeom>
          <a:noFill/>
        </p:spPr>
        <p:txBody>
          <a:bodyPr wrap="none" lIns="0" rIns="0" rtlCol="0">
            <a:spAutoFit/>
          </a:bodyPr>
          <a:lstStyle/>
          <a:p>
            <a:r>
              <a:rPr lang="en-US" sz="1600" b="1" dirty="0">
                <a:solidFill>
                  <a:schemeClr val="accent4"/>
                </a:solidFill>
                <a:latin typeface="Century Gothic" panose="020B0502020202020204" pitchFamily="34" charset="0"/>
              </a:rPr>
              <a:t>SUBHEAD</a:t>
            </a:r>
          </a:p>
        </p:txBody>
      </p:sp>
    </p:spTree>
    <p:extLst>
      <p:ext uri="{BB962C8B-B14F-4D97-AF65-F5344CB8AC3E}">
        <p14:creationId xmlns:p14="http://schemas.microsoft.com/office/powerpoint/2010/main" val="3840666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ED51B-2D30-BF46-AB24-802F3FF27B20}"/>
              </a:ext>
            </a:extLst>
          </p:cNvPr>
          <p:cNvSpPr>
            <a:spLocks noGrp="1"/>
          </p:cNvSpPr>
          <p:nvPr>
            <p:ph type="pic" sz="quarter" idx="15"/>
          </p:nvPr>
        </p:nvSpPr>
        <p:spPr/>
        <p:txBody>
          <a:bodyPr/>
          <a:lstStyle/>
          <a:p>
            <a:endParaRPr lang="en-US"/>
          </a:p>
        </p:txBody>
      </p:sp>
      <p:sp>
        <p:nvSpPr>
          <p:cNvPr id="4" name="Picture Placeholder 3">
            <a:extLst>
              <a:ext uri="{FF2B5EF4-FFF2-40B4-BE49-F238E27FC236}">
                <a16:creationId xmlns:a16="http://schemas.microsoft.com/office/drawing/2014/main" id="{7CC30A9E-9E72-3F41-9B7A-9043F703662F}"/>
              </a:ext>
            </a:extLst>
          </p:cNvPr>
          <p:cNvSpPr>
            <a:spLocks noGrp="1"/>
          </p:cNvSpPr>
          <p:nvPr>
            <p:ph type="pic" sz="quarter" idx="16"/>
          </p:nvPr>
        </p:nvSpPr>
        <p:spPr/>
        <p:txBody>
          <a:bodyPr/>
          <a:lstStyle/>
          <a:p>
            <a:endParaRPr lang="en-US"/>
          </a:p>
        </p:txBody>
      </p:sp>
      <p:sp>
        <p:nvSpPr>
          <p:cNvPr id="5" name="Title 4">
            <a:extLst>
              <a:ext uri="{FF2B5EF4-FFF2-40B4-BE49-F238E27FC236}">
                <a16:creationId xmlns:a16="http://schemas.microsoft.com/office/drawing/2014/main" id="{91A7D71F-61BC-A245-9CAD-8F4001F7EB37}"/>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3F73A95A-5F20-DB40-A2CA-F50C107F59EF}"/>
              </a:ext>
            </a:extLst>
          </p:cNvPr>
          <p:cNvSpPr>
            <a:spLocks noGrp="1"/>
          </p:cNvSpPr>
          <p:nvPr>
            <p:ph sz="quarter" idx="17"/>
          </p:nvPr>
        </p:nvSpPr>
        <p:spPr/>
        <p:txBody>
          <a:bodyPr/>
          <a:lstStyle/>
          <a:p>
            <a:endParaRPr lang="en-US"/>
          </a:p>
        </p:txBody>
      </p:sp>
      <p:sp>
        <p:nvSpPr>
          <p:cNvPr id="7" name="Footer Placeholder 6">
            <a:extLst>
              <a:ext uri="{FF2B5EF4-FFF2-40B4-BE49-F238E27FC236}">
                <a16:creationId xmlns:a16="http://schemas.microsoft.com/office/drawing/2014/main" id="{87EAAD64-D0B7-F645-AE52-CDCC96A8FCCF}"/>
              </a:ext>
            </a:extLst>
          </p:cNvPr>
          <p:cNvSpPr>
            <a:spLocks noGrp="1"/>
          </p:cNvSpPr>
          <p:nvPr>
            <p:ph type="ftr" sz="quarter" idx="18"/>
          </p:nvPr>
        </p:nvSpPr>
        <p:spPr/>
        <p:txBody>
          <a:bodyPr/>
          <a:lstStyle/>
          <a:p>
            <a:r>
              <a:rPr lang="en-US" dirty="0"/>
              <a:t>PRESENTATION TITLE (To customize: Insert &gt; Header Footer &gt; Edit Footer Text &gt; Apply to All)</a:t>
            </a:r>
          </a:p>
        </p:txBody>
      </p:sp>
      <p:sp>
        <p:nvSpPr>
          <p:cNvPr id="2" name="Slide Number Placeholder 1">
            <a:extLst>
              <a:ext uri="{FF2B5EF4-FFF2-40B4-BE49-F238E27FC236}">
                <a16:creationId xmlns:a16="http://schemas.microsoft.com/office/drawing/2014/main" id="{00A320AF-1D4E-BB38-8876-1F1BB7CFCDE9}"/>
              </a:ext>
            </a:extLst>
          </p:cNvPr>
          <p:cNvSpPr>
            <a:spLocks noGrp="1"/>
          </p:cNvSpPr>
          <p:nvPr>
            <p:ph type="sldNum" sz="quarter" idx="4294967295"/>
          </p:nvPr>
        </p:nvSpPr>
        <p:spPr>
          <a:xfrm>
            <a:off x="8723601" y="6373546"/>
            <a:ext cx="2727326" cy="219075"/>
          </a:xfrm>
          <a:prstGeom prst="rect">
            <a:avLst/>
          </a:prstGeom>
        </p:spPr>
        <p:txBody>
          <a:bodyPr/>
          <a:lstStyle/>
          <a:p>
            <a:fld id="{2F8AF2E6-64A8-0F46-AF27-0A96D82A033B}" type="slidenum">
              <a:rPr lang="en-US" smtClean="0"/>
              <a:pPr/>
              <a:t>65</a:t>
            </a:fld>
            <a:endParaRPr lang="en-US" dirty="0"/>
          </a:p>
        </p:txBody>
      </p:sp>
    </p:spTree>
    <p:extLst>
      <p:ext uri="{BB962C8B-B14F-4D97-AF65-F5344CB8AC3E}">
        <p14:creationId xmlns:p14="http://schemas.microsoft.com/office/powerpoint/2010/main" val="1743578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2621" y="3054641"/>
            <a:ext cx="2318263" cy="1169551"/>
          </a:xfrm>
          <a:prstGeom prst="rect">
            <a:avLst/>
          </a:prstGeom>
          <a:noFill/>
        </p:spPr>
        <p:txBody>
          <a:bodyPr wrap="none" rtlCol="0">
            <a:spAutoFit/>
          </a:bodyPr>
          <a:lstStyle/>
          <a:p>
            <a:r>
              <a:rPr lang="en-US" sz="4200" i="1" dirty="0" err="1">
                <a:latin typeface="Prometo Medium" panose="020B0604030203060203" pitchFamily="34" charset="77"/>
              </a:rPr>
              <a:t>Prometo</a:t>
            </a:r>
            <a:br>
              <a:rPr lang="en-US" sz="3200" i="1" dirty="0">
                <a:latin typeface="Prometo Medium" panose="020B0604030203060203" pitchFamily="34" charset="77"/>
              </a:rPr>
            </a:br>
            <a:r>
              <a:rPr lang="en-US" sz="2700" i="1" dirty="0">
                <a:latin typeface="Prometo Medium" panose="020B0604030203060203" pitchFamily="34" charset="77"/>
              </a:rPr>
              <a:t>Medium Italic</a:t>
            </a:r>
          </a:p>
        </p:txBody>
      </p:sp>
      <p:sp>
        <p:nvSpPr>
          <p:cNvPr id="4" name="TextBox 3"/>
          <p:cNvSpPr txBox="1"/>
          <p:nvPr/>
        </p:nvSpPr>
        <p:spPr>
          <a:xfrm>
            <a:off x="523842" y="1228829"/>
            <a:ext cx="10717937" cy="1415772"/>
          </a:xfrm>
          <a:prstGeom prst="rect">
            <a:avLst/>
          </a:prstGeom>
          <a:noFill/>
        </p:spPr>
        <p:txBody>
          <a:bodyPr wrap="square" lIns="0" rIns="0" rtlCol="0">
            <a:spAutoFit/>
          </a:bodyPr>
          <a:lstStyle/>
          <a:p>
            <a:r>
              <a:rPr lang="en-US" sz="1400" dirty="0">
                <a:solidFill>
                  <a:schemeClr val="accent3"/>
                </a:solidFill>
                <a:latin typeface="+mj-lt"/>
                <a:cs typeface="Arial" panose="020B0604020202020204" pitchFamily="34" charset="0"/>
              </a:rPr>
              <a:t>FONT CHECK</a:t>
            </a:r>
          </a:p>
          <a:p>
            <a:r>
              <a:rPr lang="en-US" sz="2400" dirty="0">
                <a:latin typeface="+mj-lt"/>
                <a:cs typeface="Arial" panose="020B0604020202020204" pitchFamily="34" charset="0"/>
              </a:rPr>
              <a:t>The samples below should appear identical, with the font on the left matching the image on the right. If they do not match, you will need to download and install the indicated font. </a:t>
            </a:r>
            <a:r>
              <a:rPr lang="en-US" sz="1400" dirty="0">
                <a:solidFill>
                  <a:schemeClr val="accent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PROMETO CAN BE INSTANTLY DOWNLOADED HERE.</a:t>
            </a:r>
            <a:endParaRPr lang="en-US" sz="1400" dirty="0">
              <a:solidFill>
                <a:schemeClr val="accent1"/>
              </a:solidFill>
              <a:latin typeface="+mj-lt"/>
              <a:cs typeface="Arial" panose="020B0604020202020204" pitchFamily="34" charset="0"/>
            </a:endParaRPr>
          </a:p>
        </p:txBody>
      </p:sp>
      <p:sp>
        <p:nvSpPr>
          <p:cNvPr id="8" name="TextBox 7">
            <a:extLst>
              <a:ext uri="{FF2B5EF4-FFF2-40B4-BE49-F238E27FC236}">
                <a16:creationId xmlns:a16="http://schemas.microsoft.com/office/drawing/2014/main" id="{A414AF20-7E64-C144-B86D-CC89EDF1DFBB}"/>
              </a:ext>
            </a:extLst>
          </p:cNvPr>
          <p:cNvSpPr txBox="1"/>
          <p:nvPr/>
        </p:nvSpPr>
        <p:spPr>
          <a:xfrm>
            <a:off x="1742621" y="4475009"/>
            <a:ext cx="4198585" cy="1154162"/>
          </a:xfrm>
          <a:prstGeom prst="rect">
            <a:avLst/>
          </a:prstGeom>
          <a:noFill/>
        </p:spPr>
        <p:txBody>
          <a:bodyPr wrap="none" rtlCol="0">
            <a:spAutoFit/>
          </a:bodyPr>
          <a:lstStyle/>
          <a:p>
            <a:r>
              <a:rPr lang="en-US" sz="4200" dirty="0">
                <a:latin typeface="Century Gothic" panose="020B0502020202020204" pitchFamily="34" charset="0"/>
              </a:rPr>
              <a:t>Century Gothic</a:t>
            </a:r>
            <a:br>
              <a:rPr lang="en-US" sz="3200" dirty="0">
                <a:latin typeface="Century Gothic" panose="020B0502020202020204" pitchFamily="34" charset="0"/>
              </a:rPr>
            </a:br>
            <a:r>
              <a:rPr lang="en-US" sz="2700" dirty="0">
                <a:latin typeface="Century Gothic" panose="020B0502020202020204" pitchFamily="34" charset="0"/>
              </a:rPr>
              <a:t>Regular</a:t>
            </a:r>
          </a:p>
        </p:txBody>
      </p:sp>
      <p:pic>
        <p:nvPicPr>
          <p:cNvPr id="5" name="Picture 4" descr="Graphical user interface, application&#10;&#10;Description automatically generated with medium confidence">
            <a:extLst>
              <a:ext uri="{FF2B5EF4-FFF2-40B4-BE49-F238E27FC236}">
                <a16:creationId xmlns:a16="http://schemas.microsoft.com/office/drawing/2014/main" id="{727BBBA5-F48B-4A41-87B3-F74E5B77301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789975" y="2951459"/>
            <a:ext cx="4451804" cy="3027228"/>
          </a:xfrm>
          <a:prstGeom prst="rect">
            <a:avLst/>
          </a:prstGeom>
        </p:spPr>
      </p:pic>
      <p:cxnSp>
        <p:nvCxnSpPr>
          <p:cNvPr id="10" name="Straight Connector 9">
            <a:extLst>
              <a:ext uri="{FF2B5EF4-FFF2-40B4-BE49-F238E27FC236}">
                <a16:creationId xmlns:a16="http://schemas.microsoft.com/office/drawing/2014/main" id="{36118D93-0D76-3E45-8714-FA42E5D017E5}"/>
              </a:ext>
            </a:extLst>
          </p:cNvPr>
          <p:cNvCxnSpPr>
            <a:cxnSpLocks/>
          </p:cNvCxnSpPr>
          <p:nvPr/>
        </p:nvCxnSpPr>
        <p:spPr>
          <a:xfrm flipV="1">
            <a:off x="1769129" y="3759596"/>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60EA58-9246-CC49-947B-03058E7F22BF}"/>
              </a:ext>
            </a:extLst>
          </p:cNvPr>
          <p:cNvCxnSpPr>
            <a:cxnSpLocks/>
          </p:cNvCxnSpPr>
          <p:nvPr/>
        </p:nvCxnSpPr>
        <p:spPr>
          <a:xfrm flipV="1">
            <a:off x="1769129" y="3361663"/>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B541B5AD-6385-074D-8BC8-31CA6E970DA2}"/>
              </a:ext>
            </a:extLst>
          </p:cNvPr>
          <p:cNvGrpSpPr/>
          <p:nvPr/>
        </p:nvGrpSpPr>
        <p:grpSpPr>
          <a:xfrm>
            <a:off x="1769129" y="4626759"/>
            <a:ext cx="9334832" cy="423333"/>
            <a:chOff x="1595438" y="4584533"/>
            <a:chExt cx="7443796" cy="423333"/>
          </a:xfrm>
        </p:grpSpPr>
        <p:cxnSp>
          <p:nvCxnSpPr>
            <p:cNvPr id="12" name="Straight Connector 11">
              <a:extLst>
                <a:ext uri="{FF2B5EF4-FFF2-40B4-BE49-F238E27FC236}">
                  <a16:creationId xmlns:a16="http://schemas.microsoft.com/office/drawing/2014/main" id="{E32DD89B-23D8-244D-9B7B-C768F4687AC2}"/>
                </a:ext>
              </a:extLst>
            </p:cNvPr>
            <p:cNvCxnSpPr>
              <a:cxnSpLocks/>
            </p:cNvCxnSpPr>
            <p:nvPr/>
          </p:nvCxnSpPr>
          <p:spPr>
            <a:xfrm flipV="1">
              <a:off x="1595438" y="5007866"/>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DE0441-7B7A-444F-BED5-D9A478C99EE6}"/>
                </a:ext>
              </a:extLst>
            </p:cNvPr>
            <p:cNvCxnSpPr>
              <a:cxnSpLocks/>
            </p:cNvCxnSpPr>
            <p:nvPr/>
          </p:nvCxnSpPr>
          <p:spPr>
            <a:xfrm flipV="1">
              <a:off x="1595438" y="4584533"/>
              <a:ext cx="7443796" cy="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746016" y="2807717"/>
            <a:ext cx="3363310" cy="276999"/>
          </a:xfrm>
          <a:prstGeom prst="rect">
            <a:avLst/>
          </a:prstGeom>
          <a:noFill/>
        </p:spPr>
        <p:txBody>
          <a:bodyPr wrap="square" rtlCol="0">
            <a:spAutoFit/>
          </a:bodyPr>
          <a:lstStyle/>
          <a:p>
            <a:r>
              <a:rPr lang="en-US" sz="1200" b="1" dirty="0">
                <a:solidFill>
                  <a:schemeClr val="accent3"/>
                </a:solidFill>
              </a:rPr>
              <a:t>FONT</a:t>
            </a:r>
          </a:p>
        </p:txBody>
      </p:sp>
      <p:sp>
        <p:nvSpPr>
          <p:cNvPr id="16" name="TextBox 15"/>
          <p:cNvSpPr txBox="1"/>
          <p:nvPr/>
        </p:nvSpPr>
        <p:spPr>
          <a:xfrm>
            <a:off x="6976466" y="2831002"/>
            <a:ext cx="3363310" cy="276999"/>
          </a:xfrm>
          <a:prstGeom prst="rect">
            <a:avLst/>
          </a:prstGeom>
          <a:noFill/>
        </p:spPr>
        <p:txBody>
          <a:bodyPr wrap="square" rtlCol="0">
            <a:spAutoFit/>
          </a:bodyPr>
          <a:lstStyle/>
          <a:p>
            <a:r>
              <a:rPr lang="en-US" sz="1200" b="1" dirty="0">
                <a:solidFill>
                  <a:schemeClr val="accent3"/>
                </a:solidFill>
              </a:rPr>
              <a:t>IMAGE</a:t>
            </a:r>
          </a:p>
        </p:txBody>
      </p:sp>
      <p:sp>
        <p:nvSpPr>
          <p:cNvPr id="17" name="Title 1">
            <a:extLst>
              <a:ext uri="{FF2B5EF4-FFF2-40B4-BE49-F238E27FC236}">
                <a16:creationId xmlns:a16="http://schemas.microsoft.com/office/drawing/2014/main" id="{780DCD6C-D7CE-E34D-9269-901BC11A618D}"/>
              </a:ext>
            </a:extLst>
          </p:cNvPr>
          <p:cNvSpPr txBox="1">
            <a:spLocks/>
          </p:cNvSpPr>
          <p:nvPr/>
        </p:nvSpPr>
        <p:spPr>
          <a:xfrm>
            <a:off x="528767" y="589281"/>
            <a:ext cx="4187371" cy="361695"/>
          </a:xfrm>
          <a:prstGeom prst="rect">
            <a:avLst/>
          </a:prstGeom>
        </p:spPr>
        <p:txBody>
          <a:bodyPr lIns="0" tIns="0" rIns="0" bIns="0"/>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200" b="1" i="0" dirty="0">
                <a:solidFill>
                  <a:schemeClr val="accent3"/>
                </a:solidFill>
                <a:latin typeface="Century Gothic" panose="020B0502020202020204" pitchFamily="34" charset="0"/>
              </a:rPr>
              <a:t>FOR REFERENCE ONLY</a:t>
            </a:r>
          </a:p>
        </p:txBody>
      </p:sp>
    </p:spTree>
    <p:extLst>
      <p:ext uri="{BB962C8B-B14F-4D97-AF65-F5344CB8AC3E}">
        <p14:creationId xmlns:p14="http://schemas.microsoft.com/office/powerpoint/2010/main" val="365781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DE0-8193-E940-B99D-4893C4BC8F84}"/>
              </a:ext>
            </a:extLst>
          </p:cNvPr>
          <p:cNvSpPr>
            <a:spLocks noGrp="1"/>
          </p:cNvSpPr>
          <p:nvPr>
            <p:ph type="title"/>
          </p:nvPr>
        </p:nvSpPr>
        <p:spPr/>
        <p:txBody>
          <a:bodyPr/>
          <a:lstStyle/>
          <a:p>
            <a:r>
              <a:rPr lang="en-US" dirty="0"/>
              <a:t>Standard Bullet Slides With Subhead</a:t>
            </a:r>
          </a:p>
        </p:txBody>
      </p:sp>
      <p:sp>
        <p:nvSpPr>
          <p:cNvPr id="4" name="Content Placeholder 3">
            <a:extLst>
              <a:ext uri="{FF2B5EF4-FFF2-40B4-BE49-F238E27FC236}">
                <a16:creationId xmlns:a16="http://schemas.microsoft.com/office/drawing/2014/main" id="{A2ED7C91-B0AF-B049-8405-5759C0F5D40F}"/>
              </a:ext>
            </a:extLst>
          </p:cNvPr>
          <p:cNvSpPr>
            <a:spLocks noGrp="1"/>
          </p:cNvSpPr>
          <p:nvPr>
            <p:ph sz="quarter" idx="11"/>
          </p:nvPr>
        </p:nvSpPr>
        <p:spPr>
          <a:xfrm>
            <a:off x="486973" y="2278265"/>
            <a:ext cx="10579608" cy="3686175"/>
          </a:xfrm>
        </p:spPr>
        <p:txBody>
          <a:bodyPr/>
          <a:lstStyle/>
          <a:p>
            <a:pPr marL="0" indent="0">
              <a:buNone/>
            </a:pPr>
            <a:r>
              <a:rPr lang="en-US" dirty="0"/>
              <a:t>Lorem ipsum dolor sit </a:t>
            </a:r>
            <a:r>
              <a:rPr lang="en-US" dirty="0" err="1"/>
              <a:t>amet</a:t>
            </a:r>
            <a:endParaRPr lang="en-US" dirty="0"/>
          </a:p>
          <a:p>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br>
              <a:rPr lang="en-US" dirty="0"/>
            </a:br>
            <a:r>
              <a:rPr lang="en-US" dirty="0" err="1"/>
              <a:t>ut</a:t>
            </a:r>
            <a:r>
              <a:rPr lang="en-US" dirty="0"/>
              <a:t> </a:t>
            </a:r>
            <a:r>
              <a:rPr lang="en-US" dirty="0" err="1"/>
              <a:t>labore</a:t>
            </a:r>
            <a:r>
              <a:rPr lang="en-US" dirty="0"/>
              <a:t> et dolore magna </a:t>
            </a:r>
            <a:r>
              <a:rPr lang="en-US" dirty="0" err="1"/>
              <a:t>aliqua</a:t>
            </a:r>
            <a:r>
              <a:rPr lang="en-US" dirty="0"/>
              <a:t>. </a:t>
            </a:r>
          </a:p>
          <a:p>
            <a:pPr lvl="1"/>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p>
          <a:p>
            <a:pPr lvl="2"/>
            <a:r>
              <a:rPr lang="en-US" dirty="0"/>
              <a:t>Sed do </a:t>
            </a:r>
            <a:r>
              <a:rPr lang="en-US" dirty="0" err="1"/>
              <a:t>eiusmod</a:t>
            </a:r>
            <a:r>
              <a:rPr lang="en-US" dirty="0"/>
              <a:t> </a:t>
            </a:r>
            <a:r>
              <a:rPr lang="en-US" dirty="0" err="1"/>
              <a:t>tempor</a:t>
            </a:r>
            <a:r>
              <a:rPr lang="en-US" dirty="0"/>
              <a:t> </a:t>
            </a:r>
          </a:p>
          <a:p>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consequat</a:t>
            </a:r>
            <a:r>
              <a:rPr lang="en-US" dirty="0"/>
              <a:t>.</a:t>
            </a:r>
          </a:p>
        </p:txBody>
      </p:sp>
      <p:sp>
        <p:nvSpPr>
          <p:cNvPr id="5" name="Text Placeholder 4">
            <a:extLst>
              <a:ext uri="{FF2B5EF4-FFF2-40B4-BE49-F238E27FC236}">
                <a16:creationId xmlns:a16="http://schemas.microsoft.com/office/drawing/2014/main" id="{E4B1B88C-D763-EB4E-AD8A-F8263DCFFFA0}"/>
              </a:ext>
            </a:extLst>
          </p:cNvPr>
          <p:cNvSpPr>
            <a:spLocks noGrp="1"/>
          </p:cNvSpPr>
          <p:nvPr>
            <p:ph type="body" sz="quarter" idx="12"/>
          </p:nvPr>
        </p:nvSpPr>
        <p:spPr/>
        <p:txBody>
          <a:bodyPr/>
          <a:lstStyle/>
          <a:p>
            <a:r>
              <a:rPr lang="en-US" dirty="0">
                <a:solidFill>
                  <a:schemeClr val="accent4"/>
                </a:solidFill>
              </a:rPr>
              <a:t>SUBHEAD </a:t>
            </a:r>
          </a:p>
        </p:txBody>
      </p:sp>
      <p:sp>
        <p:nvSpPr>
          <p:cNvPr id="9" name="Footer Placeholder 8">
            <a:extLst>
              <a:ext uri="{FF2B5EF4-FFF2-40B4-BE49-F238E27FC236}">
                <a16:creationId xmlns:a16="http://schemas.microsoft.com/office/drawing/2014/main" id="{0CFBCE83-12E3-044C-94CE-59055F08440C}"/>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255236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1BB2AF3-C90A-9B87-4F88-201A09137B5D}"/>
              </a:ext>
            </a:extLst>
          </p:cNvPr>
          <p:cNvSpPr>
            <a:spLocks noGrp="1"/>
          </p:cNvSpPr>
          <p:nvPr>
            <p:ph type="ftr" sz="quarter" idx="11"/>
          </p:nvPr>
        </p:nvSpPr>
        <p:spPr/>
        <p:txBody>
          <a:bodyPr/>
          <a:lstStyle/>
          <a:p>
            <a:r>
              <a:rPr lang="en-US"/>
              <a:t>PRESENTATION TITLE (To customize: Insert &gt; Header Footer &gt; Edit Footer Text &gt; Apply to All)</a:t>
            </a:r>
            <a:endParaRPr lang="en-US" dirty="0"/>
          </a:p>
        </p:txBody>
      </p:sp>
      <p:sp>
        <p:nvSpPr>
          <p:cNvPr id="5" name="Title 2">
            <a:extLst>
              <a:ext uri="{FF2B5EF4-FFF2-40B4-BE49-F238E27FC236}">
                <a16:creationId xmlns:a16="http://schemas.microsoft.com/office/drawing/2014/main" id="{0126EF52-D92F-05E2-BAAF-9F08323F63A0}"/>
              </a:ext>
            </a:extLst>
          </p:cNvPr>
          <p:cNvSpPr>
            <a:spLocks noGrp="1"/>
          </p:cNvSpPr>
          <p:nvPr>
            <p:ph type="title"/>
          </p:nvPr>
        </p:nvSpPr>
        <p:spPr>
          <a:xfrm>
            <a:off x="514110" y="824194"/>
            <a:ext cx="10591800" cy="999994"/>
          </a:xfrm>
        </p:spPr>
        <p:txBody>
          <a:bodyPr/>
          <a:lstStyle/>
          <a:p>
            <a:r>
              <a:rPr lang="en-US" i="0" dirty="0"/>
              <a:t>Standard Bullet Slides </a:t>
            </a:r>
          </a:p>
        </p:txBody>
      </p:sp>
      <p:sp>
        <p:nvSpPr>
          <p:cNvPr id="6" name="Content Placeholder 3">
            <a:extLst>
              <a:ext uri="{FF2B5EF4-FFF2-40B4-BE49-F238E27FC236}">
                <a16:creationId xmlns:a16="http://schemas.microsoft.com/office/drawing/2014/main" id="{663FDCBE-12E2-7358-F2C6-DC8A53EC1CD0}"/>
              </a:ext>
            </a:extLst>
          </p:cNvPr>
          <p:cNvSpPr txBox="1">
            <a:spLocks/>
          </p:cNvSpPr>
          <p:nvPr/>
        </p:nvSpPr>
        <p:spPr>
          <a:xfrm>
            <a:off x="486401" y="1788269"/>
            <a:ext cx="10591800" cy="4210812"/>
          </a:xfrm>
          <a:prstGeom prst="rect">
            <a:avLst/>
          </a:prstGeom>
        </p:spPr>
        <p:txBody>
          <a:bodyPr lIns="0"/>
          <a:lstStyle>
            <a:lvl1pPr marL="185738" marR="0" indent="-185738" algn="l" defTabSz="914318" rtl="0" eaLnBrk="1" fontAlgn="auto" latinLnBrk="0" hangingPunct="1">
              <a:lnSpc>
                <a:spcPct val="110000"/>
              </a:lnSpc>
              <a:spcBef>
                <a:spcPts val="1000"/>
              </a:spcBef>
              <a:spcAft>
                <a:spcPts val="500"/>
              </a:spcAft>
              <a:buClr>
                <a:schemeClr val="accent3"/>
              </a:buClr>
              <a:buSzTx/>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1pPr>
            <a:lvl2pPr marL="406400" indent="-177800" algn="l" defTabSz="914318" rtl="0" eaLnBrk="1" latinLnBrk="0" hangingPunct="1">
              <a:lnSpc>
                <a:spcPct val="110000"/>
              </a:lnSpc>
              <a:spcBef>
                <a:spcPts val="499"/>
              </a:spcBef>
              <a:spcAft>
                <a:spcPts val="500"/>
              </a:spcAft>
              <a:buClr>
                <a:schemeClr val="accent1"/>
              </a:buClr>
              <a:buFont typeface="Arial" panose="020B0604020202020204" pitchFamily="34" charset="0"/>
              <a:buChar char="•"/>
              <a:tabLst/>
              <a:defRPr sz="1800" kern="1200">
                <a:solidFill>
                  <a:schemeClr val="tx1"/>
                </a:solidFill>
                <a:latin typeface="Century Gothic" panose="020B0502020202020204" pitchFamily="34" charset="0"/>
                <a:ea typeface="+mn-ea"/>
                <a:cs typeface="+mn-cs"/>
              </a:defRPr>
            </a:lvl2pPr>
            <a:lvl3pPr marL="635000" indent="-177800" algn="l" defTabSz="914318" rtl="0" eaLnBrk="1" latinLnBrk="0" hangingPunct="1">
              <a:lnSpc>
                <a:spcPct val="110000"/>
              </a:lnSpc>
              <a:spcBef>
                <a:spcPts val="499"/>
              </a:spcBef>
              <a:spcAft>
                <a:spcPts val="500"/>
              </a:spcAft>
              <a:buClr>
                <a:schemeClr val="accent2"/>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3pPr>
            <a:lvl4pPr marL="922338" indent="-177800" algn="l" defTabSz="914318" rtl="0" eaLnBrk="1" latinLnBrk="0" hangingPunct="1">
              <a:lnSpc>
                <a:spcPct val="110000"/>
              </a:lnSpc>
              <a:spcBef>
                <a:spcPts val="499"/>
              </a:spcBef>
              <a:spcAft>
                <a:spcPts val="500"/>
              </a:spcAft>
              <a:buClr>
                <a:schemeClr val="accent4"/>
              </a:buClr>
              <a:buFont typeface="Arial" panose="020B0604020202020204" pitchFamily="34" charset="0"/>
              <a:buChar char="•"/>
              <a:tabLst/>
              <a:defRPr sz="1800" b="0" i="0" kern="1200">
                <a:solidFill>
                  <a:schemeClr val="tx1"/>
                </a:solidFill>
                <a:latin typeface="Century Gothic" panose="020B0502020202020204" pitchFamily="34" charset="0"/>
                <a:ea typeface="+mn-ea"/>
                <a:cs typeface="+mn-cs"/>
              </a:defRPr>
            </a:lvl4pPr>
            <a:lvl5pPr marL="1150938" indent="-177800" algn="l" defTabSz="914318" rtl="0" eaLnBrk="1" latinLnBrk="0" hangingPunct="1">
              <a:lnSpc>
                <a:spcPct val="110000"/>
              </a:lnSpc>
              <a:spcBef>
                <a:spcPts val="499"/>
              </a:spcBef>
              <a:spcAft>
                <a:spcPts val="500"/>
              </a:spcAft>
              <a:buClr>
                <a:schemeClr val="accent3"/>
              </a:buClr>
              <a:buFont typeface="Arial" panose="020B0604020202020204" pitchFamily="34" charset="0"/>
              <a:buChar char="•"/>
              <a:tabLst/>
              <a:defRPr sz="1800" b="0" i="0" kern="1200" baseline="0">
                <a:solidFill>
                  <a:schemeClr val="tx1"/>
                </a:solidFill>
                <a:latin typeface="Century Gothic" panose="020B0502020202020204" pitchFamily="34" charset="0"/>
                <a:ea typeface="+mn-ea"/>
                <a:cs typeface="+mn-cs"/>
              </a:defRPr>
            </a:lvl5pPr>
            <a:lvl6pPr marL="688975" indent="-169863" algn="l" defTabSz="914318" rtl="0" eaLnBrk="1" latinLnBrk="0" hangingPunct="1">
              <a:lnSpc>
                <a:spcPct val="90000"/>
              </a:lnSpc>
              <a:spcBef>
                <a:spcPts val="499"/>
              </a:spcBef>
              <a:buClr>
                <a:schemeClr val="accent3"/>
              </a:buClr>
              <a:buFont typeface="Arial" panose="020B0604020202020204" pitchFamily="34" charset="0"/>
              <a:buChar char="•"/>
              <a:tabLst/>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Lorem ipsum dolor sit </a:t>
            </a:r>
            <a:r>
              <a:rPr lang="en-US" dirty="0" err="1"/>
              <a:t>amet</a:t>
            </a:r>
            <a:endParaRPr lang="en-US" dirty="0"/>
          </a:p>
          <a:p>
            <a:pPr>
              <a:buClr>
                <a:schemeClr val="accent4"/>
              </a:buClr>
            </a:pP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br>
              <a:rPr lang="en-US" dirty="0"/>
            </a:br>
            <a:r>
              <a:rPr lang="en-US" dirty="0" err="1"/>
              <a:t>ut</a:t>
            </a:r>
            <a:r>
              <a:rPr lang="en-US" dirty="0"/>
              <a:t> labore et dolore magna </a:t>
            </a:r>
            <a:r>
              <a:rPr lang="en-US" dirty="0" err="1"/>
              <a:t>aliqua</a:t>
            </a:r>
            <a:r>
              <a:rPr lang="en-US" dirty="0"/>
              <a:t>. </a:t>
            </a:r>
          </a:p>
          <a:p>
            <a:pPr lvl="1"/>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p>
          <a:p>
            <a:pPr>
              <a:buClr>
                <a:schemeClr val="accent4"/>
              </a:buClr>
            </a:pPr>
            <a:r>
              <a:rPr lang="en-US" dirty="0"/>
              <a:t>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a:t>
            </a:r>
            <a:r>
              <a:rPr lang="en-US" dirty="0" err="1"/>
              <a:t>consequat</a:t>
            </a:r>
            <a:r>
              <a:rPr lang="en-US" dirty="0"/>
              <a:t>.</a:t>
            </a:r>
          </a:p>
        </p:txBody>
      </p:sp>
    </p:spTree>
    <p:extLst>
      <p:ext uri="{BB962C8B-B14F-4D97-AF65-F5344CB8AC3E}">
        <p14:creationId xmlns:p14="http://schemas.microsoft.com/office/powerpoint/2010/main" val="209175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6B8D3F-2F0A-0943-9E3E-37A70A358987}"/>
              </a:ext>
            </a:extLst>
          </p:cNvPr>
          <p:cNvSpPr>
            <a:spLocks noGrp="1"/>
          </p:cNvSpPr>
          <p:nvPr>
            <p:ph type="pic" sz="quarter" idx="11"/>
          </p:nvPr>
        </p:nvSpPr>
        <p:spPr>
          <a:xfrm>
            <a:off x="5997212" y="1466326"/>
            <a:ext cx="5687367" cy="4324874"/>
          </a:xfrm>
        </p:spPr>
        <p:txBody>
          <a:bodyPr/>
          <a:lstStyle/>
          <a:p>
            <a:endParaRPr lang="en-US"/>
          </a:p>
        </p:txBody>
      </p:sp>
      <p:sp>
        <p:nvSpPr>
          <p:cNvPr id="3" name="Content Placeholder 2">
            <a:extLst>
              <a:ext uri="{FF2B5EF4-FFF2-40B4-BE49-F238E27FC236}">
                <a16:creationId xmlns:a16="http://schemas.microsoft.com/office/drawing/2014/main" id="{4E7F5A21-D8E2-9A40-AF30-595E8B356A83}"/>
              </a:ext>
            </a:extLst>
          </p:cNvPr>
          <p:cNvSpPr>
            <a:spLocks noGrp="1"/>
          </p:cNvSpPr>
          <p:nvPr>
            <p:ph sz="quarter" idx="12"/>
          </p:nvPr>
        </p:nvSpPr>
        <p:spPr/>
        <p:txBody>
          <a:bodyPr/>
          <a:lstStyle/>
          <a:p>
            <a:r>
              <a:rPr lang="en-US" dirty="0"/>
              <a:t>Lorem ipsum dolor sit </a:t>
            </a:r>
            <a:r>
              <a:rPr lang="en-US" dirty="0" err="1"/>
              <a:t>amet</a:t>
            </a:r>
            <a:endParaRPr lang="en-US" dirty="0"/>
          </a:p>
          <a:p>
            <a:pPr lvl="1"/>
            <a:r>
              <a:rPr lang="en-US" dirty="0" err="1"/>
              <a:t>Consectetur</a:t>
            </a:r>
            <a:r>
              <a:rPr lang="en-US" dirty="0"/>
              <a:t> </a:t>
            </a:r>
            <a:r>
              <a:rPr lang="en-US" dirty="0" err="1"/>
              <a:t>adipiscing</a:t>
            </a:r>
            <a:r>
              <a:rPr lang="en-US" dirty="0"/>
              <a:t> </a:t>
            </a:r>
            <a:r>
              <a:rPr lang="en-US" dirty="0" err="1"/>
              <a:t>elit</a:t>
            </a:r>
            <a:r>
              <a:rPr lang="en-US" dirty="0"/>
              <a:t>, </a:t>
            </a:r>
            <a:br>
              <a:rPr lang="en-US" dirty="0"/>
            </a:br>
            <a:r>
              <a:rPr lang="en-US" dirty="0"/>
              <a:t>sed do </a:t>
            </a:r>
            <a:r>
              <a:rPr lang="en-US" dirty="0" err="1"/>
              <a:t>eiusmod</a:t>
            </a:r>
            <a:r>
              <a:rPr lang="en-US" dirty="0"/>
              <a:t>. </a:t>
            </a:r>
          </a:p>
          <a:p>
            <a:pPr lvl="2"/>
            <a:r>
              <a:rPr lang="en-US" dirty="0"/>
              <a:t>Ut </a:t>
            </a:r>
            <a:r>
              <a:rPr lang="en-US" dirty="0" err="1"/>
              <a:t>enim</a:t>
            </a:r>
            <a:r>
              <a:rPr lang="en-US" dirty="0"/>
              <a:t> ad minim </a:t>
            </a:r>
            <a:r>
              <a:rPr lang="en-US" dirty="0" err="1"/>
              <a:t>veniam</a:t>
            </a:r>
            <a:r>
              <a:rPr lang="en-US" dirty="0"/>
              <a:t>, </a:t>
            </a:r>
          </a:p>
          <a:p>
            <a:pPr marL="185738" lvl="2" indent="-185738">
              <a:spcBef>
                <a:spcPts val="1000"/>
              </a:spcBef>
              <a:buClr>
                <a:schemeClr val="accent4"/>
              </a:buClr>
            </a:pP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 name="Title 4">
            <a:extLst>
              <a:ext uri="{FF2B5EF4-FFF2-40B4-BE49-F238E27FC236}">
                <a16:creationId xmlns:a16="http://schemas.microsoft.com/office/drawing/2014/main" id="{480BE41C-0286-C54C-8D2C-6F974AA81AF4}"/>
              </a:ext>
            </a:extLst>
          </p:cNvPr>
          <p:cNvSpPr>
            <a:spLocks noGrp="1"/>
          </p:cNvSpPr>
          <p:nvPr>
            <p:ph type="title"/>
          </p:nvPr>
        </p:nvSpPr>
        <p:spPr/>
        <p:txBody>
          <a:bodyPr/>
          <a:lstStyle/>
          <a:p>
            <a:r>
              <a:rPr lang="en-US" dirty="0"/>
              <a:t>Standard </a:t>
            </a:r>
            <a:br>
              <a:rPr lang="en-US" dirty="0"/>
            </a:br>
            <a:r>
              <a:rPr lang="en-US" dirty="0"/>
              <a:t>Bullet Slides</a:t>
            </a:r>
          </a:p>
        </p:txBody>
      </p:sp>
      <p:sp>
        <p:nvSpPr>
          <p:cNvPr id="6" name="Footer Placeholder 5">
            <a:extLst>
              <a:ext uri="{FF2B5EF4-FFF2-40B4-BE49-F238E27FC236}">
                <a16:creationId xmlns:a16="http://schemas.microsoft.com/office/drawing/2014/main" id="{1236E90F-231C-9C45-ABCD-0A7315DA01F4}"/>
              </a:ext>
            </a:extLst>
          </p:cNvPr>
          <p:cNvSpPr>
            <a:spLocks noGrp="1"/>
          </p:cNvSpPr>
          <p:nvPr>
            <p:ph type="ftr" sz="quarter" idx="13"/>
          </p:nvPr>
        </p:nvSpPr>
        <p:spPr/>
        <p:txBody>
          <a:bodyPr/>
          <a:lstStyle/>
          <a:p>
            <a:r>
              <a:rPr lang="en-US"/>
              <a:t>PRESENTATION TITLE (To customize: Insert &gt; Header Footer &gt; Edit Footer Text &gt; Apply to All)</a:t>
            </a:r>
            <a:endParaRPr lang="en-US" dirty="0"/>
          </a:p>
        </p:txBody>
      </p:sp>
    </p:spTree>
    <p:extLst>
      <p:ext uri="{BB962C8B-B14F-4D97-AF65-F5344CB8AC3E}">
        <p14:creationId xmlns:p14="http://schemas.microsoft.com/office/powerpoint/2010/main" val="4547651"/>
      </p:ext>
    </p:extLst>
  </p:cSld>
  <p:clrMapOvr>
    <a:masterClrMapping/>
  </p:clrMapOvr>
</p:sld>
</file>

<file path=ppt/theme/theme1.xml><?xml version="1.0" encoding="utf-8"?>
<a:theme xmlns:a="http://schemas.openxmlformats.org/drawingml/2006/main" name="HIMSS Main Template">
  <a:themeElements>
    <a:clrScheme name="HIMSS22">
      <a:dk1>
        <a:srgbClr val="333333"/>
      </a:dk1>
      <a:lt1>
        <a:srgbClr val="FFFFFF"/>
      </a:lt1>
      <a:dk2>
        <a:srgbClr val="20145E"/>
      </a:dk2>
      <a:lt2>
        <a:srgbClr val="777777"/>
      </a:lt2>
      <a:accent1>
        <a:srgbClr val="1E22AA"/>
      </a:accent1>
      <a:accent2>
        <a:srgbClr val="55C1E9"/>
      </a:accent2>
      <a:accent3>
        <a:srgbClr val="FF5959"/>
      </a:accent3>
      <a:accent4>
        <a:srgbClr val="3CD5AF"/>
      </a:accent4>
      <a:accent5>
        <a:srgbClr val="FFC72C"/>
      </a:accent5>
      <a:accent6>
        <a:srgbClr val="D064CE"/>
      </a:accent6>
      <a:hlink>
        <a:srgbClr val="20145F"/>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49EE0787A77644AA0D11A6C114A91C" ma:contentTypeVersion="16" ma:contentTypeDescription="Create a new document." ma:contentTypeScope="" ma:versionID="e5a6624793f5e48b08eb292e94365f15">
  <xsd:schema xmlns:xsd="http://www.w3.org/2001/XMLSchema" xmlns:xs="http://www.w3.org/2001/XMLSchema" xmlns:p="http://schemas.microsoft.com/office/2006/metadata/properties" xmlns:ns2="365c6203-8321-42df-b734-729f8418f4bb" xmlns:ns3="7a6263fe-81fc-4fcb-85be-89ec3fd9e9f9" targetNamespace="http://schemas.microsoft.com/office/2006/metadata/properties" ma:root="true" ma:fieldsID="c87dd1e7137148a0a07827e1d7d126ed" ns2:_="" ns3:_="">
    <xsd:import namespace="365c6203-8321-42df-b734-729f8418f4bb"/>
    <xsd:import namespace="7a6263fe-81fc-4fcb-85be-89ec3fd9e9f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5c6203-8321-42df-b734-729f8418f4b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6263fe-81fc-4fcb-85be-89ec3fd9e9f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fbde290-61d9-4888-92f6-4abd941b5e33}" ma:internalName="TaxCatchAll" ma:showField="CatchAllData" ma:web="7a6263fe-81fc-4fcb-85be-89ec3fd9e9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6263fe-81fc-4fcb-85be-89ec3fd9e9f9" xsi:nil="true"/>
    <lcf76f155ced4ddcb4097134ff3c332f xmlns="365c6203-8321-42df-b734-729f8418f4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F7AF13-938C-41CE-9631-4B6EE8875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5c6203-8321-42df-b734-729f8418f4bb"/>
    <ds:schemaRef ds:uri="7a6263fe-81fc-4fcb-85be-89ec3fd9e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4AC0F-A686-4265-A836-5AC8737B6738}">
  <ds:schemaRefs>
    <ds:schemaRef ds:uri="http://schemas.microsoft.com/sharepoint/v3/contenttype/forms"/>
  </ds:schemaRefs>
</ds:datastoreItem>
</file>

<file path=customXml/itemProps3.xml><?xml version="1.0" encoding="utf-8"?>
<ds:datastoreItem xmlns:ds="http://schemas.openxmlformats.org/officeDocument/2006/customXml" ds:itemID="{5EB6ACE0-ECAA-4A34-B506-646ED0C65554}">
  <ds:schemaRefs>
    <ds:schemaRef ds:uri="http://purl.org/dc/terms/"/>
    <ds:schemaRef ds:uri="http://purl.org/dc/elements/1.1/"/>
    <ds:schemaRef ds:uri="365c6203-8321-42df-b734-729f8418f4b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7a6263fe-81fc-4fcb-85be-89ec3fd9e9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16080</TotalTime>
  <Words>4276</Words>
  <Application>Microsoft Macintosh PowerPoint</Application>
  <PresentationFormat>Widescreen</PresentationFormat>
  <Paragraphs>520</Paragraphs>
  <Slides>66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Prometo Medium</vt:lpstr>
      <vt:lpstr>Century Gothic</vt:lpstr>
      <vt:lpstr>Calibri</vt:lpstr>
      <vt:lpstr>Prometo</vt:lpstr>
      <vt:lpstr>HIMSS Main Template</vt:lpstr>
      <vt:lpstr>PowerPoint Presentation</vt:lpstr>
      <vt:lpstr>Dark Background Title</vt:lpstr>
      <vt:lpstr>PowerPoint Presentation</vt:lpstr>
      <vt:lpstr>Welcome</vt:lpstr>
      <vt:lpstr>Thank You Sponsors</vt:lpstr>
      <vt:lpstr>Thank You To Our Sponsor</vt:lpstr>
      <vt:lpstr>Standard Bullet Slides With Subhead</vt:lpstr>
      <vt:lpstr>Standard Bullet Slides </vt:lpstr>
      <vt:lpstr>Standard  Bullet Slides</vt:lpstr>
      <vt:lpstr>PowerPoint Presentation</vt:lpstr>
      <vt:lpstr>Two Columns Text</vt:lpstr>
      <vt:lpstr>Three Columns Text</vt:lpstr>
      <vt:lpstr>One Column  With Picture</vt:lpstr>
      <vt:lpstr>Bulleted List Sample</vt:lpstr>
      <vt:lpstr>Bulleted List Sample</vt:lpstr>
      <vt:lpstr>PowerPoint Presentation</vt:lpstr>
      <vt:lpstr>The  Speakers</vt:lpstr>
      <vt:lpstr>Meet Our Speakers</vt:lpstr>
      <vt:lpstr>PowerPoint Presentation</vt:lpstr>
      <vt:lpstr>PowerPoint Presentation</vt:lpstr>
      <vt:lpstr>PowerPoint Presentation</vt:lpstr>
      <vt:lpstr>PowerPoint Presentation</vt:lpstr>
      <vt:lpstr>PowerPoint Presentation</vt:lpstr>
      <vt:lpstr>Our Organization</vt:lpstr>
      <vt:lpstr>Two Presenters Slide</vt:lpstr>
      <vt:lpstr>PowerPoint Presentation</vt:lpstr>
      <vt:lpstr>PowerPoint Presentation</vt:lpstr>
      <vt:lpstr>Circle List</vt:lpstr>
      <vt:lpstr>Interesting Metrics</vt:lpstr>
      <vt:lpstr>Process Services</vt:lpstr>
      <vt:lpstr>PowerPoint Presentation</vt:lpstr>
      <vt:lpstr>PowerPoint Presentation</vt:lpstr>
      <vt:lpstr>Our Services List</vt:lpstr>
      <vt:lpstr>Our Services List</vt:lpstr>
      <vt:lpstr>Small Bubble Services</vt:lpstr>
      <vt:lpstr>Title</vt:lpstr>
      <vt:lpstr>Circle Graphic  Slides</vt:lpstr>
      <vt:lpstr>Bubble Services</vt:lpstr>
      <vt:lpstr>PowerPoint Presentation</vt:lpstr>
      <vt:lpstr>PowerPoint Presentation</vt:lpstr>
      <vt:lpstr>Smart Art Slides</vt:lpstr>
      <vt:lpstr>Smart  Art Slides</vt:lpstr>
      <vt:lpstr>PowerPoint Presentation</vt:lpstr>
      <vt:lpstr>Line Chart</vt:lpstr>
      <vt:lpstr>Clustered Chart Style</vt:lpstr>
      <vt:lpstr>Clustered Chart Style</vt:lpstr>
      <vt:lpstr>Bar Chart Style</vt:lpstr>
      <vt:lpstr>Clustered Bar  Chart</vt:lpstr>
      <vt:lpstr>Stacked Chart Style</vt:lpstr>
      <vt:lpstr>Pie Chart Style</vt:lpstr>
      <vt:lpstr>Area Chart Style</vt:lpstr>
      <vt:lpstr>Stacked Chart With Callout</vt:lpstr>
      <vt:lpstr>Stacked Bar Chart</vt:lpstr>
      <vt:lpstr>Vertical Bar Chart With X in X Callout</vt:lpstr>
      <vt:lpstr>Donut Charts</vt:lpstr>
      <vt:lpstr>Donut Charts With Categories and Data Callout</vt:lpstr>
      <vt:lpstr>Donut Chart With Callouts and Text</vt:lpstr>
      <vt:lpstr>Sample Table Style</vt:lpstr>
      <vt:lpstr>Icons</vt:lpstr>
      <vt:lpstr>Phone Device Slide</vt:lpstr>
      <vt:lpstr>Watch Device Slide</vt:lpstr>
      <vt:lpstr>Monitor Device Slide</vt:lpstr>
      <vt:lpstr>Laptop Device Slide</vt:lpstr>
      <vt:lpstr>Phone Device Slide</vt:lpstr>
      <vt:lpstr>PowerPoint Presentation</vt:lpstr>
      <vt:lpstr>PowerPoint Presentation</vt:lpstr>
    </vt:vector>
  </TitlesOfParts>
  <Manager/>
  <Company>HIMSS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Lesser, Erin</cp:lastModifiedBy>
  <cp:revision>227</cp:revision>
  <dcterms:created xsi:type="dcterms:W3CDTF">2019-10-16T19:16:43Z</dcterms:created>
  <dcterms:modified xsi:type="dcterms:W3CDTF">2025-09-19T17:41:55Z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0x0101000D49EE0787A77644AA0D11A6C114A91C</vt:lpwstr>
  </property>
  <property fmtid="{D5CDD505-2E9C-101B-9397-08002B2CF9AE}" pid="3" name="MSIP_Label_2bbab825-a111-45e4-86a1-18cee0005896_Enabled">
    <vt:lpwstr>true</vt:lpwstr>
  </property>
  <property fmtid="{D5CDD505-2E9C-101B-9397-08002B2CF9AE}" pid="4" name="MSIP_Label_2bbab825-a111-45e4-86a1-18cee0005896_SetDate">
    <vt:lpwstr>2024-01-31T22:07:04Z</vt:lpwstr>
  </property>
  <property fmtid="{D5CDD505-2E9C-101B-9397-08002B2CF9AE}" pid="5" name="MSIP_Label_2bbab825-a111-45e4-86a1-18cee0005896_Method">
    <vt:lpwstr>Standard</vt:lpwstr>
  </property>
  <property fmtid="{D5CDD505-2E9C-101B-9397-08002B2CF9AE}" pid="6" name="MSIP_Label_2bbab825-a111-45e4-86a1-18cee0005896_Name">
    <vt:lpwstr>2bbab825-a111-45e4-86a1-18cee0005896</vt:lpwstr>
  </property>
  <property fmtid="{D5CDD505-2E9C-101B-9397-08002B2CF9AE}" pid="7" name="MSIP_Label_2bbab825-a111-45e4-86a1-18cee0005896_SiteId">
    <vt:lpwstr>2567d566-604c-408a-8a60-55d0dc9d9d6b</vt:lpwstr>
  </property>
  <property fmtid="{D5CDD505-2E9C-101B-9397-08002B2CF9AE}" pid="8" name="MSIP_Label_2bbab825-a111-45e4-86a1-18cee0005896_ActionId">
    <vt:lpwstr>00383c95-0f3e-4434-98af-4cd18e673785</vt:lpwstr>
  </property>
  <property fmtid="{D5CDD505-2E9C-101B-9397-08002B2CF9AE}" pid="9" name="MSIP_Label_2bbab825-a111-45e4-86a1-18cee0005896_ContentBits">
    <vt:lpwstr>2</vt:lpwstr>
  </property>
  <property fmtid="{D5CDD505-2E9C-101B-9397-08002B2CF9AE}" pid="10" name="ClassificationContentMarkingFooterLocations">
    <vt:lpwstr>HIMSS Main Template:9</vt:lpwstr>
  </property>
  <property fmtid="{D5CDD505-2E9C-101B-9397-08002B2CF9AE}" pid="11" name="ClassificationContentMarkingFooterText">
    <vt:lpwstr>Information Classification: General</vt:lpwstr>
  </property>
  <property fmtid="{D5CDD505-2E9C-101B-9397-08002B2CF9AE}" pid="12" name="MediaServiceImageTags">
    <vt:lpwstr/>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xd_Signature">
    <vt:bool>false</vt:bool>
  </property>
</Properties>
</file>