
<file path=[Content_Types].xml><?xml version="1.0" encoding="utf-8"?>
<Types xmlns="http://schemas.openxmlformats.org/package/2006/content-types">
  <Default Extension="emf" ContentType="image/x-emf"/>
  <Default Extension="fntdata" ContentType="application/x-fontdata"/>
  <Default Extension="jpe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713" r:id="rId5"/>
    <p:sldMasterId id="2147483691" r:id="rId6"/>
  </p:sldMasterIdLst>
  <p:notesMasterIdLst>
    <p:notesMasterId r:id="rId44"/>
  </p:notesMasterIdLst>
  <p:sldIdLst>
    <p:sldId id="273" r:id="rId7"/>
    <p:sldId id="297" r:id="rId8"/>
    <p:sldId id="298" r:id="rId9"/>
    <p:sldId id="299" r:id="rId10"/>
    <p:sldId id="300" r:id="rId11"/>
    <p:sldId id="301" r:id="rId12"/>
    <p:sldId id="302" r:id="rId13"/>
    <p:sldId id="303" r:id="rId14"/>
    <p:sldId id="308" r:id="rId15"/>
    <p:sldId id="319" r:id="rId16"/>
    <p:sldId id="287" r:id="rId17"/>
    <p:sldId id="324" r:id="rId18"/>
    <p:sldId id="325" r:id="rId19"/>
    <p:sldId id="327" r:id="rId20"/>
    <p:sldId id="328" r:id="rId21"/>
    <p:sldId id="285" r:id="rId22"/>
    <p:sldId id="331" r:id="rId23"/>
    <p:sldId id="334" r:id="rId24"/>
    <p:sldId id="286" r:id="rId25"/>
    <p:sldId id="274" r:id="rId26"/>
    <p:sldId id="275" r:id="rId27"/>
    <p:sldId id="276" r:id="rId28"/>
    <p:sldId id="277" r:id="rId29"/>
    <p:sldId id="279" r:id="rId30"/>
    <p:sldId id="278" r:id="rId31"/>
    <p:sldId id="304" r:id="rId32"/>
    <p:sldId id="311" r:id="rId33"/>
    <p:sldId id="312" r:id="rId34"/>
    <p:sldId id="305" r:id="rId35"/>
    <p:sldId id="313" r:id="rId36"/>
    <p:sldId id="314" r:id="rId37"/>
    <p:sldId id="306" r:id="rId38"/>
    <p:sldId id="315" r:id="rId39"/>
    <p:sldId id="316" r:id="rId40"/>
    <p:sldId id="307" r:id="rId41"/>
    <p:sldId id="293" r:id="rId42"/>
    <p:sldId id="296" r:id="rId43"/>
  </p:sldIdLst>
  <p:sldSz cx="12192000" cy="6858000"/>
  <p:notesSz cx="6858000" cy="9144000"/>
  <p:embeddedFontLst>
    <p:embeddedFont>
      <p:font typeface="Prometo Black" panose="020B0604030203060203" pitchFamily="34" charset="77"/>
      <p:bold r:id="rId45"/>
      <p:italic r:id="rId46"/>
      <p:boldItalic r:id="rId47"/>
    </p:embeddedFont>
    <p:embeddedFont>
      <p:font typeface="Prometo Medium" panose="020B0604030203060203" pitchFamily="34" charset="77"/>
      <p:regular r:id="rId48"/>
      <p: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 Outro Slide" id="{800903B5-0B45-6247-97EA-7461494A5DE2}">
          <p14:sldIdLst>
            <p14:sldId id="273"/>
          </p14:sldIdLst>
        </p14:section>
        <p14:section name="Sub-Section Title Slides" id="{A58F092D-8059-E147-9D71-8286B6070A5A}">
          <p14:sldIdLst>
            <p14:sldId id="297"/>
            <p14:sldId id="298"/>
            <p14:sldId id="299"/>
            <p14:sldId id="300"/>
            <p14:sldId id="301"/>
            <p14:sldId id="302"/>
            <p14:sldId id="303"/>
            <p14:sldId id="308"/>
          </p14:sldIdLst>
        </p14:section>
        <p14:section name="Content Slide Templates" id="{113BFE13-DE63-7E45-A825-6A5E8CD4313C}">
          <p14:sldIdLst>
            <p14:sldId id="319"/>
            <p14:sldId id="287"/>
            <p14:sldId id="324"/>
            <p14:sldId id="325"/>
            <p14:sldId id="327"/>
            <p14:sldId id="328"/>
            <p14:sldId id="285"/>
            <p14:sldId id="331"/>
            <p14:sldId id="334"/>
            <p14:sldId id="286"/>
          </p14:sldIdLst>
        </p14:section>
        <p14:section name="Themeline Transition Slides" id="{E218EAC4-3278-3F4F-9CCD-F1CABC94AC49}">
          <p14:sldIdLst>
            <p14:sldId id="274"/>
            <p14:sldId id="275"/>
            <p14:sldId id="276"/>
            <p14:sldId id="277"/>
            <p14:sldId id="279"/>
            <p14:sldId id="278"/>
          </p14:sldIdLst>
        </p14:section>
        <p14:section name="Blank Slides" id="{91CC63F0-9416-E348-818A-F73CF3BC08FC}">
          <p14:sldIdLst>
            <p14:sldId id="304"/>
            <p14:sldId id="311"/>
            <p14:sldId id="312"/>
            <p14:sldId id="305"/>
            <p14:sldId id="313"/>
            <p14:sldId id="314"/>
            <p14:sldId id="306"/>
            <p14:sldId id="315"/>
            <p14:sldId id="316"/>
            <p14:sldId id="307"/>
          </p14:sldIdLst>
        </p14:section>
        <p14:section name="Population Instructions" id="{CDB317BF-51A4-2B47-8440-3724F02231A2}">
          <p14:sldIdLst>
            <p14:sldId id="293"/>
            <p14:sldId id="296"/>
          </p14:sldIdLst>
        </p14:section>
      </p14:sectionLst>
    </p:ext>
    <p:ext uri="{EFAFB233-063F-42B5-8137-9DF3F51BA10A}">
      <p15:sldGuideLst xmlns:p15="http://schemas.microsoft.com/office/powerpoint/2012/main">
        <p15:guide id="1" orient="horz" pos="888" userDrawn="1">
          <p15:clr>
            <a:srgbClr val="A4A3A4"/>
          </p15:clr>
        </p15:guide>
        <p15:guide id="2" pos="2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7EFD3C-C054-D341-A2D9-45F08D1FCA7E}" v="3" dt="2026-08-24T16:20:46.2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339"/>
    <p:restoredTop sz="94623"/>
  </p:normalViewPr>
  <p:slideViewPr>
    <p:cSldViewPr snapToGrid="0" showGuides="1">
      <p:cViewPr varScale="1">
        <p:scale>
          <a:sx n="107" d="100"/>
          <a:sy n="107" d="100"/>
        </p:scale>
        <p:origin x="176" y="296"/>
      </p:cViewPr>
      <p:guideLst>
        <p:guide orient="horz" pos="888"/>
        <p:guide pos="2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font" Target="fonts/font3.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font" Target="fonts/font1.fntdata"/><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font" Target="fonts/font4.fntdata"/><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2.fntdata"/><Relationship Id="rId20" Type="http://schemas.openxmlformats.org/officeDocument/2006/relationships/slide" Target="slides/slide14.xml"/><Relationship Id="rId41" Type="http://schemas.openxmlformats.org/officeDocument/2006/relationships/slide" Target="slides/slide35.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sser, Erin" userId="8dc332f5-7456-4b46-a180-62975f9896fb" providerId="ADAL" clId="{6C3424B9-E36F-5EB3-B316-08A99EB297A5}"/>
    <pc:docChg chg="custSel modSld modMainMaster">
      <pc:chgData name="Lesser, Erin" userId="8dc332f5-7456-4b46-a180-62975f9896fb" providerId="ADAL" clId="{6C3424B9-E36F-5EB3-B316-08A99EB297A5}" dt="2026-08-24T16:20:46.206" v="69"/>
      <pc:docMkLst>
        <pc:docMk/>
      </pc:docMkLst>
      <pc:sldChg chg="modSp mod">
        <pc:chgData name="Lesser, Erin" userId="8dc332f5-7456-4b46-a180-62975f9896fb" providerId="ADAL" clId="{6C3424B9-E36F-5EB3-B316-08A99EB297A5}" dt="2026-08-24T16:18:31.300" v="60" actId="14100"/>
        <pc:sldMkLst>
          <pc:docMk/>
          <pc:sldMk cId="3510992981" sldId="273"/>
        </pc:sldMkLst>
        <pc:spChg chg="mod">
          <ac:chgData name="Lesser, Erin" userId="8dc332f5-7456-4b46-a180-62975f9896fb" providerId="ADAL" clId="{6C3424B9-E36F-5EB3-B316-08A99EB297A5}" dt="2026-08-19T15:28:11.133" v="57" actId="14100"/>
          <ac:spMkLst>
            <pc:docMk/>
            <pc:sldMk cId="3510992981" sldId="273"/>
            <ac:spMk id="2" creationId="{C48C783E-72ED-EA43-99AE-947DBD169E75}"/>
          </ac:spMkLst>
        </pc:spChg>
        <pc:spChg chg="mod">
          <ac:chgData name="Lesser, Erin" userId="8dc332f5-7456-4b46-a180-62975f9896fb" providerId="ADAL" clId="{6C3424B9-E36F-5EB3-B316-08A99EB297A5}" dt="2026-08-24T16:18:31.300" v="60" actId="14100"/>
          <ac:spMkLst>
            <pc:docMk/>
            <pc:sldMk cId="3510992981" sldId="273"/>
            <ac:spMk id="3" creationId="{F91A71C6-DFFF-0DD7-78A5-C3BB3DA87BCF}"/>
          </ac:spMkLst>
        </pc:spChg>
      </pc:sldChg>
      <pc:sldChg chg="modSp">
        <pc:chgData name="Lesser, Erin" userId="8dc332f5-7456-4b46-a180-62975f9896fb" providerId="ADAL" clId="{6C3424B9-E36F-5EB3-B316-08A99EB297A5}" dt="2026-08-24T16:18:21.856" v="58"/>
        <pc:sldMkLst>
          <pc:docMk/>
          <pc:sldMk cId="1373905363" sldId="285"/>
        </pc:sldMkLst>
        <pc:spChg chg="mod">
          <ac:chgData name="Lesser, Erin" userId="8dc332f5-7456-4b46-a180-62975f9896fb" providerId="ADAL" clId="{6C3424B9-E36F-5EB3-B316-08A99EB297A5}" dt="2026-08-24T16:18:21.856" v="58"/>
          <ac:spMkLst>
            <pc:docMk/>
            <pc:sldMk cId="1373905363" sldId="285"/>
            <ac:spMk id="3" creationId="{1CD221B3-6EDB-88BA-EF19-2C65C750CFE8}"/>
          </ac:spMkLst>
        </pc:spChg>
      </pc:sldChg>
      <pc:sldChg chg="modSp">
        <pc:chgData name="Lesser, Erin" userId="8dc332f5-7456-4b46-a180-62975f9896fb" providerId="ADAL" clId="{6C3424B9-E36F-5EB3-B316-08A99EB297A5}" dt="2026-08-24T16:18:21.856" v="58"/>
        <pc:sldMkLst>
          <pc:docMk/>
          <pc:sldMk cId="1362298191" sldId="286"/>
        </pc:sldMkLst>
        <pc:spChg chg="mod">
          <ac:chgData name="Lesser, Erin" userId="8dc332f5-7456-4b46-a180-62975f9896fb" providerId="ADAL" clId="{6C3424B9-E36F-5EB3-B316-08A99EB297A5}" dt="2026-08-24T16:18:21.856" v="58"/>
          <ac:spMkLst>
            <pc:docMk/>
            <pc:sldMk cId="1362298191" sldId="286"/>
            <ac:spMk id="5" creationId="{1690A0BF-9435-C92C-2713-C25DDC212C68}"/>
          </ac:spMkLst>
        </pc:spChg>
        <pc:spChg chg="mod">
          <ac:chgData name="Lesser, Erin" userId="8dc332f5-7456-4b46-a180-62975f9896fb" providerId="ADAL" clId="{6C3424B9-E36F-5EB3-B316-08A99EB297A5}" dt="2026-08-24T16:18:21.856" v="58"/>
          <ac:spMkLst>
            <pc:docMk/>
            <pc:sldMk cId="1362298191" sldId="286"/>
            <ac:spMk id="10" creationId="{4607E9E2-A431-A713-7847-028CAAA0C6B9}"/>
          </ac:spMkLst>
        </pc:spChg>
        <pc:spChg chg="mod">
          <ac:chgData name="Lesser, Erin" userId="8dc332f5-7456-4b46-a180-62975f9896fb" providerId="ADAL" clId="{6C3424B9-E36F-5EB3-B316-08A99EB297A5}" dt="2026-08-24T16:18:21.856" v="58"/>
          <ac:spMkLst>
            <pc:docMk/>
            <pc:sldMk cId="1362298191" sldId="286"/>
            <ac:spMk id="13" creationId="{C5B8D373-4A34-DEAF-EB7B-D73DF77B9C62}"/>
          </ac:spMkLst>
        </pc:spChg>
        <pc:spChg chg="mod">
          <ac:chgData name="Lesser, Erin" userId="8dc332f5-7456-4b46-a180-62975f9896fb" providerId="ADAL" clId="{6C3424B9-E36F-5EB3-B316-08A99EB297A5}" dt="2026-08-24T16:18:21.856" v="58"/>
          <ac:spMkLst>
            <pc:docMk/>
            <pc:sldMk cId="1362298191" sldId="286"/>
            <ac:spMk id="18" creationId="{79EDFEA9-6A5D-6DC3-34D7-0DCBEB99219C}"/>
          </ac:spMkLst>
        </pc:spChg>
      </pc:sldChg>
      <pc:sldChg chg="modSp">
        <pc:chgData name="Lesser, Erin" userId="8dc332f5-7456-4b46-a180-62975f9896fb" providerId="ADAL" clId="{6C3424B9-E36F-5EB3-B316-08A99EB297A5}" dt="2026-08-24T16:18:21.856" v="58"/>
        <pc:sldMkLst>
          <pc:docMk/>
          <pc:sldMk cId="599483989" sldId="287"/>
        </pc:sldMkLst>
        <pc:spChg chg="mod">
          <ac:chgData name="Lesser, Erin" userId="8dc332f5-7456-4b46-a180-62975f9896fb" providerId="ADAL" clId="{6C3424B9-E36F-5EB3-B316-08A99EB297A5}" dt="2026-08-24T16:18:21.856" v="58"/>
          <ac:spMkLst>
            <pc:docMk/>
            <pc:sldMk cId="599483989" sldId="287"/>
            <ac:spMk id="3" creationId="{EEB538E7-7691-035E-3601-7FD643BEC783}"/>
          </ac:spMkLst>
        </pc:spChg>
      </pc:sldChg>
      <pc:sldChg chg="modSp">
        <pc:chgData name="Lesser, Erin" userId="8dc332f5-7456-4b46-a180-62975f9896fb" providerId="ADAL" clId="{6C3424B9-E36F-5EB3-B316-08A99EB297A5}" dt="2026-08-24T16:18:21.856" v="58"/>
        <pc:sldMkLst>
          <pc:docMk/>
          <pc:sldMk cId="2359468069" sldId="296"/>
        </pc:sldMkLst>
        <pc:spChg chg="mod">
          <ac:chgData name="Lesser, Erin" userId="8dc332f5-7456-4b46-a180-62975f9896fb" providerId="ADAL" clId="{6C3424B9-E36F-5EB3-B316-08A99EB297A5}" dt="2026-08-24T16:18:21.856" v="58"/>
          <ac:spMkLst>
            <pc:docMk/>
            <pc:sldMk cId="2359468069" sldId="296"/>
            <ac:spMk id="2" creationId="{746BD22B-FE5A-19DE-79A4-64EBA6403AFA}"/>
          </ac:spMkLst>
        </pc:spChg>
      </pc:sldChg>
      <pc:sldChg chg="modSp">
        <pc:chgData name="Lesser, Erin" userId="8dc332f5-7456-4b46-a180-62975f9896fb" providerId="ADAL" clId="{6C3424B9-E36F-5EB3-B316-08A99EB297A5}" dt="2026-08-24T16:18:21.856" v="58"/>
        <pc:sldMkLst>
          <pc:docMk/>
          <pc:sldMk cId="380736587" sldId="297"/>
        </pc:sldMkLst>
        <pc:spChg chg="mod">
          <ac:chgData name="Lesser, Erin" userId="8dc332f5-7456-4b46-a180-62975f9896fb" providerId="ADAL" clId="{6C3424B9-E36F-5EB3-B316-08A99EB297A5}" dt="2026-08-24T16:18:21.856" v="58"/>
          <ac:spMkLst>
            <pc:docMk/>
            <pc:sldMk cId="380736587" sldId="297"/>
            <ac:spMk id="3" creationId="{FAAFFA65-FF47-3425-4658-88411795E3F0}"/>
          </ac:spMkLst>
        </pc:spChg>
      </pc:sldChg>
      <pc:sldChg chg="modSp">
        <pc:chgData name="Lesser, Erin" userId="8dc332f5-7456-4b46-a180-62975f9896fb" providerId="ADAL" clId="{6C3424B9-E36F-5EB3-B316-08A99EB297A5}" dt="2026-08-24T16:18:21.856" v="58"/>
        <pc:sldMkLst>
          <pc:docMk/>
          <pc:sldMk cId="45467582" sldId="298"/>
        </pc:sldMkLst>
        <pc:spChg chg="mod">
          <ac:chgData name="Lesser, Erin" userId="8dc332f5-7456-4b46-a180-62975f9896fb" providerId="ADAL" clId="{6C3424B9-E36F-5EB3-B316-08A99EB297A5}" dt="2026-08-24T16:18:21.856" v="58"/>
          <ac:spMkLst>
            <pc:docMk/>
            <pc:sldMk cId="45467582" sldId="298"/>
            <ac:spMk id="3" creationId="{CA2EDF84-A1EB-93F0-133A-D9BF5C7279D5}"/>
          </ac:spMkLst>
        </pc:spChg>
      </pc:sldChg>
      <pc:sldChg chg="modSp">
        <pc:chgData name="Lesser, Erin" userId="8dc332f5-7456-4b46-a180-62975f9896fb" providerId="ADAL" clId="{6C3424B9-E36F-5EB3-B316-08A99EB297A5}" dt="2026-08-24T16:18:21.856" v="58"/>
        <pc:sldMkLst>
          <pc:docMk/>
          <pc:sldMk cId="3743041325" sldId="299"/>
        </pc:sldMkLst>
        <pc:spChg chg="mod">
          <ac:chgData name="Lesser, Erin" userId="8dc332f5-7456-4b46-a180-62975f9896fb" providerId="ADAL" clId="{6C3424B9-E36F-5EB3-B316-08A99EB297A5}" dt="2026-08-24T16:18:21.856" v="58"/>
          <ac:spMkLst>
            <pc:docMk/>
            <pc:sldMk cId="3743041325" sldId="299"/>
            <ac:spMk id="3" creationId="{E9CF9AA7-F307-62DD-3328-79CEDFA6A9B9}"/>
          </ac:spMkLst>
        </pc:spChg>
      </pc:sldChg>
      <pc:sldChg chg="modSp">
        <pc:chgData name="Lesser, Erin" userId="8dc332f5-7456-4b46-a180-62975f9896fb" providerId="ADAL" clId="{6C3424B9-E36F-5EB3-B316-08A99EB297A5}" dt="2026-08-24T16:18:21.856" v="58"/>
        <pc:sldMkLst>
          <pc:docMk/>
          <pc:sldMk cId="1260239207" sldId="300"/>
        </pc:sldMkLst>
        <pc:spChg chg="mod">
          <ac:chgData name="Lesser, Erin" userId="8dc332f5-7456-4b46-a180-62975f9896fb" providerId="ADAL" clId="{6C3424B9-E36F-5EB3-B316-08A99EB297A5}" dt="2026-08-24T16:18:21.856" v="58"/>
          <ac:spMkLst>
            <pc:docMk/>
            <pc:sldMk cId="1260239207" sldId="300"/>
            <ac:spMk id="3" creationId="{48607821-706E-10F2-1302-F8C38449FBB3}"/>
          </ac:spMkLst>
        </pc:spChg>
      </pc:sldChg>
      <pc:sldChg chg="modSp">
        <pc:chgData name="Lesser, Erin" userId="8dc332f5-7456-4b46-a180-62975f9896fb" providerId="ADAL" clId="{6C3424B9-E36F-5EB3-B316-08A99EB297A5}" dt="2026-08-24T16:18:21.856" v="58"/>
        <pc:sldMkLst>
          <pc:docMk/>
          <pc:sldMk cId="192101595" sldId="301"/>
        </pc:sldMkLst>
        <pc:spChg chg="mod">
          <ac:chgData name="Lesser, Erin" userId="8dc332f5-7456-4b46-a180-62975f9896fb" providerId="ADAL" clId="{6C3424B9-E36F-5EB3-B316-08A99EB297A5}" dt="2026-08-24T16:18:21.856" v="58"/>
          <ac:spMkLst>
            <pc:docMk/>
            <pc:sldMk cId="192101595" sldId="301"/>
            <ac:spMk id="3" creationId="{BE59E709-1A91-BEF8-81DF-BC46AD2DFF3E}"/>
          </ac:spMkLst>
        </pc:spChg>
      </pc:sldChg>
      <pc:sldChg chg="modSp">
        <pc:chgData name="Lesser, Erin" userId="8dc332f5-7456-4b46-a180-62975f9896fb" providerId="ADAL" clId="{6C3424B9-E36F-5EB3-B316-08A99EB297A5}" dt="2026-08-24T16:18:21.856" v="58"/>
        <pc:sldMkLst>
          <pc:docMk/>
          <pc:sldMk cId="1283242777" sldId="302"/>
        </pc:sldMkLst>
        <pc:spChg chg="mod">
          <ac:chgData name="Lesser, Erin" userId="8dc332f5-7456-4b46-a180-62975f9896fb" providerId="ADAL" clId="{6C3424B9-E36F-5EB3-B316-08A99EB297A5}" dt="2026-08-24T16:18:21.856" v="58"/>
          <ac:spMkLst>
            <pc:docMk/>
            <pc:sldMk cId="1283242777" sldId="302"/>
            <ac:spMk id="3" creationId="{87DC5AF2-DD48-2ADD-9EE7-AD894F79463A}"/>
          </ac:spMkLst>
        </pc:spChg>
      </pc:sldChg>
      <pc:sldChg chg="modSp">
        <pc:chgData name="Lesser, Erin" userId="8dc332f5-7456-4b46-a180-62975f9896fb" providerId="ADAL" clId="{6C3424B9-E36F-5EB3-B316-08A99EB297A5}" dt="2026-08-24T16:18:21.856" v="58"/>
        <pc:sldMkLst>
          <pc:docMk/>
          <pc:sldMk cId="1002028708" sldId="303"/>
        </pc:sldMkLst>
        <pc:spChg chg="mod">
          <ac:chgData name="Lesser, Erin" userId="8dc332f5-7456-4b46-a180-62975f9896fb" providerId="ADAL" clId="{6C3424B9-E36F-5EB3-B316-08A99EB297A5}" dt="2026-08-24T16:18:21.856" v="58"/>
          <ac:spMkLst>
            <pc:docMk/>
            <pc:sldMk cId="1002028708" sldId="303"/>
            <ac:spMk id="3" creationId="{3B43942F-02E8-AE4C-3E14-FDE0B01940B5}"/>
          </ac:spMkLst>
        </pc:spChg>
      </pc:sldChg>
      <pc:sldChg chg="modSp">
        <pc:chgData name="Lesser, Erin" userId="8dc332f5-7456-4b46-a180-62975f9896fb" providerId="ADAL" clId="{6C3424B9-E36F-5EB3-B316-08A99EB297A5}" dt="2026-08-24T16:18:21.856" v="58"/>
        <pc:sldMkLst>
          <pc:docMk/>
          <pc:sldMk cId="4111601269" sldId="305"/>
        </pc:sldMkLst>
        <pc:spChg chg="mod">
          <ac:chgData name="Lesser, Erin" userId="8dc332f5-7456-4b46-a180-62975f9896fb" providerId="ADAL" clId="{6C3424B9-E36F-5EB3-B316-08A99EB297A5}" dt="2026-08-24T16:18:21.856" v="58"/>
          <ac:spMkLst>
            <pc:docMk/>
            <pc:sldMk cId="4111601269" sldId="305"/>
            <ac:spMk id="3" creationId="{90D86696-31F8-DF61-069A-C117DD783106}"/>
          </ac:spMkLst>
        </pc:spChg>
      </pc:sldChg>
      <pc:sldChg chg="modSp">
        <pc:chgData name="Lesser, Erin" userId="8dc332f5-7456-4b46-a180-62975f9896fb" providerId="ADAL" clId="{6C3424B9-E36F-5EB3-B316-08A99EB297A5}" dt="2026-08-24T16:18:21.856" v="58"/>
        <pc:sldMkLst>
          <pc:docMk/>
          <pc:sldMk cId="1403043739" sldId="306"/>
        </pc:sldMkLst>
        <pc:spChg chg="mod">
          <ac:chgData name="Lesser, Erin" userId="8dc332f5-7456-4b46-a180-62975f9896fb" providerId="ADAL" clId="{6C3424B9-E36F-5EB3-B316-08A99EB297A5}" dt="2026-08-24T16:18:21.856" v="58"/>
          <ac:spMkLst>
            <pc:docMk/>
            <pc:sldMk cId="1403043739" sldId="306"/>
            <ac:spMk id="3" creationId="{5EC7BBDD-6D3B-648C-921E-805BF50DC32D}"/>
          </ac:spMkLst>
        </pc:spChg>
        <pc:spChg chg="mod">
          <ac:chgData name="Lesser, Erin" userId="8dc332f5-7456-4b46-a180-62975f9896fb" providerId="ADAL" clId="{6C3424B9-E36F-5EB3-B316-08A99EB297A5}" dt="2026-08-24T16:18:21.856" v="58"/>
          <ac:spMkLst>
            <pc:docMk/>
            <pc:sldMk cId="1403043739" sldId="306"/>
            <ac:spMk id="4" creationId="{9B0F5F8A-8875-D759-3881-6B91A9BE7505}"/>
          </ac:spMkLst>
        </pc:spChg>
      </pc:sldChg>
      <pc:sldChg chg="modSp">
        <pc:chgData name="Lesser, Erin" userId="8dc332f5-7456-4b46-a180-62975f9896fb" providerId="ADAL" clId="{6C3424B9-E36F-5EB3-B316-08A99EB297A5}" dt="2026-08-24T16:18:21.856" v="58"/>
        <pc:sldMkLst>
          <pc:docMk/>
          <pc:sldMk cId="2783972903" sldId="307"/>
        </pc:sldMkLst>
        <pc:spChg chg="mod">
          <ac:chgData name="Lesser, Erin" userId="8dc332f5-7456-4b46-a180-62975f9896fb" providerId="ADAL" clId="{6C3424B9-E36F-5EB3-B316-08A99EB297A5}" dt="2026-08-24T16:18:21.856" v="58"/>
          <ac:spMkLst>
            <pc:docMk/>
            <pc:sldMk cId="2783972903" sldId="307"/>
            <ac:spMk id="2" creationId="{7F9C3BF4-F128-5DD4-D89D-6F906ACD4573}"/>
          </ac:spMkLst>
        </pc:spChg>
      </pc:sldChg>
      <pc:sldChg chg="modSp">
        <pc:chgData name="Lesser, Erin" userId="8dc332f5-7456-4b46-a180-62975f9896fb" providerId="ADAL" clId="{6C3424B9-E36F-5EB3-B316-08A99EB297A5}" dt="2026-08-24T16:18:21.856" v="58"/>
        <pc:sldMkLst>
          <pc:docMk/>
          <pc:sldMk cId="2640205654" sldId="308"/>
        </pc:sldMkLst>
        <pc:spChg chg="mod">
          <ac:chgData name="Lesser, Erin" userId="8dc332f5-7456-4b46-a180-62975f9896fb" providerId="ADAL" clId="{6C3424B9-E36F-5EB3-B316-08A99EB297A5}" dt="2026-08-24T16:18:21.856" v="58"/>
          <ac:spMkLst>
            <pc:docMk/>
            <pc:sldMk cId="2640205654" sldId="308"/>
            <ac:spMk id="3" creationId="{ABFABAF5-A97C-5319-9300-0386CB849437}"/>
          </ac:spMkLst>
        </pc:spChg>
      </pc:sldChg>
      <pc:sldChg chg="modSp">
        <pc:chgData name="Lesser, Erin" userId="8dc332f5-7456-4b46-a180-62975f9896fb" providerId="ADAL" clId="{6C3424B9-E36F-5EB3-B316-08A99EB297A5}" dt="2026-08-24T16:18:21.856" v="58"/>
        <pc:sldMkLst>
          <pc:docMk/>
          <pc:sldMk cId="1506448123" sldId="313"/>
        </pc:sldMkLst>
        <pc:spChg chg="mod">
          <ac:chgData name="Lesser, Erin" userId="8dc332f5-7456-4b46-a180-62975f9896fb" providerId="ADAL" clId="{6C3424B9-E36F-5EB3-B316-08A99EB297A5}" dt="2026-08-24T16:18:21.856" v="58"/>
          <ac:spMkLst>
            <pc:docMk/>
            <pc:sldMk cId="1506448123" sldId="313"/>
            <ac:spMk id="3" creationId="{C28D2AE1-593A-452B-7948-D55C9AE7F20C}"/>
          </ac:spMkLst>
        </pc:spChg>
      </pc:sldChg>
      <pc:sldChg chg="modSp">
        <pc:chgData name="Lesser, Erin" userId="8dc332f5-7456-4b46-a180-62975f9896fb" providerId="ADAL" clId="{6C3424B9-E36F-5EB3-B316-08A99EB297A5}" dt="2026-08-24T16:18:21.856" v="58"/>
        <pc:sldMkLst>
          <pc:docMk/>
          <pc:sldMk cId="2769339802" sldId="314"/>
        </pc:sldMkLst>
        <pc:spChg chg="mod">
          <ac:chgData name="Lesser, Erin" userId="8dc332f5-7456-4b46-a180-62975f9896fb" providerId="ADAL" clId="{6C3424B9-E36F-5EB3-B316-08A99EB297A5}" dt="2026-08-24T16:18:21.856" v="58"/>
          <ac:spMkLst>
            <pc:docMk/>
            <pc:sldMk cId="2769339802" sldId="314"/>
            <ac:spMk id="3" creationId="{295ED416-5BDA-4DAC-8C05-EE94822470D4}"/>
          </ac:spMkLst>
        </pc:spChg>
      </pc:sldChg>
      <pc:sldChg chg="modSp">
        <pc:chgData name="Lesser, Erin" userId="8dc332f5-7456-4b46-a180-62975f9896fb" providerId="ADAL" clId="{6C3424B9-E36F-5EB3-B316-08A99EB297A5}" dt="2026-08-24T16:18:21.856" v="58"/>
        <pc:sldMkLst>
          <pc:docMk/>
          <pc:sldMk cId="2773649666" sldId="315"/>
        </pc:sldMkLst>
        <pc:spChg chg="mod">
          <ac:chgData name="Lesser, Erin" userId="8dc332f5-7456-4b46-a180-62975f9896fb" providerId="ADAL" clId="{6C3424B9-E36F-5EB3-B316-08A99EB297A5}" dt="2026-08-24T16:18:21.856" v="58"/>
          <ac:spMkLst>
            <pc:docMk/>
            <pc:sldMk cId="2773649666" sldId="315"/>
            <ac:spMk id="3" creationId="{C6250B6F-1F18-0595-DD43-0BC9F6CAEA5B}"/>
          </ac:spMkLst>
        </pc:spChg>
        <pc:spChg chg="mod">
          <ac:chgData name="Lesser, Erin" userId="8dc332f5-7456-4b46-a180-62975f9896fb" providerId="ADAL" clId="{6C3424B9-E36F-5EB3-B316-08A99EB297A5}" dt="2026-08-24T16:18:21.856" v="58"/>
          <ac:spMkLst>
            <pc:docMk/>
            <pc:sldMk cId="2773649666" sldId="315"/>
            <ac:spMk id="4" creationId="{11CBCB74-86FE-CB7D-6818-84CFD9A3B834}"/>
          </ac:spMkLst>
        </pc:spChg>
      </pc:sldChg>
      <pc:sldChg chg="modSp">
        <pc:chgData name="Lesser, Erin" userId="8dc332f5-7456-4b46-a180-62975f9896fb" providerId="ADAL" clId="{6C3424B9-E36F-5EB3-B316-08A99EB297A5}" dt="2026-08-24T16:18:21.856" v="58"/>
        <pc:sldMkLst>
          <pc:docMk/>
          <pc:sldMk cId="1509388187" sldId="316"/>
        </pc:sldMkLst>
        <pc:spChg chg="mod">
          <ac:chgData name="Lesser, Erin" userId="8dc332f5-7456-4b46-a180-62975f9896fb" providerId="ADAL" clId="{6C3424B9-E36F-5EB3-B316-08A99EB297A5}" dt="2026-08-24T16:18:21.856" v="58"/>
          <ac:spMkLst>
            <pc:docMk/>
            <pc:sldMk cId="1509388187" sldId="316"/>
            <ac:spMk id="2" creationId="{CA4C3318-5A7E-C66F-3B7D-B6C1E8BD6A95}"/>
          </ac:spMkLst>
        </pc:spChg>
        <pc:spChg chg="mod">
          <ac:chgData name="Lesser, Erin" userId="8dc332f5-7456-4b46-a180-62975f9896fb" providerId="ADAL" clId="{6C3424B9-E36F-5EB3-B316-08A99EB297A5}" dt="2026-08-24T16:18:21.856" v="58"/>
          <ac:spMkLst>
            <pc:docMk/>
            <pc:sldMk cId="1509388187" sldId="316"/>
            <ac:spMk id="3" creationId="{190EA028-DE1E-131C-E76F-C37E15A97DCB}"/>
          </ac:spMkLst>
        </pc:spChg>
      </pc:sldChg>
      <pc:sldChg chg="modSp">
        <pc:chgData name="Lesser, Erin" userId="8dc332f5-7456-4b46-a180-62975f9896fb" providerId="ADAL" clId="{6C3424B9-E36F-5EB3-B316-08A99EB297A5}" dt="2026-08-24T16:18:21.856" v="58"/>
        <pc:sldMkLst>
          <pc:docMk/>
          <pc:sldMk cId="2284250405" sldId="319"/>
        </pc:sldMkLst>
        <pc:spChg chg="mod">
          <ac:chgData name="Lesser, Erin" userId="8dc332f5-7456-4b46-a180-62975f9896fb" providerId="ADAL" clId="{6C3424B9-E36F-5EB3-B316-08A99EB297A5}" dt="2026-08-24T16:18:21.856" v="58"/>
          <ac:spMkLst>
            <pc:docMk/>
            <pc:sldMk cId="2284250405" sldId="319"/>
            <ac:spMk id="5" creationId="{390D1312-0D51-3E45-8FB6-F53AC16A49FB}"/>
          </ac:spMkLst>
        </pc:spChg>
      </pc:sldChg>
      <pc:sldChg chg="modSp">
        <pc:chgData name="Lesser, Erin" userId="8dc332f5-7456-4b46-a180-62975f9896fb" providerId="ADAL" clId="{6C3424B9-E36F-5EB3-B316-08A99EB297A5}" dt="2026-08-24T16:18:21.856" v="58"/>
        <pc:sldMkLst>
          <pc:docMk/>
          <pc:sldMk cId="1007690320" sldId="324"/>
        </pc:sldMkLst>
        <pc:spChg chg="mod">
          <ac:chgData name="Lesser, Erin" userId="8dc332f5-7456-4b46-a180-62975f9896fb" providerId="ADAL" clId="{6C3424B9-E36F-5EB3-B316-08A99EB297A5}" dt="2026-08-24T16:18:21.856" v="58"/>
          <ac:spMkLst>
            <pc:docMk/>
            <pc:sldMk cId="1007690320" sldId="324"/>
            <ac:spMk id="9" creationId="{94FCA30E-5B62-073D-BD08-4AD35A6212A0}"/>
          </ac:spMkLst>
        </pc:spChg>
      </pc:sldChg>
      <pc:sldChg chg="modSp">
        <pc:chgData name="Lesser, Erin" userId="8dc332f5-7456-4b46-a180-62975f9896fb" providerId="ADAL" clId="{6C3424B9-E36F-5EB3-B316-08A99EB297A5}" dt="2026-08-24T16:18:21.856" v="58"/>
        <pc:sldMkLst>
          <pc:docMk/>
          <pc:sldMk cId="3298645440" sldId="325"/>
        </pc:sldMkLst>
        <pc:spChg chg="mod">
          <ac:chgData name="Lesser, Erin" userId="8dc332f5-7456-4b46-a180-62975f9896fb" providerId="ADAL" clId="{6C3424B9-E36F-5EB3-B316-08A99EB297A5}" dt="2026-08-24T16:18:21.856" v="58"/>
          <ac:spMkLst>
            <pc:docMk/>
            <pc:sldMk cId="3298645440" sldId="325"/>
            <ac:spMk id="5" creationId="{BF89E82E-3426-FDE5-4FF4-BBFE8B2033BF}"/>
          </ac:spMkLst>
        </pc:spChg>
      </pc:sldChg>
      <pc:sldChg chg="modSp">
        <pc:chgData name="Lesser, Erin" userId="8dc332f5-7456-4b46-a180-62975f9896fb" providerId="ADAL" clId="{6C3424B9-E36F-5EB3-B316-08A99EB297A5}" dt="2026-08-24T16:18:21.856" v="58"/>
        <pc:sldMkLst>
          <pc:docMk/>
          <pc:sldMk cId="2094251800" sldId="327"/>
        </pc:sldMkLst>
        <pc:spChg chg="mod">
          <ac:chgData name="Lesser, Erin" userId="8dc332f5-7456-4b46-a180-62975f9896fb" providerId="ADAL" clId="{6C3424B9-E36F-5EB3-B316-08A99EB297A5}" dt="2026-08-24T16:18:21.856" v="58"/>
          <ac:spMkLst>
            <pc:docMk/>
            <pc:sldMk cId="2094251800" sldId="327"/>
            <ac:spMk id="6" creationId="{811BF974-572A-82FF-D551-79CE8086E724}"/>
          </ac:spMkLst>
        </pc:spChg>
      </pc:sldChg>
      <pc:sldChg chg="modSp">
        <pc:chgData name="Lesser, Erin" userId="8dc332f5-7456-4b46-a180-62975f9896fb" providerId="ADAL" clId="{6C3424B9-E36F-5EB3-B316-08A99EB297A5}" dt="2026-08-24T16:18:21.856" v="58"/>
        <pc:sldMkLst>
          <pc:docMk/>
          <pc:sldMk cId="1649246801" sldId="328"/>
        </pc:sldMkLst>
        <pc:spChg chg="mod">
          <ac:chgData name="Lesser, Erin" userId="8dc332f5-7456-4b46-a180-62975f9896fb" providerId="ADAL" clId="{6C3424B9-E36F-5EB3-B316-08A99EB297A5}" dt="2026-08-24T16:18:21.856" v="58"/>
          <ac:spMkLst>
            <pc:docMk/>
            <pc:sldMk cId="1649246801" sldId="328"/>
            <ac:spMk id="4" creationId="{301B7045-ED15-16FC-D7A6-E090B076D4B9}"/>
          </ac:spMkLst>
        </pc:spChg>
      </pc:sldChg>
      <pc:sldChg chg="modSp">
        <pc:chgData name="Lesser, Erin" userId="8dc332f5-7456-4b46-a180-62975f9896fb" providerId="ADAL" clId="{6C3424B9-E36F-5EB3-B316-08A99EB297A5}" dt="2026-08-24T16:18:21.856" v="58"/>
        <pc:sldMkLst>
          <pc:docMk/>
          <pc:sldMk cId="741807092" sldId="331"/>
        </pc:sldMkLst>
        <pc:spChg chg="mod">
          <ac:chgData name="Lesser, Erin" userId="8dc332f5-7456-4b46-a180-62975f9896fb" providerId="ADAL" clId="{6C3424B9-E36F-5EB3-B316-08A99EB297A5}" dt="2026-08-24T16:18:21.856" v="58"/>
          <ac:spMkLst>
            <pc:docMk/>
            <pc:sldMk cId="741807092" sldId="331"/>
            <ac:spMk id="5" creationId="{B57B7E76-910D-0510-117F-EACA4BF9C39A}"/>
          </ac:spMkLst>
        </pc:spChg>
      </pc:sldChg>
      <pc:sldChg chg="modSp">
        <pc:chgData name="Lesser, Erin" userId="8dc332f5-7456-4b46-a180-62975f9896fb" providerId="ADAL" clId="{6C3424B9-E36F-5EB3-B316-08A99EB297A5}" dt="2026-08-24T16:18:21.856" v="58"/>
        <pc:sldMkLst>
          <pc:docMk/>
          <pc:sldMk cId="886928129" sldId="334"/>
        </pc:sldMkLst>
        <pc:spChg chg="mod">
          <ac:chgData name="Lesser, Erin" userId="8dc332f5-7456-4b46-a180-62975f9896fb" providerId="ADAL" clId="{6C3424B9-E36F-5EB3-B316-08A99EB297A5}" dt="2026-08-24T16:18:21.856" v="58"/>
          <ac:spMkLst>
            <pc:docMk/>
            <pc:sldMk cId="886928129" sldId="334"/>
            <ac:spMk id="4" creationId="{1EABFB10-06AD-9908-0626-2E653832C829}"/>
          </ac:spMkLst>
        </pc:spChg>
      </pc:sldChg>
      <pc:sldMasterChg chg="modSp modSldLayout">
        <pc:chgData name="Lesser, Erin" userId="8dc332f5-7456-4b46-a180-62975f9896fb" providerId="ADAL" clId="{6C3424B9-E36F-5EB3-B316-08A99EB297A5}" dt="2026-08-24T16:19:33.816" v="63" actId="14100"/>
        <pc:sldMasterMkLst>
          <pc:docMk/>
          <pc:sldMasterMk cId="2497046373" sldId="2147483648"/>
        </pc:sldMasterMkLst>
        <pc:spChg chg="mod">
          <ac:chgData name="Lesser, Erin" userId="8dc332f5-7456-4b46-a180-62975f9896fb" providerId="ADAL" clId="{6C3424B9-E36F-5EB3-B316-08A99EB297A5}" dt="2026-08-24T16:18:21.856" v="58"/>
          <ac:spMkLst>
            <pc:docMk/>
            <pc:sldMasterMk cId="2497046373" sldId="2147483648"/>
            <ac:spMk id="3" creationId="{6208E91E-9D7D-0779-374B-A3C34A7014F8}"/>
          </ac:spMkLst>
        </pc:spChg>
        <pc:sldLayoutChg chg="modSp">
          <pc:chgData name="Lesser, Erin" userId="8dc332f5-7456-4b46-a180-62975f9896fb" providerId="ADAL" clId="{6C3424B9-E36F-5EB3-B316-08A99EB297A5}" dt="2026-08-24T16:18:21.856" v="58"/>
          <pc:sldLayoutMkLst>
            <pc:docMk/>
            <pc:sldMasterMk cId="2497046373" sldId="2147483648"/>
            <pc:sldLayoutMk cId="3626341710" sldId="2147483650"/>
          </pc:sldLayoutMkLst>
          <pc:spChg chg="mod">
            <ac:chgData name="Lesser, Erin" userId="8dc332f5-7456-4b46-a180-62975f9896fb" providerId="ADAL" clId="{6C3424B9-E36F-5EB3-B316-08A99EB297A5}" dt="2026-08-24T16:18:21.856" v="58"/>
            <ac:spMkLst>
              <pc:docMk/>
              <pc:sldMasterMk cId="2497046373" sldId="2147483648"/>
              <pc:sldLayoutMk cId="3626341710" sldId="2147483650"/>
              <ac:spMk id="3" creationId="{A11BC416-A4B8-2CF0-DE56-0E8CF31D22F6}"/>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3994360413" sldId="2147483652"/>
          </pc:sldLayoutMkLst>
          <pc:spChg chg="mod">
            <ac:chgData name="Lesser, Erin" userId="8dc332f5-7456-4b46-a180-62975f9896fb" providerId="ADAL" clId="{6C3424B9-E36F-5EB3-B316-08A99EB297A5}" dt="2026-08-24T16:18:21.856" v="58"/>
            <ac:spMkLst>
              <pc:docMk/>
              <pc:sldMasterMk cId="2497046373" sldId="2147483648"/>
              <pc:sldLayoutMk cId="3994360413" sldId="2147483652"/>
              <ac:spMk id="3" creationId="{702D9823-B4D5-51DD-1030-50BC387302E8}"/>
            </ac:spMkLst>
          </pc:spChg>
          <pc:spChg chg="mod">
            <ac:chgData name="Lesser, Erin" userId="8dc332f5-7456-4b46-a180-62975f9896fb" providerId="ADAL" clId="{6C3424B9-E36F-5EB3-B316-08A99EB297A5}" dt="2026-08-24T16:18:21.856" v="58"/>
            <ac:spMkLst>
              <pc:docMk/>
              <pc:sldMasterMk cId="2497046373" sldId="2147483648"/>
              <pc:sldLayoutMk cId="3994360413" sldId="2147483652"/>
              <ac:spMk id="4" creationId="{2BC50702-3ABE-1282-DD40-535DE9F1D502}"/>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4285182744" sldId="2147483655"/>
          </pc:sldLayoutMkLst>
          <pc:spChg chg="mod">
            <ac:chgData name="Lesser, Erin" userId="8dc332f5-7456-4b46-a180-62975f9896fb" providerId="ADAL" clId="{6C3424B9-E36F-5EB3-B316-08A99EB297A5}" dt="2026-08-24T16:18:21.856" v="58"/>
            <ac:spMkLst>
              <pc:docMk/>
              <pc:sldMasterMk cId="2497046373" sldId="2147483648"/>
              <pc:sldLayoutMk cId="4285182744" sldId="2147483655"/>
              <ac:spMk id="4" creationId="{6C751745-CA03-E5DB-9D0C-251252D1E479}"/>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1413090454" sldId="2147483664"/>
          </pc:sldLayoutMkLst>
          <pc:spChg chg="mod">
            <ac:chgData name="Lesser, Erin" userId="8dc332f5-7456-4b46-a180-62975f9896fb" providerId="ADAL" clId="{6C3424B9-E36F-5EB3-B316-08A99EB297A5}" dt="2026-08-24T16:18:21.856" v="58"/>
            <ac:spMkLst>
              <pc:docMk/>
              <pc:sldMasterMk cId="2497046373" sldId="2147483648"/>
              <pc:sldLayoutMk cId="1413090454" sldId="2147483664"/>
              <ac:spMk id="15" creationId="{69218788-45A9-12C5-78E9-C234233DA12C}"/>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3495368090" sldId="2147483666"/>
          </pc:sldLayoutMkLst>
          <pc:spChg chg="mod">
            <ac:chgData name="Lesser, Erin" userId="8dc332f5-7456-4b46-a180-62975f9896fb" providerId="ADAL" clId="{6C3424B9-E36F-5EB3-B316-08A99EB297A5}" dt="2026-08-24T16:18:21.856" v="58"/>
            <ac:spMkLst>
              <pc:docMk/>
              <pc:sldMasterMk cId="2497046373" sldId="2147483648"/>
              <pc:sldLayoutMk cId="3495368090" sldId="2147483666"/>
              <ac:spMk id="3" creationId="{23CFB5E6-4591-23DD-AAF3-ABB7FECC7880}"/>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3319442098" sldId="2147483671"/>
          </pc:sldLayoutMkLst>
          <pc:spChg chg="mod">
            <ac:chgData name="Lesser, Erin" userId="8dc332f5-7456-4b46-a180-62975f9896fb" providerId="ADAL" clId="{6C3424B9-E36F-5EB3-B316-08A99EB297A5}" dt="2026-08-24T16:18:21.856" v="58"/>
            <ac:spMkLst>
              <pc:docMk/>
              <pc:sldMasterMk cId="2497046373" sldId="2147483648"/>
              <pc:sldLayoutMk cId="3319442098" sldId="2147483671"/>
              <ac:spMk id="11" creationId="{AA125D40-E322-F0F2-CAA2-8284B2A3F29C}"/>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1100714058" sldId="2147483672"/>
          </pc:sldLayoutMkLst>
          <pc:spChg chg="mod">
            <ac:chgData name="Lesser, Erin" userId="8dc332f5-7456-4b46-a180-62975f9896fb" providerId="ADAL" clId="{6C3424B9-E36F-5EB3-B316-08A99EB297A5}" dt="2026-08-24T16:18:21.856" v="58"/>
            <ac:spMkLst>
              <pc:docMk/>
              <pc:sldMasterMk cId="2497046373" sldId="2147483648"/>
              <pc:sldLayoutMk cId="1100714058" sldId="2147483672"/>
              <ac:spMk id="11" creationId="{2E5C4F2C-0109-FB94-96E1-D65959458260}"/>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3363932358" sldId="2147483673"/>
          </pc:sldLayoutMkLst>
          <pc:spChg chg="mod">
            <ac:chgData name="Lesser, Erin" userId="8dc332f5-7456-4b46-a180-62975f9896fb" providerId="ADAL" clId="{6C3424B9-E36F-5EB3-B316-08A99EB297A5}" dt="2026-08-24T16:18:21.856" v="58"/>
            <ac:spMkLst>
              <pc:docMk/>
              <pc:sldMasterMk cId="2497046373" sldId="2147483648"/>
              <pc:sldLayoutMk cId="3363932358" sldId="2147483673"/>
              <ac:spMk id="11" creationId="{1222F6F6-6565-81DF-1523-1669351E3C16}"/>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3062088400" sldId="2147483674"/>
          </pc:sldLayoutMkLst>
          <pc:spChg chg="mod">
            <ac:chgData name="Lesser, Erin" userId="8dc332f5-7456-4b46-a180-62975f9896fb" providerId="ADAL" clId="{6C3424B9-E36F-5EB3-B316-08A99EB297A5}" dt="2026-08-24T16:18:21.856" v="58"/>
            <ac:spMkLst>
              <pc:docMk/>
              <pc:sldMasterMk cId="2497046373" sldId="2147483648"/>
              <pc:sldLayoutMk cId="3062088400" sldId="2147483674"/>
              <ac:spMk id="11" creationId="{1C2475DD-E169-8EFE-8E49-FEA15E75DD5C}"/>
            </ac:spMkLst>
          </pc:spChg>
        </pc:sldLayoutChg>
        <pc:sldLayoutChg chg="modSp">
          <pc:chgData name="Lesser, Erin" userId="8dc332f5-7456-4b46-a180-62975f9896fb" providerId="ADAL" clId="{6C3424B9-E36F-5EB3-B316-08A99EB297A5}" dt="2026-08-24T16:18:21.856" v="58"/>
          <pc:sldLayoutMkLst>
            <pc:docMk/>
            <pc:sldMasterMk cId="2497046373" sldId="2147483648"/>
            <pc:sldLayoutMk cId="2655694222" sldId="2147483677"/>
          </pc:sldLayoutMkLst>
          <pc:spChg chg="mod">
            <ac:chgData name="Lesser, Erin" userId="8dc332f5-7456-4b46-a180-62975f9896fb" providerId="ADAL" clId="{6C3424B9-E36F-5EB3-B316-08A99EB297A5}" dt="2026-08-24T16:18:21.856" v="58"/>
            <ac:spMkLst>
              <pc:docMk/>
              <pc:sldMasterMk cId="2497046373" sldId="2147483648"/>
              <pc:sldLayoutMk cId="2655694222" sldId="2147483677"/>
              <ac:spMk id="7" creationId="{EA13FD45-5334-3444-CCC8-A57659784D19}"/>
            </ac:spMkLst>
          </pc:spChg>
        </pc:sldLayoutChg>
        <pc:sldLayoutChg chg="modSp mod">
          <pc:chgData name="Lesser, Erin" userId="8dc332f5-7456-4b46-a180-62975f9896fb" providerId="ADAL" clId="{6C3424B9-E36F-5EB3-B316-08A99EB297A5}" dt="2026-08-24T16:19:33.816" v="63" actId="14100"/>
          <pc:sldLayoutMkLst>
            <pc:docMk/>
            <pc:sldMasterMk cId="2497046373" sldId="2147483648"/>
            <pc:sldLayoutMk cId="3642955219" sldId="2147483681"/>
          </pc:sldLayoutMkLst>
          <pc:spChg chg="mod">
            <ac:chgData name="Lesser, Erin" userId="8dc332f5-7456-4b46-a180-62975f9896fb" providerId="ADAL" clId="{6C3424B9-E36F-5EB3-B316-08A99EB297A5}" dt="2026-08-24T16:19:33.816" v="63" actId="14100"/>
            <ac:spMkLst>
              <pc:docMk/>
              <pc:sldMasterMk cId="2497046373" sldId="2147483648"/>
              <pc:sldLayoutMk cId="3642955219" sldId="2147483681"/>
              <ac:spMk id="15" creationId="{D175443B-3B05-1E23-FE33-09B2B124765F}"/>
            </ac:spMkLst>
          </pc:spChg>
          <pc:spChg chg="mod">
            <ac:chgData name="Lesser, Erin" userId="8dc332f5-7456-4b46-a180-62975f9896fb" providerId="ADAL" clId="{6C3424B9-E36F-5EB3-B316-08A99EB297A5}" dt="2026-08-24T16:19:20.600" v="62" actId="14100"/>
            <ac:spMkLst>
              <pc:docMk/>
              <pc:sldMasterMk cId="2497046373" sldId="2147483648"/>
              <pc:sldLayoutMk cId="3642955219" sldId="2147483681"/>
              <ac:spMk id="16" creationId="{E28AFDB1-995A-E092-EA4B-2E96671DD435}"/>
            </ac:spMkLst>
          </pc:spChg>
        </pc:sldLayoutChg>
        <pc:sldLayoutChg chg="delSp modSp mod">
          <pc:chgData name="Lesser, Erin" userId="8dc332f5-7456-4b46-a180-62975f9896fb" providerId="ADAL" clId="{6C3424B9-E36F-5EB3-B316-08A99EB297A5}" dt="2026-08-17T19:04:38.821" v="55" actId="1035"/>
          <pc:sldLayoutMkLst>
            <pc:docMk/>
            <pc:sldMasterMk cId="2497046373" sldId="2147483648"/>
            <pc:sldLayoutMk cId="2669567321" sldId="2147483688"/>
          </pc:sldLayoutMkLst>
          <pc:picChg chg="mod topLvl modCrop">
            <ac:chgData name="Lesser, Erin" userId="8dc332f5-7456-4b46-a180-62975f9896fb" providerId="ADAL" clId="{6C3424B9-E36F-5EB3-B316-08A99EB297A5}" dt="2026-08-17T19:04:38.821" v="55" actId="1035"/>
            <ac:picMkLst>
              <pc:docMk/>
              <pc:sldMasterMk cId="2497046373" sldId="2147483648"/>
              <pc:sldLayoutMk cId="2669567321" sldId="2147483688"/>
              <ac:picMk id="4" creationId="{008C067C-F37E-8236-6CB4-2A039D39573A}"/>
            </ac:picMkLst>
          </pc:picChg>
          <pc:picChg chg="mod topLvl">
            <ac:chgData name="Lesser, Erin" userId="8dc332f5-7456-4b46-a180-62975f9896fb" providerId="ADAL" clId="{6C3424B9-E36F-5EB3-B316-08A99EB297A5}" dt="2026-08-17T19:03:45.827" v="0" actId="165"/>
            <ac:picMkLst>
              <pc:docMk/>
              <pc:sldMasterMk cId="2497046373" sldId="2147483648"/>
              <pc:sldLayoutMk cId="2669567321" sldId="2147483688"/>
              <ac:picMk id="7" creationId="{6E1EEDBC-820F-56BB-EE99-EB9ACC607869}"/>
            </ac:picMkLst>
          </pc:picChg>
        </pc:sldLayoutChg>
        <pc:sldLayoutChg chg="delSp mod">
          <pc:chgData name="Lesser, Erin" userId="8dc332f5-7456-4b46-a180-62975f9896fb" providerId="ADAL" clId="{6C3424B9-E36F-5EB3-B316-08A99EB297A5}" dt="2026-08-17T20:07:04.189" v="56" actId="478"/>
          <pc:sldLayoutMkLst>
            <pc:docMk/>
            <pc:sldMasterMk cId="2497046373" sldId="2147483648"/>
            <pc:sldLayoutMk cId="3200985702" sldId="2147483689"/>
          </pc:sldLayoutMkLst>
        </pc:sldLayoutChg>
        <pc:sldLayoutChg chg="modSp">
          <pc:chgData name="Lesser, Erin" userId="8dc332f5-7456-4b46-a180-62975f9896fb" providerId="ADAL" clId="{6C3424B9-E36F-5EB3-B316-08A99EB297A5}" dt="2026-08-24T16:18:21.856" v="58"/>
          <pc:sldLayoutMkLst>
            <pc:docMk/>
            <pc:sldMasterMk cId="2497046373" sldId="2147483648"/>
            <pc:sldLayoutMk cId="3199021631" sldId="2147483690"/>
          </pc:sldLayoutMkLst>
          <pc:spChg chg="mod">
            <ac:chgData name="Lesser, Erin" userId="8dc332f5-7456-4b46-a180-62975f9896fb" providerId="ADAL" clId="{6C3424B9-E36F-5EB3-B316-08A99EB297A5}" dt="2026-08-24T16:18:21.856" v="58"/>
            <ac:spMkLst>
              <pc:docMk/>
              <pc:sldMasterMk cId="2497046373" sldId="2147483648"/>
              <pc:sldLayoutMk cId="3199021631" sldId="2147483690"/>
              <ac:spMk id="3" creationId="{36A2CF0D-CDAF-F572-F701-F6F66E830DF7}"/>
            </ac:spMkLst>
          </pc:spChg>
        </pc:sldLayoutChg>
      </pc:sldMasterChg>
      <pc:sldMasterChg chg="modSp modSldLayout">
        <pc:chgData name="Lesser, Erin" userId="8dc332f5-7456-4b46-a180-62975f9896fb" providerId="ADAL" clId="{6C3424B9-E36F-5EB3-B316-08A99EB297A5}" dt="2026-08-24T16:20:46.206" v="69"/>
        <pc:sldMasterMkLst>
          <pc:docMk/>
          <pc:sldMasterMk cId="3718711395" sldId="2147483691"/>
        </pc:sldMasterMkLst>
        <pc:spChg chg="mod">
          <ac:chgData name="Lesser, Erin" userId="8dc332f5-7456-4b46-a180-62975f9896fb" providerId="ADAL" clId="{6C3424B9-E36F-5EB3-B316-08A99EB297A5}" dt="2026-08-24T16:18:21.856" v="58"/>
          <ac:spMkLst>
            <pc:docMk/>
            <pc:sldMasterMk cId="3718711395" sldId="2147483691"/>
            <ac:spMk id="3" creationId="{6208E91E-9D7D-0779-374B-A3C34A7014F8}"/>
          </ac:spMkLst>
        </pc:spChg>
        <pc:sldLayoutChg chg="addSp delSp modSp mod">
          <pc:chgData name="Lesser, Erin" userId="8dc332f5-7456-4b46-a180-62975f9896fb" providerId="ADAL" clId="{6C3424B9-E36F-5EB3-B316-08A99EB297A5}" dt="2026-08-24T16:20:46.206" v="69"/>
          <pc:sldLayoutMkLst>
            <pc:docMk/>
            <pc:sldMasterMk cId="3718711395" sldId="2147483691"/>
            <pc:sldLayoutMk cId="58561794" sldId="2147483692"/>
          </pc:sldLayoutMkLst>
          <pc:spChg chg="add mod">
            <ac:chgData name="Lesser, Erin" userId="8dc332f5-7456-4b46-a180-62975f9896fb" providerId="ADAL" clId="{6C3424B9-E36F-5EB3-B316-08A99EB297A5}" dt="2026-08-24T16:20:46.206" v="69"/>
            <ac:spMkLst>
              <pc:docMk/>
              <pc:sldMasterMk cId="3718711395" sldId="2147483691"/>
              <pc:sldLayoutMk cId="58561794" sldId="2147483692"/>
              <ac:spMk id="2" creationId="{B535F48E-0A15-8A30-D86F-BD05C0889700}"/>
            </ac:spMkLst>
          </pc:spChg>
          <pc:spChg chg="add mod">
            <ac:chgData name="Lesser, Erin" userId="8dc332f5-7456-4b46-a180-62975f9896fb" providerId="ADAL" clId="{6C3424B9-E36F-5EB3-B316-08A99EB297A5}" dt="2026-08-24T16:20:46.206" v="69"/>
            <ac:spMkLst>
              <pc:docMk/>
              <pc:sldMasterMk cId="3718711395" sldId="2147483691"/>
              <pc:sldLayoutMk cId="58561794" sldId="2147483692"/>
              <ac:spMk id="3" creationId="{727DD7F0-7E61-1013-152F-96DA25B4920A}"/>
            </ac:spMkLst>
          </pc:spChg>
          <pc:spChg chg="del">
            <ac:chgData name="Lesser, Erin" userId="8dc332f5-7456-4b46-a180-62975f9896fb" providerId="ADAL" clId="{6C3424B9-E36F-5EB3-B316-08A99EB297A5}" dt="2026-08-24T16:20:45.090" v="68" actId="478"/>
            <ac:spMkLst>
              <pc:docMk/>
              <pc:sldMasterMk cId="3718711395" sldId="2147483691"/>
              <pc:sldLayoutMk cId="58561794" sldId="2147483692"/>
              <ac:spMk id="15" creationId="{D175443B-3B05-1E23-FE33-09B2B124765F}"/>
            </ac:spMkLst>
          </pc:spChg>
          <pc:spChg chg="del mod">
            <ac:chgData name="Lesser, Erin" userId="8dc332f5-7456-4b46-a180-62975f9896fb" providerId="ADAL" clId="{6C3424B9-E36F-5EB3-B316-08A99EB297A5}" dt="2026-08-24T16:20:42.796" v="67" actId="478"/>
            <ac:spMkLst>
              <pc:docMk/>
              <pc:sldMasterMk cId="3718711395" sldId="2147483691"/>
              <pc:sldLayoutMk cId="58561794" sldId="2147483692"/>
              <ac:spMk id="16" creationId="{E28AFDB1-995A-E092-EA4B-2E96671DD435}"/>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2592846426" sldId="2147483699"/>
          </pc:sldLayoutMkLst>
          <pc:spChg chg="mod">
            <ac:chgData name="Lesser, Erin" userId="8dc332f5-7456-4b46-a180-62975f9896fb" providerId="ADAL" clId="{6C3424B9-E36F-5EB3-B316-08A99EB297A5}" dt="2026-08-24T16:18:21.856" v="58"/>
            <ac:spMkLst>
              <pc:docMk/>
              <pc:sldMasterMk cId="3718711395" sldId="2147483691"/>
              <pc:sldLayoutMk cId="2592846426" sldId="2147483699"/>
              <ac:spMk id="3" creationId="{23CFB5E6-4591-23DD-AAF3-ABB7FECC7880}"/>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1434235145" sldId="2147483700"/>
          </pc:sldLayoutMkLst>
          <pc:spChg chg="mod">
            <ac:chgData name="Lesser, Erin" userId="8dc332f5-7456-4b46-a180-62975f9896fb" providerId="ADAL" clId="{6C3424B9-E36F-5EB3-B316-08A99EB297A5}" dt="2026-08-24T16:18:21.856" v="58"/>
            <ac:spMkLst>
              <pc:docMk/>
              <pc:sldMasterMk cId="3718711395" sldId="2147483691"/>
              <pc:sldLayoutMk cId="1434235145" sldId="2147483700"/>
              <ac:spMk id="11" creationId="{AA125D40-E322-F0F2-CAA2-8284B2A3F29C}"/>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3888146956" sldId="2147483701"/>
          </pc:sldLayoutMkLst>
          <pc:spChg chg="mod">
            <ac:chgData name="Lesser, Erin" userId="8dc332f5-7456-4b46-a180-62975f9896fb" providerId="ADAL" clId="{6C3424B9-E36F-5EB3-B316-08A99EB297A5}" dt="2026-08-24T16:18:21.856" v="58"/>
            <ac:spMkLst>
              <pc:docMk/>
              <pc:sldMasterMk cId="3718711395" sldId="2147483691"/>
              <pc:sldLayoutMk cId="3888146956" sldId="2147483701"/>
              <ac:spMk id="11" creationId="{2E5C4F2C-0109-FB94-96E1-D65959458260}"/>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469737065" sldId="2147483702"/>
          </pc:sldLayoutMkLst>
          <pc:spChg chg="mod">
            <ac:chgData name="Lesser, Erin" userId="8dc332f5-7456-4b46-a180-62975f9896fb" providerId="ADAL" clId="{6C3424B9-E36F-5EB3-B316-08A99EB297A5}" dt="2026-08-24T16:18:21.856" v="58"/>
            <ac:spMkLst>
              <pc:docMk/>
              <pc:sldMasterMk cId="3718711395" sldId="2147483691"/>
              <pc:sldLayoutMk cId="469737065" sldId="2147483702"/>
              <ac:spMk id="11" creationId="{1222F6F6-6565-81DF-1523-1669351E3C16}"/>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629672220" sldId="2147483703"/>
          </pc:sldLayoutMkLst>
          <pc:spChg chg="mod">
            <ac:chgData name="Lesser, Erin" userId="8dc332f5-7456-4b46-a180-62975f9896fb" providerId="ADAL" clId="{6C3424B9-E36F-5EB3-B316-08A99EB297A5}" dt="2026-08-24T16:18:21.856" v="58"/>
            <ac:spMkLst>
              <pc:docMk/>
              <pc:sldMasterMk cId="3718711395" sldId="2147483691"/>
              <pc:sldLayoutMk cId="629672220" sldId="2147483703"/>
              <ac:spMk id="11" creationId="{1C2475DD-E169-8EFE-8E49-FEA15E75DD5C}"/>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1287974570" sldId="2147483704"/>
          </pc:sldLayoutMkLst>
          <pc:spChg chg="mod">
            <ac:chgData name="Lesser, Erin" userId="8dc332f5-7456-4b46-a180-62975f9896fb" providerId="ADAL" clId="{6C3424B9-E36F-5EB3-B316-08A99EB297A5}" dt="2026-08-24T16:18:21.856" v="58"/>
            <ac:spMkLst>
              <pc:docMk/>
              <pc:sldMasterMk cId="3718711395" sldId="2147483691"/>
              <pc:sldLayoutMk cId="1287974570" sldId="2147483704"/>
              <ac:spMk id="15" creationId="{69218788-45A9-12C5-78E9-C234233DA12C}"/>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2061786417" sldId="2147483705"/>
          </pc:sldLayoutMkLst>
          <pc:spChg chg="mod">
            <ac:chgData name="Lesser, Erin" userId="8dc332f5-7456-4b46-a180-62975f9896fb" providerId="ADAL" clId="{6C3424B9-E36F-5EB3-B316-08A99EB297A5}" dt="2026-08-24T16:18:21.856" v="58"/>
            <ac:spMkLst>
              <pc:docMk/>
              <pc:sldMasterMk cId="3718711395" sldId="2147483691"/>
              <pc:sldLayoutMk cId="2061786417" sldId="2147483705"/>
              <ac:spMk id="7" creationId="{EA13FD45-5334-3444-CCC8-A57659784D19}"/>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4083526413" sldId="2147483706"/>
          </pc:sldLayoutMkLst>
          <pc:spChg chg="mod">
            <ac:chgData name="Lesser, Erin" userId="8dc332f5-7456-4b46-a180-62975f9896fb" providerId="ADAL" clId="{6C3424B9-E36F-5EB3-B316-08A99EB297A5}" dt="2026-08-24T16:18:21.856" v="58"/>
            <ac:spMkLst>
              <pc:docMk/>
              <pc:sldMasterMk cId="3718711395" sldId="2147483691"/>
              <pc:sldLayoutMk cId="4083526413" sldId="2147483706"/>
              <ac:spMk id="6" creationId="{532AF8A0-93F8-E67C-CE16-F3509187A3E2}"/>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1716391174" sldId="2147483709"/>
          </pc:sldLayoutMkLst>
          <pc:spChg chg="mod">
            <ac:chgData name="Lesser, Erin" userId="8dc332f5-7456-4b46-a180-62975f9896fb" providerId="ADAL" clId="{6C3424B9-E36F-5EB3-B316-08A99EB297A5}" dt="2026-08-24T16:18:21.856" v="58"/>
            <ac:spMkLst>
              <pc:docMk/>
              <pc:sldMasterMk cId="3718711395" sldId="2147483691"/>
              <pc:sldLayoutMk cId="1716391174" sldId="2147483709"/>
              <ac:spMk id="3" creationId="{A11BC416-A4B8-2CF0-DE56-0E8CF31D22F6}"/>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2517293999" sldId="2147483710"/>
          </pc:sldLayoutMkLst>
          <pc:spChg chg="mod">
            <ac:chgData name="Lesser, Erin" userId="8dc332f5-7456-4b46-a180-62975f9896fb" providerId="ADAL" clId="{6C3424B9-E36F-5EB3-B316-08A99EB297A5}" dt="2026-08-24T16:18:21.856" v="58"/>
            <ac:spMkLst>
              <pc:docMk/>
              <pc:sldMasterMk cId="3718711395" sldId="2147483691"/>
              <pc:sldLayoutMk cId="2517293999" sldId="2147483710"/>
              <ac:spMk id="3" creationId="{702D9823-B4D5-51DD-1030-50BC387302E8}"/>
            </ac:spMkLst>
          </pc:spChg>
          <pc:spChg chg="mod">
            <ac:chgData name="Lesser, Erin" userId="8dc332f5-7456-4b46-a180-62975f9896fb" providerId="ADAL" clId="{6C3424B9-E36F-5EB3-B316-08A99EB297A5}" dt="2026-08-24T16:18:21.856" v="58"/>
            <ac:spMkLst>
              <pc:docMk/>
              <pc:sldMasterMk cId="3718711395" sldId="2147483691"/>
              <pc:sldLayoutMk cId="2517293999" sldId="2147483710"/>
              <ac:spMk id="4" creationId="{2BC50702-3ABE-1282-DD40-535DE9F1D502}"/>
            </ac:spMkLst>
          </pc:spChg>
        </pc:sldLayoutChg>
        <pc:sldLayoutChg chg="modSp">
          <pc:chgData name="Lesser, Erin" userId="8dc332f5-7456-4b46-a180-62975f9896fb" providerId="ADAL" clId="{6C3424B9-E36F-5EB3-B316-08A99EB297A5}" dt="2026-08-24T16:18:21.856" v="58"/>
          <pc:sldLayoutMkLst>
            <pc:docMk/>
            <pc:sldMasterMk cId="3718711395" sldId="2147483691"/>
            <pc:sldLayoutMk cId="1476678759" sldId="2147483712"/>
          </pc:sldLayoutMkLst>
          <pc:spChg chg="mod">
            <ac:chgData name="Lesser, Erin" userId="8dc332f5-7456-4b46-a180-62975f9896fb" providerId="ADAL" clId="{6C3424B9-E36F-5EB3-B316-08A99EB297A5}" dt="2026-08-24T16:18:21.856" v="58"/>
            <ac:spMkLst>
              <pc:docMk/>
              <pc:sldMasterMk cId="3718711395" sldId="2147483691"/>
              <pc:sldLayoutMk cId="1476678759" sldId="2147483712"/>
              <ac:spMk id="3" creationId="{36A2CF0D-CDAF-F572-F701-F6F66E830DF7}"/>
            </ac:spMkLst>
          </pc:spChg>
        </pc:sldLayoutChg>
      </pc:sldMasterChg>
      <pc:sldMasterChg chg="modSp modSldLayout">
        <pc:chgData name="Lesser, Erin" userId="8dc332f5-7456-4b46-a180-62975f9896fb" providerId="ADAL" clId="{6C3424B9-E36F-5EB3-B316-08A99EB297A5}" dt="2026-08-24T16:20:32.105" v="66"/>
        <pc:sldMasterMkLst>
          <pc:docMk/>
          <pc:sldMasterMk cId="1267012160" sldId="2147483713"/>
        </pc:sldMasterMkLst>
        <pc:spChg chg="mod">
          <ac:chgData name="Lesser, Erin" userId="8dc332f5-7456-4b46-a180-62975f9896fb" providerId="ADAL" clId="{6C3424B9-E36F-5EB3-B316-08A99EB297A5}" dt="2026-08-24T16:18:21.856" v="58"/>
          <ac:spMkLst>
            <pc:docMk/>
            <pc:sldMasterMk cId="1267012160" sldId="2147483713"/>
            <ac:spMk id="3" creationId="{6208E91E-9D7D-0779-374B-A3C34A7014F8}"/>
          </ac:spMkLst>
        </pc:spChg>
        <pc:sldLayoutChg chg="addSp delSp modSp mod">
          <pc:chgData name="Lesser, Erin" userId="8dc332f5-7456-4b46-a180-62975f9896fb" providerId="ADAL" clId="{6C3424B9-E36F-5EB3-B316-08A99EB297A5}" dt="2026-08-24T16:20:32.105" v="66"/>
          <pc:sldLayoutMkLst>
            <pc:docMk/>
            <pc:sldMasterMk cId="1267012160" sldId="2147483713"/>
            <pc:sldLayoutMk cId="2838973742" sldId="2147483714"/>
          </pc:sldLayoutMkLst>
          <pc:spChg chg="add mod">
            <ac:chgData name="Lesser, Erin" userId="8dc332f5-7456-4b46-a180-62975f9896fb" providerId="ADAL" clId="{6C3424B9-E36F-5EB3-B316-08A99EB297A5}" dt="2026-08-24T16:20:32.105" v="66"/>
            <ac:spMkLst>
              <pc:docMk/>
              <pc:sldMasterMk cId="1267012160" sldId="2147483713"/>
              <pc:sldLayoutMk cId="2838973742" sldId="2147483714"/>
              <ac:spMk id="2" creationId="{5F1D3218-496F-193F-DFFA-F24A058F8898}"/>
            </ac:spMkLst>
          </pc:spChg>
          <pc:spChg chg="add mod">
            <ac:chgData name="Lesser, Erin" userId="8dc332f5-7456-4b46-a180-62975f9896fb" providerId="ADAL" clId="{6C3424B9-E36F-5EB3-B316-08A99EB297A5}" dt="2026-08-24T16:20:32.105" v="66"/>
            <ac:spMkLst>
              <pc:docMk/>
              <pc:sldMasterMk cId="1267012160" sldId="2147483713"/>
              <pc:sldLayoutMk cId="2838973742" sldId="2147483714"/>
              <ac:spMk id="3" creationId="{B8F1E934-857B-8DA8-9307-C6AA77E36378}"/>
            </ac:spMkLst>
          </pc:spChg>
          <pc:spChg chg="del">
            <ac:chgData name="Lesser, Erin" userId="8dc332f5-7456-4b46-a180-62975f9896fb" providerId="ADAL" clId="{6C3424B9-E36F-5EB3-B316-08A99EB297A5}" dt="2026-08-24T16:20:31" v="65" actId="478"/>
            <ac:spMkLst>
              <pc:docMk/>
              <pc:sldMasterMk cId="1267012160" sldId="2147483713"/>
              <pc:sldLayoutMk cId="2838973742" sldId="2147483714"/>
              <ac:spMk id="15" creationId="{D175443B-3B05-1E23-FE33-09B2B124765F}"/>
            </ac:spMkLst>
          </pc:spChg>
          <pc:spChg chg="del mod">
            <ac:chgData name="Lesser, Erin" userId="8dc332f5-7456-4b46-a180-62975f9896fb" providerId="ADAL" clId="{6C3424B9-E36F-5EB3-B316-08A99EB297A5}" dt="2026-08-24T16:20:28.833" v="64" actId="478"/>
            <ac:spMkLst>
              <pc:docMk/>
              <pc:sldMasterMk cId="1267012160" sldId="2147483713"/>
              <pc:sldLayoutMk cId="2838973742" sldId="2147483714"/>
              <ac:spMk id="16" creationId="{E28AFDB1-995A-E092-EA4B-2E96671DD435}"/>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2673947092" sldId="2147483721"/>
          </pc:sldLayoutMkLst>
          <pc:spChg chg="mod">
            <ac:chgData name="Lesser, Erin" userId="8dc332f5-7456-4b46-a180-62975f9896fb" providerId="ADAL" clId="{6C3424B9-E36F-5EB3-B316-08A99EB297A5}" dt="2026-08-24T16:18:21.856" v="58"/>
            <ac:spMkLst>
              <pc:docMk/>
              <pc:sldMasterMk cId="1267012160" sldId="2147483713"/>
              <pc:sldLayoutMk cId="2673947092" sldId="2147483721"/>
              <ac:spMk id="3" creationId="{23CFB5E6-4591-23DD-AAF3-ABB7FECC7880}"/>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1784760251" sldId="2147483722"/>
          </pc:sldLayoutMkLst>
          <pc:spChg chg="mod">
            <ac:chgData name="Lesser, Erin" userId="8dc332f5-7456-4b46-a180-62975f9896fb" providerId="ADAL" clId="{6C3424B9-E36F-5EB3-B316-08A99EB297A5}" dt="2026-08-24T16:18:21.856" v="58"/>
            <ac:spMkLst>
              <pc:docMk/>
              <pc:sldMasterMk cId="1267012160" sldId="2147483713"/>
              <pc:sldLayoutMk cId="1784760251" sldId="2147483722"/>
              <ac:spMk id="11" creationId="{AA125D40-E322-F0F2-CAA2-8284B2A3F29C}"/>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2544118963" sldId="2147483723"/>
          </pc:sldLayoutMkLst>
          <pc:spChg chg="mod">
            <ac:chgData name="Lesser, Erin" userId="8dc332f5-7456-4b46-a180-62975f9896fb" providerId="ADAL" clId="{6C3424B9-E36F-5EB3-B316-08A99EB297A5}" dt="2026-08-24T16:18:21.856" v="58"/>
            <ac:spMkLst>
              <pc:docMk/>
              <pc:sldMasterMk cId="1267012160" sldId="2147483713"/>
              <pc:sldLayoutMk cId="2544118963" sldId="2147483723"/>
              <ac:spMk id="11" creationId="{2E5C4F2C-0109-FB94-96E1-D65959458260}"/>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438172778" sldId="2147483724"/>
          </pc:sldLayoutMkLst>
          <pc:spChg chg="mod">
            <ac:chgData name="Lesser, Erin" userId="8dc332f5-7456-4b46-a180-62975f9896fb" providerId="ADAL" clId="{6C3424B9-E36F-5EB3-B316-08A99EB297A5}" dt="2026-08-24T16:18:21.856" v="58"/>
            <ac:spMkLst>
              <pc:docMk/>
              <pc:sldMasterMk cId="1267012160" sldId="2147483713"/>
              <pc:sldLayoutMk cId="438172778" sldId="2147483724"/>
              <ac:spMk id="11" creationId="{1222F6F6-6565-81DF-1523-1669351E3C16}"/>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2059819594" sldId="2147483725"/>
          </pc:sldLayoutMkLst>
          <pc:spChg chg="mod">
            <ac:chgData name="Lesser, Erin" userId="8dc332f5-7456-4b46-a180-62975f9896fb" providerId="ADAL" clId="{6C3424B9-E36F-5EB3-B316-08A99EB297A5}" dt="2026-08-24T16:18:21.856" v="58"/>
            <ac:spMkLst>
              <pc:docMk/>
              <pc:sldMasterMk cId="1267012160" sldId="2147483713"/>
              <pc:sldLayoutMk cId="2059819594" sldId="2147483725"/>
              <ac:spMk id="11" creationId="{1C2475DD-E169-8EFE-8E49-FEA15E75DD5C}"/>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1332344878" sldId="2147483726"/>
          </pc:sldLayoutMkLst>
          <pc:spChg chg="mod">
            <ac:chgData name="Lesser, Erin" userId="8dc332f5-7456-4b46-a180-62975f9896fb" providerId="ADAL" clId="{6C3424B9-E36F-5EB3-B316-08A99EB297A5}" dt="2026-08-24T16:18:21.856" v="58"/>
            <ac:spMkLst>
              <pc:docMk/>
              <pc:sldMasterMk cId="1267012160" sldId="2147483713"/>
              <pc:sldLayoutMk cId="1332344878" sldId="2147483726"/>
              <ac:spMk id="15" creationId="{69218788-45A9-12C5-78E9-C234233DA12C}"/>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2258063272" sldId="2147483727"/>
          </pc:sldLayoutMkLst>
          <pc:spChg chg="mod">
            <ac:chgData name="Lesser, Erin" userId="8dc332f5-7456-4b46-a180-62975f9896fb" providerId="ADAL" clId="{6C3424B9-E36F-5EB3-B316-08A99EB297A5}" dt="2026-08-24T16:18:21.856" v="58"/>
            <ac:spMkLst>
              <pc:docMk/>
              <pc:sldMasterMk cId="1267012160" sldId="2147483713"/>
              <pc:sldLayoutMk cId="2258063272" sldId="2147483727"/>
              <ac:spMk id="7" creationId="{EA13FD45-5334-3444-CCC8-A57659784D19}"/>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865226228" sldId="2147483728"/>
          </pc:sldLayoutMkLst>
          <pc:spChg chg="mod">
            <ac:chgData name="Lesser, Erin" userId="8dc332f5-7456-4b46-a180-62975f9896fb" providerId="ADAL" clId="{6C3424B9-E36F-5EB3-B316-08A99EB297A5}" dt="2026-08-24T16:18:21.856" v="58"/>
            <ac:spMkLst>
              <pc:docMk/>
              <pc:sldMasterMk cId="1267012160" sldId="2147483713"/>
              <pc:sldLayoutMk cId="865226228" sldId="2147483728"/>
              <ac:spMk id="6" creationId="{60B2E5F7-8C1C-2E11-F08F-30171854EA4C}"/>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2721066889" sldId="2147483731"/>
          </pc:sldLayoutMkLst>
          <pc:spChg chg="mod">
            <ac:chgData name="Lesser, Erin" userId="8dc332f5-7456-4b46-a180-62975f9896fb" providerId="ADAL" clId="{6C3424B9-E36F-5EB3-B316-08A99EB297A5}" dt="2026-08-24T16:18:21.856" v="58"/>
            <ac:spMkLst>
              <pc:docMk/>
              <pc:sldMasterMk cId="1267012160" sldId="2147483713"/>
              <pc:sldLayoutMk cId="2721066889" sldId="2147483731"/>
              <ac:spMk id="3" creationId="{A11BC416-A4B8-2CF0-DE56-0E8CF31D22F6}"/>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1873854077" sldId="2147483732"/>
          </pc:sldLayoutMkLst>
          <pc:spChg chg="mod">
            <ac:chgData name="Lesser, Erin" userId="8dc332f5-7456-4b46-a180-62975f9896fb" providerId="ADAL" clId="{6C3424B9-E36F-5EB3-B316-08A99EB297A5}" dt="2026-08-24T16:18:21.856" v="58"/>
            <ac:spMkLst>
              <pc:docMk/>
              <pc:sldMasterMk cId="1267012160" sldId="2147483713"/>
              <pc:sldLayoutMk cId="1873854077" sldId="2147483732"/>
              <ac:spMk id="3" creationId="{702D9823-B4D5-51DD-1030-50BC387302E8}"/>
            </ac:spMkLst>
          </pc:spChg>
          <pc:spChg chg="mod">
            <ac:chgData name="Lesser, Erin" userId="8dc332f5-7456-4b46-a180-62975f9896fb" providerId="ADAL" clId="{6C3424B9-E36F-5EB3-B316-08A99EB297A5}" dt="2026-08-24T16:18:21.856" v="58"/>
            <ac:spMkLst>
              <pc:docMk/>
              <pc:sldMasterMk cId="1267012160" sldId="2147483713"/>
              <pc:sldLayoutMk cId="1873854077" sldId="2147483732"/>
              <ac:spMk id="4" creationId="{2BC50702-3ABE-1282-DD40-535DE9F1D502}"/>
            </ac:spMkLst>
          </pc:spChg>
        </pc:sldLayoutChg>
        <pc:sldLayoutChg chg="modSp">
          <pc:chgData name="Lesser, Erin" userId="8dc332f5-7456-4b46-a180-62975f9896fb" providerId="ADAL" clId="{6C3424B9-E36F-5EB3-B316-08A99EB297A5}" dt="2026-08-24T16:18:21.856" v="58"/>
          <pc:sldLayoutMkLst>
            <pc:docMk/>
            <pc:sldMasterMk cId="1267012160" sldId="2147483713"/>
            <pc:sldLayoutMk cId="353557781" sldId="2147483734"/>
          </pc:sldLayoutMkLst>
          <pc:spChg chg="mod">
            <ac:chgData name="Lesser, Erin" userId="8dc332f5-7456-4b46-a180-62975f9896fb" providerId="ADAL" clId="{6C3424B9-E36F-5EB3-B316-08A99EB297A5}" dt="2026-08-24T16:18:21.856" v="58"/>
            <ac:spMkLst>
              <pc:docMk/>
              <pc:sldMasterMk cId="1267012160" sldId="2147483713"/>
              <pc:sldLayoutMk cId="353557781" sldId="2147483734"/>
              <ac:spMk id="3" creationId="{36A2CF0D-CDAF-F572-F701-F6F66E830DF7}"/>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245-5740-8E03-D053458CF09F}"/>
            </c:ext>
          </c:extLst>
        </c:ser>
        <c:ser>
          <c:idx val="1"/>
          <c:order val="1"/>
          <c:tx>
            <c:strRef>
              <c:f>Sheet1!$C$1</c:f>
              <c:strCache>
                <c:ptCount val="1"/>
                <c:pt idx="0">
                  <c:v>Series 2</c:v>
                </c:pt>
              </c:strCache>
            </c:strRef>
          </c:tx>
          <c:spPr>
            <a:solidFill>
              <a:schemeClr val="accent2"/>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245-5740-8E03-D053458CF09F}"/>
            </c:ext>
          </c:extLst>
        </c:ser>
        <c:ser>
          <c:idx val="2"/>
          <c:order val="2"/>
          <c:tx>
            <c:strRef>
              <c:f>Sheet1!$D$1</c:f>
              <c:strCache>
                <c:ptCount val="1"/>
                <c:pt idx="0">
                  <c:v>Series 3</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245-5740-8E03-D053458CF09F}"/>
            </c:ext>
          </c:extLst>
        </c:ser>
        <c:dLbls>
          <c:showLegendKey val="0"/>
          <c:showVal val="0"/>
          <c:showCatName val="0"/>
          <c:showSerName val="0"/>
          <c:showPercent val="0"/>
          <c:showBubbleSize val="0"/>
        </c:dLbls>
        <c:gapWidth val="150"/>
        <c:shape val="box"/>
        <c:axId val="217538432"/>
        <c:axId val="217546048"/>
        <c:axId val="0"/>
      </c:bar3DChart>
      <c:catAx>
        <c:axId val="2175384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7546048"/>
        <c:crosses val="autoZero"/>
        <c:auto val="1"/>
        <c:lblAlgn val="ctr"/>
        <c:lblOffset val="100"/>
        <c:noMultiLvlLbl val="0"/>
      </c:catAx>
      <c:valAx>
        <c:axId val="217546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75384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785655-14DD-9F4F-B61F-6E45DB538906}" type="datetimeFigureOut">
              <a:rPr lang="en-US" smtClean="0"/>
              <a:t>9/2/26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79CF52-9948-A943-84BE-A911F0C564A7}" type="slidenum">
              <a:rPr lang="en-US" smtClean="0"/>
              <a:t>‹#›</a:t>
            </a:fld>
            <a:endParaRPr lang="en-US"/>
          </a:p>
        </p:txBody>
      </p:sp>
    </p:spTree>
    <p:extLst>
      <p:ext uri="{BB962C8B-B14F-4D97-AF65-F5344CB8AC3E}">
        <p14:creationId xmlns:p14="http://schemas.microsoft.com/office/powerpoint/2010/main" val="171041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79CF52-9948-A943-84BE-A911F0C564A7}" type="slidenum">
              <a:rPr lang="en-US" smtClean="0"/>
              <a:t>16</a:t>
            </a:fld>
            <a:endParaRPr lang="en-US"/>
          </a:p>
        </p:txBody>
      </p:sp>
    </p:spTree>
    <p:extLst>
      <p:ext uri="{BB962C8B-B14F-4D97-AF65-F5344CB8AC3E}">
        <p14:creationId xmlns:p14="http://schemas.microsoft.com/office/powerpoint/2010/main" val="1033132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79CF52-9948-A943-84BE-A911F0C564A7}" type="slidenum">
              <a:rPr lang="en-US" smtClean="0"/>
              <a:t>36</a:t>
            </a:fld>
            <a:endParaRPr lang="en-US"/>
          </a:p>
        </p:txBody>
      </p:sp>
    </p:spTree>
    <p:extLst>
      <p:ext uri="{BB962C8B-B14F-4D97-AF65-F5344CB8AC3E}">
        <p14:creationId xmlns:p14="http://schemas.microsoft.com/office/powerpoint/2010/main" val="1213509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79CF52-9948-A943-84BE-A911F0C564A7}" type="slidenum">
              <a:rPr lang="en-US" smtClean="0"/>
              <a:t>37</a:t>
            </a:fld>
            <a:endParaRPr lang="en-US"/>
          </a:p>
        </p:txBody>
      </p:sp>
    </p:spTree>
    <p:extLst>
      <p:ext uri="{BB962C8B-B14F-4D97-AF65-F5344CB8AC3E}">
        <p14:creationId xmlns:p14="http://schemas.microsoft.com/office/powerpoint/2010/main" val="32628516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emf"/><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25.emf"/><Relationship Id="rId4" Type="http://schemas.openxmlformats.org/officeDocument/2006/relationships/image" Target="../media/image10.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7.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2.emf"/><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em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emf"/><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25.emf"/><Relationship Id="rId4" Type="http://schemas.openxmlformats.org/officeDocument/2006/relationships/image" Target="../media/image10.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2.emf"/><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13.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17.emf"/></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7.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D175443B-3B05-1E23-FE33-09B2B124765F}"/>
              </a:ext>
            </a:extLst>
          </p:cNvPr>
          <p:cNvSpPr>
            <a:spLocks noGrp="1"/>
          </p:cNvSpPr>
          <p:nvPr userDrawn="1">
            <p:ph type="title"/>
          </p:nvPr>
        </p:nvSpPr>
        <p:spPr>
          <a:xfrm>
            <a:off x="653690" y="3114698"/>
            <a:ext cx="5058341" cy="1957365"/>
          </a:xfrm>
        </p:spPr>
        <p:txBody>
          <a:bodyPr anchor="b">
            <a:normAutofit/>
          </a:bodyPr>
          <a:lstStyle>
            <a:lvl1pPr>
              <a:defRPr sz="4400" b="1" i="0">
                <a:solidFill>
                  <a:schemeClr val="bg1"/>
                </a:solidFill>
                <a:latin typeface="Prometo Black" panose="020B0604030203060203" pitchFamily="34" charset="77"/>
              </a:defRPr>
            </a:lvl1pPr>
          </a:lstStyle>
          <a:p>
            <a:endParaRPr lang="en-US" dirty="0"/>
          </a:p>
        </p:txBody>
      </p:sp>
      <p:sp>
        <p:nvSpPr>
          <p:cNvPr id="16" name="Text Placeholder 13">
            <a:extLst>
              <a:ext uri="{FF2B5EF4-FFF2-40B4-BE49-F238E27FC236}">
                <a16:creationId xmlns:a16="http://schemas.microsoft.com/office/drawing/2014/main" id="{E28AFDB1-995A-E092-EA4B-2E96671DD435}"/>
              </a:ext>
            </a:extLst>
          </p:cNvPr>
          <p:cNvSpPr>
            <a:spLocks noGrp="1"/>
          </p:cNvSpPr>
          <p:nvPr userDrawn="1">
            <p:ph type="body" sz="quarter" idx="13"/>
          </p:nvPr>
        </p:nvSpPr>
        <p:spPr>
          <a:xfrm>
            <a:off x="653690" y="5300664"/>
            <a:ext cx="5058341" cy="814306"/>
          </a:xfrm>
        </p:spPr>
        <p:txBody>
          <a:bodyPr anchor="t">
            <a:normAutofit/>
          </a:bodyPr>
          <a:lstStyle>
            <a:lvl1pPr>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US" dirty="0"/>
          </a:p>
        </p:txBody>
      </p:sp>
      <p:pic>
        <p:nvPicPr>
          <p:cNvPr id="7" name="Picture 6">
            <a:extLst>
              <a:ext uri="{FF2B5EF4-FFF2-40B4-BE49-F238E27FC236}">
                <a16:creationId xmlns:a16="http://schemas.microsoft.com/office/drawing/2014/main" id="{DAA1553D-0D69-EFE6-E614-465FCB9AD107}"/>
              </a:ext>
            </a:extLst>
          </p:cNvPr>
          <p:cNvPicPr>
            <a:picLocks noChangeAspect="1"/>
          </p:cNvPicPr>
          <p:nvPr userDrawn="1"/>
        </p:nvPicPr>
        <p:blipFill>
          <a:blip r:embed="rId3"/>
          <a:srcRect l="8477" t="14317" r="5991" b="19678"/>
          <a:stretch>
            <a:fillRect/>
          </a:stretch>
        </p:blipFill>
        <p:spPr>
          <a:xfrm>
            <a:off x="653690" y="1465943"/>
            <a:ext cx="3962401" cy="1248228"/>
          </a:xfrm>
          <a:prstGeom prst="rect">
            <a:avLst/>
          </a:prstGeom>
        </p:spPr>
      </p:pic>
    </p:spTree>
    <p:extLst>
      <p:ext uri="{BB962C8B-B14F-4D97-AF65-F5344CB8AC3E}">
        <p14:creationId xmlns:p14="http://schemas.microsoft.com/office/powerpoint/2010/main" val="3642955219"/>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7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Section Title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9C687B1-30C5-FE24-AA66-D680B4571A19}"/>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2E5C4F2C-0109-FB94-96E1-D65959458260}"/>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FADFE40C-C291-497C-0382-D1E0BC8ABAD0}"/>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1007140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Section Titl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07FBDC57-6D97-9BAB-0B25-D66B9A10BA95}"/>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1222F6F6-6565-81DF-1523-1669351E3C16}"/>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757E4912-A5D6-C5A5-BD90-C8EEB047A2D6}"/>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3639323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Section Titl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AF2A534C-4C59-DF00-54AA-7DB8A42097DB}"/>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1C2475DD-E169-8EFE-8E49-FEA15E75DD5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Prometo Medium" panose="020B0604030203060203" pitchFamily="34"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pic>
        <p:nvPicPr>
          <p:cNvPr id="5" name="Picture 4">
            <a:extLst>
              <a:ext uri="{FF2B5EF4-FFF2-40B4-BE49-F238E27FC236}">
                <a16:creationId xmlns:a16="http://schemas.microsoft.com/office/drawing/2014/main" id="{F297BB23-81B8-998B-5A5B-CE7CB3EC32C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0620884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b-Section Titl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D4F8EC5A-B83A-C7E2-BFDA-C0573F51D47D}"/>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5" name="Text Placeholder 13">
            <a:extLst>
              <a:ext uri="{FF2B5EF4-FFF2-40B4-BE49-F238E27FC236}">
                <a16:creationId xmlns:a16="http://schemas.microsoft.com/office/drawing/2014/main" id="{69218788-45A9-12C5-78E9-C234233DA12C}"/>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A71A7013-BD47-A030-3EA2-DB64360A7C8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4130904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Section Title 7">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896A4F9-BCAC-FAD1-113D-FFDA61F84F4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7" name="Text Placeholder 13">
            <a:extLst>
              <a:ext uri="{FF2B5EF4-FFF2-40B4-BE49-F238E27FC236}">
                <a16:creationId xmlns:a16="http://schemas.microsoft.com/office/drawing/2014/main" id="{EA13FD45-5334-3444-CCC8-A57659784D19}"/>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9" name="Picture 8">
            <a:extLst>
              <a:ext uri="{FF2B5EF4-FFF2-40B4-BE49-F238E27FC236}">
                <a16:creationId xmlns:a16="http://schemas.microsoft.com/office/drawing/2014/main" id="{129EFDB0-2636-5CCC-8F07-ED188797DBF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6556942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Section Title 8">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76A570-81B5-7AC9-2DE6-CD547EAEBA7C}"/>
              </a:ext>
            </a:extLst>
          </p:cNvPr>
          <p:cNvSpPr/>
          <p:nvPr userDrawn="1"/>
        </p:nvSpPr>
        <p:spPr>
          <a:xfrm>
            <a:off x="-1" y="1"/>
            <a:ext cx="12192001"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828D7E4-2480-EED9-D7B5-ECBAAF148508}"/>
              </a:ext>
            </a:extLst>
          </p:cNvPr>
          <p:cNvPicPr>
            <a:picLocks noChangeAspect="1"/>
          </p:cNvPicPr>
          <p:nvPr userDrawn="1"/>
        </p:nvPicPr>
        <p:blipFill>
          <a:blip r:embed="rId2"/>
          <a:srcRect t="7885" r="5580" b="39084"/>
          <a:stretch>
            <a:fillRect/>
          </a:stretch>
        </p:blipFill>
        <p:spPr>
          <a:xfrm>
            <a:off x="1" y="-1"/>
            <a:ext cx="12192000" cy="6858001"/>
          </a:xfrm>
          <a:prstGeom prst="rect">
            <a:avLst/>
          </a:prstGeom>
        </p:spPr>
      </p:pic>
      <p:pic>
        <p:nvPicPr>
          <p:cNvPr id="2" name="Picture 1">
            <a:extLst>
              <a:ext uri="{FF2B5EF4-FFF2-40B4-BE49-F238E27FC236}">
                <a16:creationId xmlns:a16="http://schemas.microsoft.com/office/drawing/2014/main" id="{439B9023-FB00-BA3A-4262-325DA893469D}"/>
              </a:ext>
            </a:extLst>
          </p:cNvPr>
          <p:cNvPicPr>
            <a:picLocks noChangeAspect="1"/>
          </p:cNvPicPr>
          <p:nvPr userDrawn="1"/>
        </p:nvPicPr>
        <p:blipFill>
          <a:blip r:embed="rId3"/>
          <a:srcRect l="1248" r="10695" b="40988"/>
          <a:stretch>
            <a:fillRect/>
          </a:stretch>
        </p:blipFill>
        <p:spPr>
          <a:xfrm>
            <a:off x="-2" y="288211"/>
            <a:ext cx="12192000" cy="6569788"/>
          </a:xfrm>
          <a:prstGeom prst="rect">
            <a:avLst/>
          </a:prstGeom>
        </p:spPr>
      </p:pic>
      <p:sp>
        <p:nvSpPr>
          <p:cNvPr id="17" name="Title 1">
            <a:extLst>
              <a:ext uri="{FF2B5EF4-FFF2-40B4-BE49-F238E27FC236}">
                <a16:creationId xmlns:a16="http://schemas.microsoft.com/office/drawing/2014/main" id="{1F2F40F2-87E7-7328-A843-62354C9F3525}"/>
              </a:ext>
            </a:extLst>
          </p:cNvPr>
          <p:cNvSpPr>
            <a:spLocks noGrp="1"/>
          </p:cNvSpPr>
          <p:nvPr>
            <p:ph type="title"/>
          </p:nvPr>
        </p:nvSpPr>
        <p:spPr>
          <a:xfrm>
            <a:off x="1225198" y="1483464"/>
            <a:ext cx="10204802" cy="1245458"/>
          </a:xfrm>
        </p:spPr>
        <p:txBody>
          <a:bodyPr anchor="b">
            <a:noAutofit/>
          </a:bodyPr>
          <a:lstStyle>
            <a:lvl1pPr algn="ctr">
              <a:defRPr sz="4400" b="1" i="0">
                <a:solidFill>
                  <a:schemeClr val="tx1"/>
                </a:solidFill>
                <a:latin typeface="Prometo Black" panose="020B0604030203060203" pitchFamily="34" charset="77"/>
              </a:defRPr>
            </a:lvl1pPr>
          </a:lstStyle>
          <a:p>
            <a:endParaRPr lang="en-US" dirty="0"/>
          </a:p>
        </p:txBody>
      </p:sp>
      <p:pic>
        <p:nvPicPr>
          <p:cNvPr id="5" name="Picture 4">
            <a:extLst>
              <a:ext uri="{FF2B5EF4-FFF2-40B4-BE49-F238E27FC236}">
                <a16:creationId xmlns:a16="http://schemas.microsoft.com/office/drawing/2014/main" id="{770724C1-1262-C4D1-7639-F5FF784BB13A}"/>
              </a:ext>
            </a:extLst>
          </p:cNvPr>
          <p:cNvPicPr>
            <a:picLocks noChangeAspect="1"/>
          </p:cNvPicPr>
          <p:nvPr userDrawn="1"/>
        </p:nvPicPr>
        <p:blipFill>
          <a:blip r:embed="rId4"/>
          <a:srcRect l="8777" t="14571" r="5853" b="16272"/>
          <a:stretch>
            <a:fillRect/>
          </a:stretch>
        </p:blipFill>
        <p:spPr>
          <a:xfrm>
            <a:off x="4951969" y="483006"/>
            <a:ext cx="2751260" cy="909811"/>
          </a:xfrm>
          <a:prstGeom prst="rect">
            <a:avLst/>
          </a:prstGeom>
        </p:spPr>
      </p:pic>
      <p:sp>
        <p:nvSpPr>
          <p:cNvPr id="4" name="Text Placeholder 13">
            <a:extLst>
              <a:ext uri="{FF2B5EF4-FFF2-40B4-BE49-F238E27FC236}">
                <a16:creationId xmlns:a16="http://schemas.microsoft.com/office/drawing/2014/main" id="{6C751745-CA03-E5DB-9D0C-251252D1E479}"/>
              </a:ext>
            </a:extLst>
          </p:cNvPr>
          <p:cNvSpPr>
            <a:spLocks noGrp="1"/>
          </p:cNvSpPr>
          <p:nvPr>
            <p:ph type="body" sz="quarter" idx="13"/>
          </p:nvPr>
        </p:nvSpPr>
        <p:spPr>
          <a:xfrm>
            <a:off x="1225198" y="2934007"/>
            <a:ext cx="10204802" cy="494993"/>
          </a:xfrm>
        </p:spPr>
        <p:txBody>
          <a:bodyPr anchor="t"/>
          <a:lstStyle>
            <a:lvl1pPr marL="0" indent="0" algn="ctr">
              <a:buNone/>
              <a:defRPr sz="3200" b="0" i="0">
                <a:solidFill>
                  <a:schemeClr val="tx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spTree>
    <p:extLst>
      <p:ext uri="{BB962C8B-B14F-4D97-AF65-F5344CB8AC3E}">
        <p14:creationId xmlns:p14="http://schemas.microsoft.com/office/powerpoint/2010/main" val="42851827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E901132B-5ED6-C127-FDEC-79ECB327044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7735045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Divider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5B2E263C-D736-5A07-8004-CA2E5E655255}"/>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2484811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im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76E1C-48C5-B308-241F-A2F67A3B388C}"/>
              </a:ext>
            </a:extLst>
          </p:cNvPr>
          <p:cNvSpPr>
            <a:spLocks noGrp="1"/>
          </p:cNvSpPr>
          <p:nvPr>
            <p:ph type="title"/>
          </p:nvPr>
        </p:nvSpPr>
        <p:spPr/>
        <p:txBody>
          <a:bodyPr/>
          <a:lstStyle>
            <a:lvl1pPr>
              <a:defRPr b="1" i="0">
                <a:latin typeface="Prometo Black" panose="020B0604030203060203" pitchFamily="34" charset="77"/>
              </a:defRPr>
            </a:lvl1pPr>
          </a:lstStyle>
          <a:p>
            <a:r>
              <a:rPr lang="en-US" dirty="0"/>
              <a:t>Click to edit Master title style</a:t>
            </a:r>
          </a:p>
        </p:txBody>
      </p:sp>
      <p:sp>
        <p:nvSpPr>
          <p:cNvPr id="3" name="Content Placeholder 2">
            <a:extLst>
              <a:ext uri="{FF2B5EF4-FFF2-40B4-BE49-F238E27FC236}">
                <a16:creationId xmlns:a16="http://schemas.microsoft.com/office/drawing/2014/main" id="{A11BC416-A4B8-2CF0-DE56-0E8CF31D22F6}"/>
              </a:ext>
            </a:extLst>
          </p:cNvPr>
          <p:cNvSpPr>
            <a:spLocks noGrp="1"/>
          </p:cNvSpPr>
          <p:nvPr>
            <p:ph idx="1"/>
          </p:nvPr>
        </p:nvSpPr>
        <p:spPr>
          <a:xfrm>
            <a:off x="453666" y="1943100"/>
            <a:ext cx="11357334" cy="3844242"/>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6341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Second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87CCF-C78E-9EEC-C353-8721EE0B18B5}"/>
              </a:ext>
            </a:extLst>
          </p:cNvPr>
          <p:cNvSpPr>
            <a:spLocks noGrp="1"/>
          </p:cNvSpPr>
          <p:nvPr>
            <p:ph type="title"/>
          </p:nvPr>
        </p:nvSpPr>
        <p:spPr/>
        <p:txBody>
          <a:bodyPr/>
          <a:lstStyle>
            <a:lvl1pPr>
              <a:defRPr b="1" i="0">
                <a:latin typeface="Prometo Black" panose="020B0604030203060203" pitchFamily="34" charset="77"/>
              </a:defRPr>
            </a:lvl1pPr>
          </a:lstStyle>
          <a:p>
            <a:r>
              <a:rPr lang="en-US" dirty="0"/>
              <a:t>Click to edit Master title style</a:t>
            </a:r>
          </a:p>
        </p:txBody>
      </p:sp>
      <p:sp>
        <p:nvSpPr>
          <p:cNvPr id="3" name="Content Placeholder 2">
            <a:extLst>
              <a:ext uri="{FF2B5EF4-FFF2-40B4-BE49-F238E27FC236}">
                <a16:creationId xmlns:a16="http://schemas.microsoft.com/office/drawing/2014/main" id="{702D9823-B4D5-51DD-1030-50BC387302E8}"/>
              </a:ext>
            </a:extLst>
          </p:cNvPr>
          <p:cNvSpPr>
            <a:spLocks noGrp="1"/>
          </p:cNvSpPr>
          <p:nvPr>
            <p:ph sz="half" idx="1"/>
          </p:nvPr>
        </p:nvSpPr>
        <p:spPr>
          <a:xfrm>
            <a:off x="453666"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BC50702-3ABE-1282-DD40-535DE9F1D502}"/>
              </a:ext>
            </a:extLst>
          </p:cNvPr>
          <p:cNvSpPr>
            <a:spLocks noGrp="1"/>
          </p:cNvSpPr>
          <p:nvPr>
            <p:ph sz="half" idx="2"/>
          </p:nvPr>
        </p:nvSpPr>
        <p:spPr>
          <a:xfrm>
            <a:off x="6244862"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4360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Themelin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4FB5A9-DEDC-2ED8-838C-D40800E4E65D}"/>
              </a:ext>
            </a:extLst>
          </p:cNvPr>
          <p:cNvPicPr>
            <a:picLocks noChangeAspect="1"/>
          </p:cNvPicPr>
          <p:nvPr userDrawn="1"/>
        </p:nvPicPr>
        <p:blipFill>
          <a:blip r:embed="rId2"/>
          <a:srcRect l="23604" t="33237" r="18347" b="34111"/>
          <a:stretch>
            <a:fillRect/>
          </a:stretch>
        </p:blipFill>
        <p:spPr>
          <a:xfrm>
            <a:off x="-1" y="9059"/>
            <a:ext cx="12192000" cy="6858000"/>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377599" y="3438059"/>
            <a:ext cx="7207455" cy="1805110"/>
          </a:xfrm>
          <a:prstGeom prst="rect">
            <a:avLst/>
          </a:prstGeom>
        </p:spPr>
      </p:pic>
      <p:pic>
        <p:nvPicPr>
          <p:cNvPr id="4" name="Picture 3">
            <a:extLst>
              <a:ext uri="{FF2B5EF4-FFF2-40B4-BE49-F238E27FC236}">
                <a16:creationId xmlns:a16="http://schemas.microsoft.com/office/drawing/2014/main" id="{F8ADB746-CB5A-F6CA-B222-617FCF8E850B}"/>
              </a:ext>
            </a:extLst>
          </p:cNvPr>
          <p:cNvPicPr>
            <a:picLocks noChangeAspect="1"/>
          </p:cNvPicPr>
          <p:nvPr userDrawn="1"/>
        </p:nvPicPr>
        <p:blipFill>
          <a:blip r:embed="rId4">
            <a:alphaModFix amt="50000"/>
          </a:blip>
          <a:srcRect t="20169" r="32727" b="34640"/>
          <a:stretch>
            <a:fillRect/>
          </a:stretch>
        </p:blipFill>
        <p:spPr>
          <a:xfrm>
            <a:off x="1873316" y="0"/>
            <a:ext cx="10318683" cy="6942221"/>
          </a:xfrm>
          <a:prstGeom prst="rect">
            <a:avLst/>
          </a:prstGeom>
        </p:spPr>
      </p:pic>
      <p:pic>
        <p:nvPicPr>
          <p:cNvPr id="2" name="Picture 1">
            <a:extLst>
              <a:ext uri="{FF2B5EF4-FFF2-40B4-BE49-F238E27FC236}">
                <a16:creationId xmlns:a16="http://schemas.microsoft.com/office/drawing/2014/main" id="{DCF5F453-5EE2-7CC3-34E9-5DB6A700BFEC}"/>
              </a:ext>
            </a:extLst>
          </p:cNvPr>
          <p:cNvPicPr>
            <a:picLocks noChangeAspect="1"/>
          </p:cNvPicPr>
          <p:nvPr userDrawn="1"/>
        </p:nvPicPr>
        <p:blipFill>
          <a:blip r:embed="rId5"/>
          <a:srcRect l="8477" t="14317" r="5991" b="19678"/>
          <a:stretch>
            <a:fillRect/>
          </a:stretch>
        </p:blipFill>
        <p:spPr>
          <a:xfrm>
            <a:off x="1377598" y="1534792"/>
            <a:ext cx="3962401" cy="1248228"/>
          </a:xfrm>
          <a:prstGeom prst="rect">
            <a:avLst/>
          </a:prstGeom>
        </p:spPr>
      </p:pic>
    </p:spTree>
    <p:extLst>
      <p:ext uri="{BB962C8B-B14F-4D97-AF65-F5344CB8AC3E}">
        <p14:creationId xmlns:p14="http://schemas.microsoft.com/office/powerpoint/2010/main" val="359714801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26E69-5FD6-C10B-0186-DB0087EC683C}"/>
              </a:ext>
            </a:extLst>
          </p:cNvPr>
          <p:cNvSpPr>
            <a:spLocks noGrp="1"/>
          </p:cNvSpPr>
          <p:nvPr>
            <p:ph type="title"/>
          </p:nvPr>
        </p:nvSpPr>
        <p:spPr>
          <a:xfrm>
            <a:off x="453665" y="365125"/>
            <a:ext cx="11357333" cy="1325563"/>
          </a:xfrm>
        </p:spPr>
        <p:txBody>
          <a:bodyPr/>
          <a:lstStyle>
            <a:lvl1pPr>
              <a:defRPr b="1" i="0">
                <a:latin typeface="Prometo Black" panose="020B0604030203060203" pitchFamily="34" charset="77"/>
              </a:defRPr>
            </a:lvl1pPr>
          </a:lstStyle>
          <a:p>
            <a:r>
              <a:rPr lang="en-US" dirty="0"/>
              <a:t>Click to edit Master title style</a:t>
            </a:r>
          </a:p>
        </p:txBody>
      </p:sp>
    </p:spTree>
    <p:extLst>
      <p:ext uri="{BB962C8B-B14F-4D97-AF65-F5344CB8AC3E}">
        <p14:creationId xmlns:p14="http://schemas.microsoft.com/office/powerpoint/2010/main" val="38918507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Slide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8DA508-4021-BC8E-6F9F-FCBAF2ABB47F}"/>
              </a:ext>
            </a:extLst>
          </p:cNvPr>
          <p:cNvSpPr/>
          <p:nvPr userDrawn="1"/>
        </p:nvSpPr>
        <p:spPr>
          <a:xfrm>
            <a:off x="0" y="0"/>
            <a:ext cx="12013809"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A2CF0D-CDAF-F572-F701-F6F66E830DF7}"/>
              </a:ext>
            </a:extLst>
          </p:cNvPr>
          <p:cNvSpPr>
            <a:spLocks noGrp="1"/>
          </p:cNvSpPr>
          <p:nvPr>
            <p:ph type="pic" sz="quarter" idx="13"/>
          </p:nvPr>
        </p:nvSpPr>
        <p:spPr>
          <a:xfrm>
            <a:off x="0" y="0"/>
            <a:ext cx="12192000" cy="6858000"/>
          </a:xfrm>
        </p:spPr>
        <p:txBody>
          <a:bodyPr/>
          <a:lstStyle>
            <a:lvl1pPr>
              <a:defRPr b="0" i="0"/>
            </a:lvl1pPr>
          </a:lstStyle>
          <a:p>
            <a:endParaRPr lang="en-US" dirty="0"/>
          </a:p>
        </p:txBody>
      </p:sp>
    </p:spTree>
    <p:extLst>
      <p:ext uri="{BB962C8B-B14F-4D97-AF65-F5344CB8AC3E}">
        <p14:creationId xmlns:p14="http://schemas.microsoft.com/office/powerpoint/2010/main" val="31990216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DAA1553D-0D69-EFE6-E614-465FCB9AD107}"/>
              </a:ext>
            </a:extLst>
          </p:cNvPr>
          <p:cNvPicPr>
            <a:picLocks noChangeAspect="1"/>
          </p:cNvPicPr>
          <p:nvPr userDrawn="1"/>
        </p:nvPicPr>
        <p:blipFill>
          <a:blip r:embed="rId3"/>
          <a:srcRect l="8477" t="14317" r="5991" b="19678"/>
          <a:stretch>
            <a:fillRect/>
          </a:stretch>
        </p:blipFill>
        <p:spPr>
          <a:xfrm>
            <a:off x="653690" y="1465943"/>
            <a:ext cx="3962401" cy="1248228"/>
          </a:xfrm>
          <a:prstGeom prst="rect">
            <a:avLst/>
          </a:prstGeom>
        </p:spPr>
      </p:pic>
      <p:sp>
        <p:nvSpPr>
          <p:cNvPr id="2" name="Title 1">
            <a:extLst>
              <a:ext uri="{FF2B5EF4-FFF2-40B4-BE49-F238E27FC236}">
                <a16:creationId xmlns:a16="http://schemas.microsoft.com/office/drawing/2014/main" id="{5F1D3218-496F-193F-DFFA-F24A058F8898}"/>
              </a:ext>
            </a:extLst>
          </p:cNvPr>
          <p:cNvSpPr>
            <a:spLocks noGrp="1"/>
          </p:cNvSpPr>
          <p:nvPr>
            <p:ph type="title"/>
          </p:nvPr>
        </p:nvSpPr>
        <p:spPr>
          <a:xfrm>
            <a:off x="653690" y="3114698"/>
            <a:ext cx="5058341" cy="1957365"/>
          </a:xfrm>
        </p:spPr>
        <p:txBody>
          <a:bodyPr anchor="b">
            <a:normAutofit/>
          </a:bodyPr>
          <a:lstStyle>
            <a:lvl1pPr>
              <a:defRPr sz="4400" b="1" i="0">
                <a:solidFill>
                  <a:schemeClr val="bg1"/>
                </a:solidFill>
                <a:latin typeface="Prometo Black" panose="020B0604030203060203" pitchFamily="34" charset="77"/>
              </a:defRPr>
            </a:lvl1pPr>
          </a:lstStyle>
          <a:p>
            <a:endParaRPr lang="en-US" dirty="0"/>
          </a:p>
        </p:txBody>
      </p:sp>
      <p:sp>
        <p:nvSpPr>
          <p:cNvPr id="3" name="Text Placeholder 13">
            <a:extLst>
              <a:ext uri="{FF2B5EF4-FFF2-40B4-BE49-F238E27FC236}">
                <a16:creationId xmlns:a16="http://schemas.microsoft.com/office/drawing/2014/main" id="{B8F1E934-857B-8DA8-9307-C6AA77E36378}"/>
              </a:ext>
            </a:extLst>
          </p:cNvPr>
          <p:cNvSpPr>
            <a:spLocks noGrp="1"/>
          </p:cNvSpPr>
          <p:nvPr>
            <p:ph type="body" sz="quarter" idx="13"/>
          </p:nvPr>
        </p:nvSpPr>
        <p:spPr>
          <a:xfrm>
            <a:off x="653690" y="5300664"/>
            <a:ext cx="5058341" cy="814306"/>
          </a:xfrm>
        </p:spPr>
        <p:txBody>
          <a:bodyPr anchor="t">
            <a:normAutofit/>
          </a:bodyPr>
          <a:lstStyle>
            <a:lvl1pPr>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US" dirty="0"/>
          </a:p>
        </p:txBody>
      </p:sp>
    </p:spTree>
    <p:extLst>
      <p:ext uri="{BB962C8B-B14F-4D97-AF65-F5344CB8AC3E}">
        <p14:creationId xmlns:p14="http://schemas.microsoft.com/office/powerpoint/2010/main" val="283897374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792"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Themelin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4FB5A9-DEDC-2ED8-838C-D40800E4E65D}"/>
              </a:ext>
            </a:extLst>
          </p:cNvPr>
          <p:cNvPicPr>
            <a:picLocks noChangeAspect="1"/>
          </p:cNvPicPr>
          <p:nvPr userDrawn="1"/>
        </p:nvPicPr>
        <p:blipFill>
          <a:blip r:embed="rId2"/>
          <a:srcRect l="23604" t="33237" r="18347" b="34111"/>
          <a:stretch>
            <a:fillRect/>
          </a:stretch>
        </p:blipFill>
        <p:spPr>
          <a:xfrm>
            <a:off x="0" y="1"/>
            <a:ext cx="12192000" cy="6858000"/>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377599" y="3438059"/>
            <a:ext cx="7207455" cy="1805110"/>
          </a:xfrm>
          <a:prstGeom prst="rect">
            <a:avLst/>
          </a:prstGeom>
        </p:spPr>
      </p:pic>
      <p:pic>
        <p:nvPicPr>
          <p:cNvPr id="4" name="Picture 3">
            <a:extLst>
              <a:ext uri="{FF2B5EF4-FFF2-40B4-BE49-F238E27FC236}">
                <a16:creationId xmlns:a16="http://schemas.microsoft.com/office/drawing/2014/main" id="{F8ADB746-CB5A-F6CA-B222-617FCF8E850B}"/>
              </a:ext>
            </a:extLst>
          </p:cNvPr>
          <p:cNvPicPr>
            <a:picLocks noChangeAspect="1"/>
          </p:cNvPicPr>
          <p:nvPr userDrawn="1"/>
        </p:nvPicPr>
        <p:blipFill>
          <a:blip r:embed="rId4">
            <a:alphaModFix amt="50000"/>
          </a:blip>
          <a:srcRect t="20169" r="32727" b="34640"/>
          <a:stretch>
            <a:fillRect/>
          </a:stretch>
        </p:blipFill>
        <p:spPr>
          <a:xfrm>
            <a:off x="1873316" y="0"/>
            <a:ext cx="10318683" cy="6942221"/>
          </a:xfrm>
          <a:prstGeom prst="rect">
            <a:avLst/>
          </a:prstGeom>
        </p:spPr>
      </p:pic>
      <p:pic>
        <p:nvPicPr>
          <p:cNvPr id="2" name="Picture 1">
            <a:extLst>
              <a:ext uri="{FF2B5EF4-FFF2-40B4-BE49-F238E27FC236}">
                <a16:creationId xmlns:a16="http://schemas.microsoft.com/office/drawing/2014/main" id="{DCF5F453-5EE2-7CC3-34E9-5DB6A700BFEC}"/>
              </a:ext>
            </a:extLst>
          </p:cNvPr>
          <p:cNvPicPr>
            <a:picLocks noChangeAspect="1"/>
          </p:cNvPicPr>
          <p:nvPr userDrawn="1"/>
        </p:nvPicPr>
        <p:blipFill>
          <a:blip r:embed="rId5"/>
          <a:srcRect l="8477" t="14317" r="5991" b="19678"/>
          <a:stretch>
            <a:fillRect/>
          </a:stretch>
        </p:blipFill>
        <p:spPr>
          <a:xfrm>
            <a:off x="1377598" y="1534792"/>
            <a:ext cx="3962401" cy="1248228"/>
          </a:xfrm>
          <a:prstGeom prst="rect">
            <a:avLst/>
          </a:prstGeom>
        </p:spPr>
      </p:pic>
    </p:spTree>
    <p:extLst>
      <p:ext uri="{BB962C8B-B14F-4D97-AF65-F5344CB8AC3E}">
        <p14:creationId xmlns:p14="http://schemas.microsoft.com/office/powerpoint/2010/main" val="14894968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hemelin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446650-B1C9-F597-4293-F8A9C782C120}"/>
              </a:ext>
            </a:extLst>
          </p:cNvPr>
          <p:cNvPicPr>
            <a:picLocks noChangeAspect="1"/>
          </p:cNvPicPr>
          <p:nvPr userDrawn="1"/>
        </p:nvPicPr>
        <p:blipFill>
          <a:blip r:embed="rId2">
            <a:alphaModFix amt="70000"/>
          </a:blip>
          <a:srcRect l="30740" t="20169" r="168" b="34640"/>
          <a:stretch>
            <a:fillRect/>
          </a:stretch>
        </p:blipFill>
        <p:spPr>
          <a:xfrm>
            <a:off x="0" y="-21056"/>
            <a:ext cx="10597674" cy="6942221"/>
          </a:xfrm>
          <a:prstGeom prst="rect">
            <a:avLst/>
          </a:prstGeom>
        </p:spPr>
      </p:pic>
      <p:pic>
        <p:nvPicPr>
          <p:cNvPr id="8" name="Picture 7">
            <a:extLst>
              <a:ext uri="{FF2B5EF4-FFF2-40B4-BE49-F238E27FC236}">
                <a16:creationId xmlns:a16="http://schemas.microsoft.com/office/drawing/2014/main" id="{F5B5B2B5-3C83-F915-87C0-836F1C60CC5D}"/>
              </a:ext>
            </a:extLst>
          </p:cNvPr>
          <p:cNvPicPr>
            <a:picLocks noChangeAspect="1"/>
          </p:cNvPicPr>
          <p:nvPr userDrawn="1"/>
        </p:nvPicPr>
        <p:blipFill>
          <a:blip r:embed="rId2">
            <a:alphaModFix amt="70000"/>
          </a:blip>
          <a:srcRect l="30740" t="20169" r="168" b="34640"/>
          <a:stretch>
            <a:fillRect/>
          </a:stretch>
        </p:blipFill>
        <p:spPr>
          <a:xfrm>
            <a:off x="0" y="-1"/>
            <a:ext cx="10597674" cy="6942221"/>
          </a:xfrm>
          <a:prstGeom prst="rect">
            <a:avLst/>
          </a:prstGeom>
        </p:spPr>
      </p:pic>
      <p:pic>
        <p:nvPicPr>
          <p:cNvPr id="2" name="Picture 1">
            <a:extLst>
              <a:ext uri="{FF2B5EF4-FFF2-40B4-BE49-F238E27FC236}">
                <a16:creationId xmlns:a16="http://schemas.microsoft.com/office/drawing/2014/main" id="{EDD4C5B1-3855-23B0-BA98-F7D4D39C8DD0}"/>
              </a:ext>
            </a:extLst>
          </p:cNvPr>
          <p:cNvPicPr>
            <a:picLocks noChangeAspect="1"/>
          </p:cNvPicPr>
          <p:nvPr userDrawn="1"/>
        </p:nvPicPr>
        <p:blipFill>
          <a:blip r:embed="rId3"/>
          <a:srcRect l="17917" t="33608" r="24026" b="33333"/>
          <a:stretch>
            <a:fillRect/>
          </a:stretch>
        </p:blipFill>
        <p:spPr>
          <a:xfrm>
            <a:off x="1" y="0"/>
            <a:ext cx="12192000" cy="6942221"/>
          </a:xfrm>
          <a:prstGeom prst="rect">
            <a:avLst/>
          </a:prstGeom>
        </p:spPr>
      </p:pic>
      <p:pic>
        <p:nvPicPr>
          <p:cNvPr id="11" name="Picture 10">
            <a:extLst>
              <a:ext uri="{FF2B5EF4-FFF2-40B4-BE49-F238E27FC236}">
                <a16:creationId xmlns:a16="http://schemas.microsoft.com/office/drawing/2014/main" id="{4B9C12A5-6BFA-6CE7-5606-B67DBEBF085A}"/>
              </a:ext>
            </a:extLst>
          </p:cNvPr>
          <p:cNvPicPr>
            <a:picLocks noChangeAspect="1"/>
          </p:cNvPicPr>
          <p:nvPr userDrawn="1"/>
        </p:nvPicPr>
        <p:blipFill>
          <a:blip r:embed="rId2">
            <a:alphaModFix amt="70000"/>
          </a:blip>
          <a:srcRect l="30740" t="20169" r="168" b="34640"/>
          <a:stretch>
            <a:fillRect/>
          </a:stretch>
        </p:blipFill>
        <p:spPr>
          <a:xfrm>
            <a:off x="0" y="-42111"/>
            <a:ext cx="10597674" cy="6942221"/>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980275" y="2653615"/>
            <a:ext cx="6283658" cy="1573745"/>
          </a:xfrm>
          <a:prstGeom prst="rect">
            <a:avLst/>
          </a:prstGeom>
        </p:spPr>
      </p:pic>
      <p:pic>
        <p:nvPicPr>
          <p:cNvPr id="4" name="Picture 3">
            <a:extLst>
              <a:ext uri="{FF2B5EF4-FFF2-40B4-BE49-F238E27FC236}">
                <a16:creationId xmlns:a16="http://schemas.microsoft.com/office/drawing/2014/main" id="{008C067C-F37E-8236-6CB4-2A039D39573A}"/>
              </a:ext>
            </a:extLst>
          </p:cNvPr>
          <p:cNvPicPr>
            <a:picLocks noChangeAspect="1"/>
          </p:cNvPicPr>
          <p:nvPr userDrawn="1"/>
        </p:nvPicPr>
        <p:blipFill>
          <a:blip r:embed="rId5"/>
          <a:srcRect l="22340" t="30238" r="37811" b="34006"/>
          <a:stretch>
            <a:fillRect/>
          </a:stretch>
        </p:blipFill>
        <p:spPr>
          <a:xfrm>
            <a:off x="7821416" y="2110156"/>
            <a:ext cx="3906121" cy="2743200"/>
          </a:xfrm>
          <a:prstGeom prst="rect">
            <a:avLst/>
          </a:prstGeom>
        </p:spPr>
      </p:pic>
      <p:pic>
        <p:nvPicPr>
          <p:cNvPr id="6" name="Picture 5">
            <a:extLst>
              <a:ext uri="{FF2B5EF4-FFF2-40B4-BE49-F238E27FC236}">
                <a16:creationId xmlns:a16="http://schemas.microsoft.com/office/drawing/2014/main" id="{6F48D0AA-C159-DE96-DF2E-F0D81335FD07}"/>
              </a:ext>
            </a:extLst>
          </p:cNvPr>
          <p:cNvPicPr>
            <a:picLocks noChangeAspect="1"/>
          </p:cNvPicPr>
          <p:nvPr userDrawn="1"/>
        </p:nvPicPr>
        <p:blipFill>
          <a:blip r:embed="rId6"/>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0908022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6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hemelin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358174-C16F-58A0-683E-C3C352E958A8}"/>
              </a:ext>
            </a:extLst>
          </p:cNvPr>
          <p:cNvPicPr>
            <a:picLocks noChangeAspect="1"/>
          </p:cNvPicPr>
          <p:nvPr userDrawn="1"/>
        </p:nvPicPr>
        <p:blipFill>
          <a:blip r:embed="rId2"/>
          <a:srcRect l="18741" t="33468" r="27603" b="33468"/>
          <a:stretch>
            <a:fillRect/>
          </a:stretch>
        </p:blipFill>
        <p:spPr>
          <a:xfrm>
            <a:off x="-1" y="0"/>
            <a:ext cx="12192001" cy="6858000"/>
          </a:xfrm>
          <a:prstGeom prst="rect">
            <a:avLst/>
          </a:prstGeom>
        </p:spPr>
      </p:pic>
      <p:pic>
        <p:nvPicPr>
          <p:cNvPr id="6" name="Picture 5">
            <a:extLst>
              <a:ext uri="{FF2B5EF4-FFF2-40B4-BE49-F238E27FC236}">
                <a16:creationId xmlns:a16="http://schemas.microsoft.com/office/drawing/2014/main" id="{A4FAD320-4515-5169-C97A-674C01C37AE3}"/>
              </a:ext>
            </a:extLst>
          </p:cNvPr>
          <p:cNvPicPr>
            <a:picLocks noChangeAspect="1"/>
          </p:cNvPicPr>
          <p:nvPr userDrawn="1"/>
        </p:nvPicPr>
        <p:blipFill>
          <a:blip r:embed="rId3">
            <a:alphaModFix amt="20000"/>
          </a:blip>
          <a:stretch>
            <a:fillRect/>
          </a:stretch>
        </p:blipFill>
        <p:spPr>
          <a:xfrm>
            <a:off x="616480" y="-2102814"/>
            <a:ext cx="11063627" cy="11063627"/>
          </a:xfrm>
          <a:prstGeom prst="rect">
            <a:avLst/>
          </a:prstGeom>
        </p:spPr>
      </p:pic>
      <p:pic>
        <p:nvPicPr>
          <p:cNvPr id="12" name="Graphic 11">
            <a:extLst>
              <a:ext uri="{FF2B5EF4-FFF2-40B4-BE49-F238E27FC236}">
                <a16:creationId xmlns:a16="http://schemas.microsoft.com/office/drawing/2014/main" id="{CCE6A908-6523-75F9-6EC9-8692E0C5977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489440" y="2275285"/>
            <a:ext cx="9213119" cy="2307429"/>
          </a:xfrm>
          <a:prstGeom prst="rect">
            <a:avLst/>
          </a:prstGeom>
        </p:spPr>
      </p:pic>
      <p:pic>
        <p:nvPicPr>
          <p:cNvPr id="4" name="Picture 3">
            <a:extLst>
              <a:ext uri="{FF2B5EF4-FFF2-40B4-BE49-F238E27FC236}">
                <a16:creationId xmlns:a16="http://schemas.microsoft.com/office/drawing/2014/main" id="{2D0D807C-8A72-2888-0DC9-27E821391C58}"/>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5399684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Themelin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15FEC0E4-5E7A-E587-B1AB-B0A93CB42133}"/>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199" y="4829181"/>
            <a:ext cx="4138977" cy="1036608"/>
          </a:xfrm>
          <a:prstGeom prst="rect">
            <a:avLst/>
          </a:prstGeom>
        </p:spPr>
      </p:pic>
      <p:pic>
        <p:nvPicPr>
          <p:cNvPr id="5" name="Picture 4">
            <a:extLst>
              <a:ext uri="{FF2B5EF4-FFF2-40B4-BE49-F238E27FC236}">
                <a16:creationId xmlns:a16="http://schemas.microsoft.com/office/drawing/2014/main" id="{5A70B2A7-6F61-C15E-DC2A-9F7E26B6174A}"/>
              </a:ext>
            </a:extLst>
          </p:cNvPr>
          <p:cNvPicPr>
            <a:picLocks noChangeAspect="1"/>
          </p:cNvPicPr>
          <p:nvPr userDrawn="1"/>
        </p:nvPicPr>
        <p:blipFill>
          <a:blip r:embed="rId4"/>
          <a:srcRect l="8477" t="14317" r="5991" b="19678"/>
          <a:stretch>
            <a:fillRect/>
          </a:stretch>
        </p:blipFill>
        <p:spPr>
          <a:xfrm>
            <a:off x="1225199" y="1596570"/>
            <a:ext cx="3962401" cy="1248228"/>
          </a:xfrm>
          <a:prstGeom prst="rect">
            <a:avLst/>
          </a:prstGeom>
        </p:spPr>
      </p:pic>
    </p:spTree>
    <p:extLst>
      <p:ext uri="{BB962C8B-B14F-4D97-AF65-F5344CB8AC3E}">
        <p14:creationId xmlns:p14="http://schemas.microsoft.com/office/powerpoint/2010/main" val="359558693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379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Themelin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DC547ACE-87F6-2166-1E35-DA295ECE17A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8"/>
          </a:xfrm>
          <a:prstGeom prst="rect">
            <a:avLst/>
          </a:prstGeom>
        </p:spPr>
      </p:pic>
      <p:pic>
        <p:nvPicPr>
          <p:cNvPr id="5" name="Picture 4">
            <a:extLst>
              <a:ext uri="{FF2B5EF4-FFF2-40B4-BE49-F238E27FC236}">
                <a16:creationId xmlns:a16="http://schemas.microsoft.com/office/drawing/2014/main" id="{6347AA15-984D-10B1-75D5-2ABDCB1752DF}"/>
              </a:ext>
            </a:extLst>
          </p:cNvPr>
          <p:cNvPicPr>
            <a:picLocks noChangeAspect="1"/>
          </p:cNvPicPr>
          <p:nvPr userDrawn="1"/>
        </p:nvPicPr>
        <p:blipFill>
          <a:blip r:embed="rId4"/>
          <a:srcRect l="8477" t="14317" r="5991" b="19678"/>
          <a:stretch>
            <a:fillRect/>
          </a:stretch>
        </p:blipFill>
        <p:spPr>
          <a:xfrm>
            <a:off x="1225199" y="1465943"/>
            <a:ext cx="3962401" cy="1248228"/>
          </a:xfrm>
          <a:prstGeom prst="rect">
            <a:avLst/>
          </a:prstGeom>
        </p:spPr>
      </p:pic>
    </p:spTree>
    <p:extLst>
      <p:ext uri="{BB962C8B-B14F-4D97-AF65-F5344CB8AC3E}">
        <p14:creationId xmlns:p14="http://schemas.microsoft.com/office/powerpoint/2010/main" val="405244362"/>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Themelin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116B808D-8777-FD12-43C6-1E661E14ADD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7"/>
          </a:xfrm>
          <a:prstGeom prst="rect">
            <a:avLst/>
          </a:prstGeom>
        </p:spPr>
      </p:pic>
      <p:pic>
        <p:nvPicPr>
          <p:cNvPr id="5" name="Picture 4">
            <a:extLst>
              <a:ext uri="{FF2B5EF4-FFF2-40B4-BE49-F238E27FC236}">
                <a16:creationId xmlns:a16="http://schemas.microsoft.com/office/drawing/2014/main" id="{E52DAD31-212E-E85A-FD21-0EE2684ABFE6}"/>
              </a:ext>
            </a:extLst>
          </p:cNvPr>
          <p:cNvPicPr>
            <a:picLocks noChangeAspect="1"/>
          </p:cNvPicPr>
          <p:nvPr userDrawn="1"/>
        </p:nvPicPr>
        <p:blipFill>
          <a:blip r:embed="rId4"/>
          <a:srcRect l="8477" t="14317" r="5991" b="19678"/>
          <a:stretch>
            <a:fillRect/>
          </a:stretch>
        </p:blipFill>
        <p:spPr>
          <a:xfrm>
            <a:off x="1225200" y="1465943"/>
            <a:ext cx="3962401" cy="1248228"/>
          </a:xfrm>
          <a:prstGeom prst="rect">
            <a:avLst/>
          </a:prstGeom>
        </p:spPr>
      </p:pic>
    </p:spTree>
    <p:extLst>
      <p:ext uri="{BB962C8B-B14F-4D97-AF65-F5344CB8AC3E}">
        <p14:creationId xmlns:p14="http://schemas.microsoft.com/office/powerpoint/2010/main" val="880800454"/>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Section Title 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BFA32D-D8D7-404A-A1A3-F6CC0BFC57E0}"/>
              </a:ext>
            </a:extLst>
          </p:cNvPr>
          <p:cNvPicPr>
            <a:picLocks noChangeAspect="1"/>
          </p:cNvPicPr>
          <p:nvPr userDrawn="1"/>
        </p:nvPicPr>
        <p:blipFill>
          <a:blip r:embed="rId2"/>
          <a:srcRect l="18741" t="33468" r="27604" b="33466"/>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2C17D038-F011-ED54-05CC-FB40309BBF65}"/>
              </a:ext>
            </a:extLst>
          </p:cNvPr>
          <p:cNvPicPr>
            <a:picLocks noChangeAspect="1"/>
          </p:cNvPicPr>
          <p:nvPr userDrawn="1"/>
        </p:nvPicPr>
        <p:blipFill>
          <a:blip r:embed="rId3">
            <a:alphaModFix amt="20000"/>
          </a:blip>
          <a:stretch>
            <a:fillRect/>
          </a:stretch>
        </p:blipFill>
        <p:spPr>
          <a:xfrm>
            <a:off x="1526383" y="-1140617"/>
            <a:ext cx="9139233" cy="9139233"/>
          </a:xfrm>
          <a:prstGeom prst="rect">
            <a:avLst/>
          </a:prstGeom>
        </p:spPr>
      </p:pic>
      <p:sp>
        <p:nvSpPr>
          <p:cNvPr id="2" name="Title 1">
            <a:extLst>
              <a:ext uri="{FF2B5EF4-FFF2-40B4-BE49-F238E27FC236}">
                <a16:creationId xmlns:a16="http://schemas.microsoft.com/office/drawing/2014/main" id="{1301295E-DBCC-AE71-96D0-69B41E3353D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3" name="Text Placeholder 13">
            <a:extLst>
              <a:ext uri="{FF2B5EF4-FFF2-40B4-BE49-F238E27FC236}">
                <a16:creationId xmlns:a16="http://schemas.microsoft.com/office/drawing/2014/main" id="{23CFB5E6-4591-23DD-AAF3-ABB7FECC7880}"/>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9" name="Picture 8">
            <a:extLst>
              <a:ext uri="{FF2B5EF4-FFF2-40B4-BE49-F238E27FC236}">
                <a16:creationId xmlns:a16="http://schemas.microsoft.com/office/drawing/2014/main" id="{0E016CB8-5FD1-4F29-17BA-F9B4C62C6A50}"/>
              </a:ext>
            </a:extLst>
          </p:cNvPr>
          <p:cNvPicPr>
            <a:picLocks noChangeAspect="1"/>
          </p:cNvPicPr>
          <p:nvPr userDrawn="1"/>
        </p:nvPicPr>
        <p:blipFill>
          <a:blip r:embed="rId4"/>
          <a:stretch>
            <a:fillRect/>
          </a:stretch>
        </p:blipFill>
        <p:spPr>
          <a:xfrm>
            <a:off x="4372267" y="-1463377"/>
            <a:ext cx="14243197" cy="9784752"/>
          </a:xfrm>
          <a:prstGeom prst="rect">
            <a:avLst/>
          </a:prstGeom>
        </p:spPr>
      </p:pic>
      <p:pic>
        <p:nvPicPr>
          <p:cNvPr id="5" name="Picture 4">
            <a:extLst>
              <a:ext uri="{FF2B5EF4-FFF2-40B4-BE49-F238E27FC236}">
                <a16:creationId xmlns:a16="http://schemas.microsoft.com/office/drawing/2014/main" id="{8C5221B0-649A-CD41-6062-5C7D332D65ED}"/>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6739470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Themelin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D4C5B1-3855-23B0-BA98-F7D4D39C8DD0}"/>
              </a:ext>
            </a:extLst>
          </p:cNvPr>
          <p:cNvPicPr>
            <a:picLocks noChangeAspect="1"/>
          </p:cNvPicPr>
          <p:nvPr userDrawn="1"/>
        </p:nvPicPr>
        <p:blipFill>
          <a:blip r:embed="rId2"/>
          <a:srcRect l="17917" t="33608" r="24026" b="33333"/>
          <a:stretch>
            <a:fillRect/>
          </a:stretch>
        </p:blipFill>
        <p:spPr>
          <a:xfrm>
            <a:off x="1" y="0"/>
            <a:ext cx="12192000" cy="6942221"/>
          </a:xfrm>
          <a:prstGeom prst="rect">
            <a:avLst/>
          </a:prstGeom>
        </p:spPr>
      </p:pic>
      <p:pic>
        <p:nvPicPr>
          <p:cNvPr id="11" name="Picture 10">
            <a:extLst>
              <a:ext uri="{FF2B5EF4-FFF2-40B4-BE49-F238E27FC236}">
                <a16:creationId xmlns:a16="http://schemas.microsoft.com/office/drawing/2014/main" id="{4B9C12A5-6BFA-6CE7-5606-B67DBEBF085A}"/>
              </a:ext>
            </a:extLst>
          </p:cNvPr>
          <p:cNvPicPr>
            <a:picLocks noChangeAspect="1"/>
          </p:cNvPicPr>
          <p:nvPr userDrawn="1"/>
        </p:nvPicPr>
        <p:blipFill>
          <a:blip r:embed="rId3">
            <a:alphaModFix amt="70000"/>
          </a:blip>
          <a:srcRect l="30740" t="20169" r="168" b="34640"/>
          <a:stretch>
            <a:fillRect/>
          </a:stretch>
        </p:blipFill>
        <p:spPr>
          <a:xfrm>
            <a:off x="0" y="-42111"/>
            <a:ext cx="10597674" cy="6942221"/>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980275" y="2653615"/>
            <a:ext cx="6283658" cy="1573745"/>
          </a:xfrm>
          <a:prstGeom prst="rect">
            <a:avLst/>
          </a:prstGeom>
        </p:spPr>
      </p:pic>
      <p:pic>
        <p:nvPicPr>
          <p:cNvPr id="4" name="Picture 3">
            <a:extLst>
              <a:ext uri="{FF2B5EF4-FFF2-40B4-BE49-F238E27FC236}">
                <a16:creationId xmlns:a16="http://schemas.microsoft.com/office/drawing/2014/main" id="{008C067C-F37E-8236-6CB4-2A039D39573A}"/>
              </a:ext>
            </a:extLst>
          </p:cNvPr>
          <p:cNvPicPr>
            <a:picLocks noChangeAspect="1"/>
          </p:cNvPicPr>
          <p:nvPr userDrawn="1"/>
        </p:nvPicPr>
        <p:blipFill>
          <a:blip r:embed="rId5"/>
          <a:srcRect t="-1071" r="7617" b="-733"/>
          <a:stretch>
            <a:fillRect/>
          </a:stretch>
        </p:blipFill>
        <p:spPr>
          <a:xfrm>
            <a:off x="7821417" y="2019877"/>
            <a:ext cx="3608584" cy="5090615"/>
          </a:xfrm>
          <a:prstGeom prst="rect">
            <a:avLst/>
          </a:prstGeom>
        </p:spPr>
      </p:pic>
      <p:pic>
        <p:nvPicPr>
          <p:cNvPr id="6" name="Picture 5">
            <a:extLst>
              <a:ext uri="{FF2B5EF4-FFF2-40B4-BE49-F238E27FC236}">
                <a16:creationId xmlns:a16="http://schemas.microsoft.com/office/drawing/2014/main" id="{6F48D0AA-C159-DE96-DF2E-F0D81335FD07}"/>
              </a:ext>
            </a:extLst>
          </p:cNvPr>
          <p:cNvPicPr>
            <a:picLocks noChangeAspect="1"/>
          </p:cNvPicPr>
          <p:nvPr userDrawn="1"/>
        </p:nvPicPr>
        <p:blipFill>
          <a:blip r:embed="rId6"/>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6695673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6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b-Section Title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1"/>
            <a:ext cx="12192000" cy="6858000"/>
          </a:xfrm>
          <a:prstGeom prst="rect">
            <a:avLst/>
          </a:prstGeom>
        </p:spPr>
      </p:pic>
      <p:sp>
        <p:nvSpPr>
          <p:cNvPr id="10" name="Title 1">
            <a:extLst>
              <a:ext uri="{FF2B5EF4-FFF2-40B4-BE49-F238E27FC236}">
                <a16:creationId xmlns:a16="http://schemas.microsoft.com/office/drawing/2014/main" id="{90F9C144-E503-8287-F697-9C0EC70DB7E2}"/>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AA125D40-E322-F0F2-CAA2-8284B2A3F29C}"/>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AF826588-979F-F416-64BA-5F7D3D649E11}"/>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7847602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Section Title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9C687B1-30C5-FE24-AA66-D680B4571A19}"/>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2E5C4F2C-0109-FB94-96E1-D65959458260}"/>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FADFE40C-C291-497C-0382-D1E0BC8ABAD0}"/>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5441189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ub-Section Titl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07FBDC57-6D97-9BAB-0B25-D66B9A10BA95}"/>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1222F6F6-6565-81DF-1523-1669351E3C16}"/>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757E4912-A5D6-C5A5-BD90-C8EEB047A2D6}"/>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4381727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Section Titl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AF2A534C-4C59-DF00-54AA-7DB8A42097DB}"/>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1C2475DD-E169-8EFE-8E49-FEA15E75DD5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Prometo Medium" panose="020B0604030203060203" pitchFamily="34"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pic>
        <p:nvPicPr>
          <p:cNvPr id="5" name="Picture 4">
            <a:extLst>
              <a:ext uri="{FF2B5EF4-FFF2-40B4-BE49-F238E27FC236}">
                <a16:creationId xmlns:a16="http://schemas.microsoft.com/office/drawing/2014/main" id="{F297BB23-81B8-998B-5A5B-CE7CB3EC32C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0598195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ub-Section Titl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D4F8EC5A-B83A-C7E2-BFDA-C0573F51D47D}"/>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5" name="Text Placeholder 13">
            <a:extLst>
              <a:ext uri="{FF2B5EF4-FFF2-40B4-BE49-F238E27FC236}">
                <a16:creationId xmlns:a16="http://schemas.microsoft.com/office/drawing/2014/main" id="{69218788-45A9-12C5-78E9-C234233DA12C}"/>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A71A7013-BD47-A030-3EA2-DB64360A7C8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3323448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Section Title 7">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896A4F9-BCAC-FAD1-113D-FFDA61F84F4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7" name="Text Placeholder 13">
            <a:extLst>
              <a:ext uri="{FF2B5EF4-FFF2-40B4-BE49-F238E27FC236}">
                <a16:creationId xmlns:a16="http://schemas.microsoft.com/office/drawing/2014/main" id="{EA13FD45-5334-3444-CCC8-A57659784D19}"/>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9" name="Picture 8">
            <a:extLst>
              <a:ext uri="{FF2B5EF4-FFF2-40B4-BE49-F238E27FC236}">
                <a16:creationId xmlns:a16="http://schemas.microsoft.com/office/drawing/2014/main" id="{129EFDB0-2636-5CCC-8F07-ED188797DBF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2580632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ub-Section Title 8">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76A570-81B5-7AC9-2DE6-CD547EAEBA7C}"/>
              </a:ext>
            </a:extLst>
          </p:cNvPr>
          <p:cNvSpPr/>
          <p:nvPr userDrawn="1"/>
        </p:nvSpPr>
        <p:spPr>
          <a:xfrm>
            <a:off x="-1" y="1"/>
            <a:ext cx="12192001"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39B9023-FB00-BA3A-4262-325DA893469D}"/>
              </a:ext>
            </a:extLst>
          </p:cNvPr>
          <p:cNvPicPr>
            <a:picLocks noChangeAspect="1"/>
          </p:cNvPicPr>
          <p:nvPr userDrawn="1"/>
        </p:nvPicPr>
        <p:blipFill>
          <a:blip r:embed="rId2"/>
          <a:srcRect l="1248" r="10695" b="40988"/>
          <a:stretch>
            <a:fillRect/>
          </a:stretch>
        </p:blipFill>
        <p:spPr>
          <a:xfrm>
            <a:off x="-2" y="288211"/>
            <a:ext cx="12192000" cy="6569788"/>
          </a:xfrm>
          <a:prstGeom prst="rect">
            <a:avLst/>
          </a:prstGeom>
        </p:spPr>
      </p:pic>
      <p:pic>
        <p:nvPicPr>
          <p:cNvPr id="12" name="Picture 11">
            <a:extLst>
              <a:ext uri="{FF2B5EF4-FFF2-40B4-BE49-F238E27FC236}">
                <a16:creationId xmlns:a16="http://schemas.microsoft.com/office/drawing/2014/main" id="{3828D7E4-2480-EED9-D7B5-ECBAAF148508}"/>
              </a:ext>
            </a:extLst>
          </p:cNvPr>
          <p:cNvPicPr>
            <a:picLocks noChangeAspect="1"/>
          </p:cNvPicPr>
          <p:nvPr userDrawn="1"/>
        </p:nvPicPr>
        <p:blipFill>
          <a:blip r:embed="rId3">
            <a:duotone>
              <a:prstClr val="black"/>
              <a:schemeClr val="accent4">
                <a:tint val="45000"/>
                <a:satMod val="400000"/>
              </a:schemeClr>
            </a:duotone>
          </a:blip>
          <a:srcRect t="7885" r="5580" b="39084"/>
          <a:stretch>
            <a:fillRect/>
          </a:stretch>
        </p:blipFill>
        <p:spPr>
          <a:xfrm>
            <a:off x="1" y="-1"/>
            <a:ext cx="12192000" cy="6858001"/>
          </a:xfrm>
          <a:prstGeom prst="rect">
            <a:avLst/>
          </a:prstGeom>
        </p:spPr>
      </p:pic>
      <p:sp>
        <p:nvSpPr>
          <p:cNvPr id="17" name="Title 1">
            <a:extLst>
              <a:ext uri="{FF2B5EF4-FFF2-40B4-BE49-F238E27FC236}">
                <a16:creationId xmlns:a16="http://schemas.microsoft.com/office/drawing/2014/main" id="{1F2F40F2-87E7-7328-A843-62354C9F3525}"/>
              </a:ext>
            </a:extLst>
          </p:cNvPr>
          <p:cNvSpPr>
            <a:spLocks noGrp="1"/>
          </p:cNvSpPr>
          <p:nvPr>
            <p:ph type="title"/>
          </p:nvPr>
        </p:nvSpPr>
        <p:spPr>
          <a:xfrm>
            <a:off x="1225198" y="1483464"/>
            <a:ext cx="10204802" cy="1245458"/>
          </a:xfrm>
        </p:spPr>
        <p:txBody>
          <a:bodyPr anchor="b">
            <a:noAutofit/>
          </a:bodyPr>
          <a:lstStyle>
            <a:lvl1pPr algn="ctr">
              <a:defRPr sz="4400" b="1" i="0">
                <a:solidFill>
                  <a:schemeClr val="tx1"/>
                </a:solidFill>
                <a:latin typeface="Prometo Black" panose="020B0604030203060203" pitchFamily="34" charset="77"/>
              </a:defRPr>
            </a:lvl1pPr>
          </a:lstStyle>
          <a:p>
            <a:endParaRPr lang="en-US" dirty="0"/>
          </a:p>
        </p:txBody>
      </p:sp>
      <p:pic>
        <p:nvPicPr>
          <p:cNvPr id="5" name="Picture 4">
            <a:extLst>
              <a:ext uri="{FF2B5EF4-FFF2-40B4-BE49-F238E27FC236}">
                <a16:creationId xmlns:a16="http://schemas.microsoft.com/office/drawing/2014/main" id="{770724C1-1262-C4D1-7639-F5FF784BB13A}"/>
              </a:ext>
            </a:extLst>
          </p:cNvPr>
          <p:cNvPicPr>
            <a:picLocks noChangeAspect="1"/>
          </p:cNvPicPr>
          <p:nvPr userDrawn="1"/>
        </p:nvPicPr>
        <p:blipFill>
          <a:blip r:embed="rId4"/>
          <a:srcRect l="8777" t="14571" r="5853" b="16272"/>
          <a:stretch>
            <a:fillRect/>
          </a:stretch>
        </p:blipFill>
        <p:spPr>
          <a:xfrm>
            <a:off x="4951969" y="483006"/>
            <a:ext cx="2751260" cy="909811"/>
          </a:xfrm>
          <a:prstGeom prst="rect">
            <a:avLst/>
          </a:prstGeom>
        </p:spPr>
      </p:pic>
      <p:sp>
        <p:nvSpPr>
          <p:cNvPr id="6" name="Text Placeholder 13">
            <a:extLst>
              <a:ext uri="{FF2B5EF4-FFF2-40B4-BE49-F238E27FC236}">
                <a16:creationId xmlns:a16="http://schemas.microsoft.com/office/drawing/2014/main" id="{60B2E5F7-8C1C-2E11-F08F-30171854EA4C}"/>
              </a:ext>
            </a:extLst>
          </p:cNvPr>
          <p:cNvSpPr>
            <a:spLocks noGrp="1"/>
          </p:cNvSpPr>
          <p:nvPr>
            <p:ph type="body" sz="quarter" idx="13"/>
          </p:nvPr>
        </p:nvSpPr>
        <p:spPr>
          <a:xfrm>
            <a:off x="1225198" y="2934007"/>
            <a:ext cx="10204802" cy="494993"/>
          </a:xfrm>
        </p:spPr>
        <p:txBody>
          <a:bodyPr anchor="t"/>
          <a:lstStyle>
            <a:lvl1pPr marL="0" indent="0" algn="ctr">
              <a:buNone/>
              <a:defRPr sz="3200" b="0" i="0">
                <a:solidFill>
                  <a:schemeClr val="tx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spTree>
    <p:extLst>
      <p:ext uri="{BB962C8B-B14F-4D97-AF65-F5344CB8AC3E}">
        <p14:creationId xmlns:p14="http://schemas.microsoft.com/office/powerpoint/2010/main" val="8652262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E901132B-5ED6-C127-FDEC-79ECB327044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2941763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Divider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5B2E263C-D736-5A07-8004-CA2E5E655255}"/>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581696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rim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76E1C-48C5-B308-241F-A2F67A3B388C}"/>
              </a:ext>
            </a:extLst>
          </p:cNvPr>
          <p:cNvSpPr>
            <a:spLocks noGrp="1"/>
          </p:cNvSpPr>
          <p:nvPr>
            <p:ph type="title"/>
          </p:nvPr>
        </p:nvSpPr>
        <p:spPr/>
        <p:txBody>
          <a:bodyPr/>
          <a:lstStyle>
            <a:lvl1pPr>
              <a:defRPr b="1" i="0">
                <a:latin typeface="Prometo Black" panose="020B0604030203060203" pitchFamily="34" charset="77"/>
              </a:defRPr>
            </a:lvl1pPr>
          </a:lstStyle>
          <a:p>
            <a:r>
              <a:rPr lang="en-US" dirty="0"/>
              <a:t>Click to edit Master title style</a:t>
            </a:r>
          </a:p>
        </p:txBody>
      </p:sp>
      <p:sp>
        <p:nvSpPr>
          <p:cNvPr id="3" name="Content Placeholder 2">
            <a:extLst>
              <a:ext uri="{FF2B5EF4-FFF2-40B4-BE49-F238E27FC236}">
                <a16:creationId xmlns:a16="http://schemas.microsoft.com/office/drawing/2014/main" id="{A11BC416-A4B8-2CF0-DE56-0E8CF31D22F6}"/>
              </a:ext>
            </a:extLst>
          </p:cNvPr>
          <p:cNvSpPr>
            <a:spLocks noGrp="1"/>
          </p:cNvSpPr>
          <p:nvPr>
            <p:ph idx="1"/>
          </p:nvPr>
        </p:nvSpPr>
        <p:spPr>
          <a:xfrm>
            <a:off x="453666" y="1943100"/>
            <a:ext cx="11357334" cy="3844242"/>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21066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Themelin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358174-C16F-58A0-683E-C3C352E958A8}"/>
              </a:ext>
            </a:extLst>
          </p:cNvPr>
          <p:cNvPicPr>
            <a:picLocks noChangeAspect="1"/>
          </p:cNvPicPr>
          <p:nvPr userDrawn="1"/>
        </p:nvPicPr>
        <p:blipFill>
          <a:blip r:embed="rId2"/>
          <a:srcRect l="18741" t="33468" r="27603" b="33468"/>
          <a:stretch>
            <a:fillRect/>
          </a:stretch>
        </p:blipFill>
        <p:spPr>
          <a:xfrm>
            <a:off x="-1" y="0"/>
            <a:ext cx="12192001" cy="6858000"/>
          </a:xfrm>
          <a:prstGeom prst="rect">
            <a:avLst/>
          </a:prstGeom>
        </p:spPr>
      </p:pic>
      <p:pic>
        <p:nvPicPr>
          <p:cNvPr id="12" name="Graphic 11">
            <a:extLst>
              <a:ext uri="{FF2B5EF4-FFF2-40B4-BE49-F238E27FC236}">
                <a16:creationId xmlns:a16="http://schemas.microsoft.com/office/drawing/2014/main" id="{CCE6A908-6523-75F9-6EC9-8692E0C5977B}"/>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489440" y="2275285"/>
            <a:ext cx="9213119" cy="2307429"/>
          </a:xfrm>
          <a:prstGeom prst="rect">
            <a:avLst/>
          </a:prstGeom>
        </p:spPr>
      </p:pic>
      <p:pic>
        <p:nvPicPr>
          <p:cNvPr id="4" name="Picture 3">
            <a:extLst>
              <a:ext uri="{FF2B5EF4-FFF2-40B4-BE49-F238E27FC236}">
                <a16:creationId xmlns:a16="http://schemas.microsoft.com/office/drawing/2014/main" id="{2D0D807C-8A72-2888-0DC9-27E821391C58}"/>
              </a:ext>
            </a:extLst>
          </p:cNvPr>
          <p:cNvPicPr>
            <a:picLocks noChangeAspect="1"/>
          </p:cNvPicPr>
          <p:nvPr userDrawn="1"/>
        </p:nvPicPr>
        <p:blipFill>
          <a:blip r:embed="rId4"/>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2009857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Second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87CCF-C78E-9EEC-C353-8721EE0B18B5}"/>
              </a:ext>
            </a:extLst>
          </p:cNvPr>
          <p:cNvSpPr>
            <a:spLocks noGrp="1"/>
          </p:cNvSpPr>
          <p:nvPr>
            <p:ph type="title"/>
          </p:nvPr>
        </p:nvSpPr>
        <p:spPr/>
        <p:txBody>
          <a:bodyPr/>
          <a:lstStyle>
            <a:lvl1pPr>
              <a:defRPr b="1" i="0">
                <a:latin typeface="Prometo Black" panose="020B0604030203060203" pitchFamily="34" charset="77"/>
              </a:defRPr>
            </a:lvl1pPr>
          </a:lstStyle>
          <a:p>
            <a:r>
              <a:rPr lang="en-US" dirty="0"/>
              <a:t>Click to edit Master title style</a:t>
            </a:r>
          </a:p>
        </p:txBody>
      </p:sp>
      <p:sp>
        <p:nvSpPr>
          <p:cNvPr id="3" name="Content Placeholder 2">
            <a:extLst>
              <a:ext uri="{FF2B5EF4-FFF2-40B4-BE49-F238E27FC236}">
                <a16:creationId xmlns:a16="http://schemas.microsoft.com/office/drawing/2014/main" id="{702D9823-B4D5-51DD-1030-50BC387302E8}"/>
              </a:ext>
            </a:extLst>
          </p:cNvPr>
          <p:cNvSpPr>
            <a:spLocks noGrp="1"/>
          </p:cNvSpPr>
          <p:nvPr>
            <p:ph sz="half" idx="1"/>
          </p:nvPr>
        </p:nvSpPr>
        <p:spPr>
          <a:xfrm>
            <a:off x="453666"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BC50702-3ABE-1282-DD40-535DE9F1D502}"/>
              </a:ext>
            </a:extLst>
          </p:cNvPr>
          <p:cNvSpPr>
            <a:spLocks noGrp="1"/>
          </p:cNvSpPr>
          <p:nvPr>
            <p:ph sz="half" idx="2"/>
          </p:nvPr>
        </p:nvSpPr>
        <p:spPr>
          <a:xfrm>
            <a:off x="6244862"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38540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26E69-5FD6-C10B-0186-DB0087EC683C}"/>
              </a:ext>
            </a:extLst>
          </p:cNvPr>
          <p:cNvSpPr>
            <a:spLocks noGrp="1"/>
          </p:cNvSpPr>
          <p:nvPr>
            <p:ph type="title"/>
          </p:nvPr>
        </p:nvSpPr>
        <p:spPr>
          <a:xfrm>
            <a:off x="453665" y="365125"/>
            <a:ext cx="11357333" cy="1325563"/>
          </a:xfrm>
        </p:spPr>
        <p:txBody>
          <a:bodyPr/>
          <a:lstStyle>
            <a:lvl1pPr>
              <a:defRPr b="1" i="0">
                <a:latin typeface="Prometo Black" panose="020B0604030203060203" pitchFamily="34" charset="77"/>
              </a:defRPr>
            </a:lvl1pPr>
          </a:lstStyle>
          <a:p>
            <a:r>
              <a:rPr lang="en-US" dirty="0"/>
              <a:t>Click to edit Master title style</a:t>
            </a:r>
          </a:p>
        </p:txBody>
      </p:sp>
    </p:spTree>
    <p:extLst>
      <p:ext uri="{BB962C8B-B14F-4D97-AF65-F5344CB8AC3E}">
        <p14:creationId xmlns:p14="http://schemas.microsoft.com/office/powerpoint/2010/main" val="716398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 Slide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8DA508-4021-BC8E-6F9F-FCBAF2ABB47F}"/>
              </a:ext>
            </a:extLst>
          </p:cNvPr>
          <p:cNvSpPr/>
          <p:nvPr userDrawn="1"/>
        </p:nvSpPr>
        <p:spPr>
          <a:xfrm>
            <a:off x="0" y="0"/>
            <a:ext cx="12013809"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A2CF0D-CDAF-F572-F701-F6F66E830DF7}"/>
              </a:ext>
            </a:extLst>
          </p:cNvPr>
          <p:cNvSpPr>
            <a:spLocks noGrp="1"/>
          </p:cNvSpPr>
          <p:nvPr>
            <p:ph type="pic" sz="quarter" idx="13"/>
          </p:nvPr>
        </p:nvSpPr>
        <p:spPr>
          <a:xfrm>
            <a:off x="0" y="0"/>
            <a:ext cx="12192000" cy="6858000"/>
          </a:xfrm>
        </p:spPr>
        <p:txBody>
          <a:bodyPr/>
          <a:lstStyle>
            <a:lvl1pPr>
              <a:defRPr b="0" i="0"/>
            </a:lvl1pPr>
          </a:lstStyle>
          <a:p>
            <a:endParaRPr lang="en-US" dirty="0"/>
          </a:p>
        </p:txBody>
      </p:sp>
    </p:spTree>
    <p:extLst>
      <p:ext uri="{BB962C8B-B14F-4D97-AF65-F5344CB8AC3E}">
        <p14:creationId xmlns:p14="http://schemas.microsoft.com/office/powerpoint/2010/main" val="3535577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DAA1553D-0D69-EFE6-E614-465FCB9AD107}"/>
              </a:ext>
            </a:extLst>
          </p:cNvPr>
          <p:cNvPicPr>
            <a:picLocks noChangeAspect="1"/>
          </p:cNvPicPr>
          <p:nvPr userDrawn="1"/>
        </p:nvPicPr>
        <p:blipFill>
          <a:blip r:embed="rId3"/>
          <a:srcRect l="8477" t="14317" r="5991" b="19678"/>
          <a:stretch>
            <a:fillRect/>
          </a:stretch>
        </p:blipFill>
        <p:spPr>
          <a:xfrm>
            <a:off x="653690" y="1465943"/>
            <a:ext cx="3962401" cy="1248228"/>
          </a:xfrm>
          <a:prstGeom prst="rect">
            <a:avLst/>
          </a:prstGeom>
        </p:spPr>
      </p:pic>
      <p:sp>
        <p:nvSpPr>
          <p:cNvPr id="2" name="Title 1">
            <a:extLst>
              <a:ext uri="{FF2B5EF4-FFF2-40B4-BE49-F238E27FC236}">
                <a16:creationId xmlns:a16="http://schemas.microsoft.com/office/drawing/2014/main" id="{B535F48E-0A15-8A30-D86F-BD05C0889700}"/>
              </a:ext>
            </a:extLst>
          </p:cNvPr>
          <p:cNvSpPr>
            <a:spLocks noGrp="1"/>
          </p:cNvSpPr>
          <p:nvPr>
            <p:ph type="title"/>
          </p:nvPr>
        </p:nvSpPr>
        <p:spPr>
          <a:xfrm>
            <a:off x="653690" y="3114698"/>
            <a:ext cx="5058341" cy="1957365"/>
          </a:xfrm>
        </p:spPr>
        <p:txBody>
          <a:bodyPr anchor="b">
            <a:normAutofit/>
          </a:bodyPr>
          <a:lstStyle>
            <a:lvl1pPr>
              <a:defRPr sz="4400" b="1" i="0">
                <a:solidFill>
                  <a:schemeClr val="bg1"/>
                </a:solidFill>
                <a:latin typeface="Prometo Black" panose="020B0604030203060203" pitchFamily="34" charset="77"/>
              </a:defRPr>
            </a:lvl1pPr>
          </a:lstStyle>
          <a:p>
            <a:endParaRPr lang="en-US" dirty="0"/>
          </a:p>
        </p:txBody>
      </p:sp>
      <p:sp>
        <p:nvSpPr>
          <p:cNvPr id="3" name="Text Placeholder 13">
            <a:extLst>
              <a:ext uri="{FF2B5EF4-FFF2-40B4-BE49-F238E27FC236}">
                <a16:creationId xmlns:a16="http://schemas.microsoft.com/office/drawing/2014/main" id="{727DD7F0-7E61-1013-152F-96DA25B4920A}"/>
              </a:ext>
            </a:extLst>
          </p:cNvPr>
          <p:cNvSpPr>
            <a:spLocks noGrp="1"/>
          </p:cNvSpPr>
          <p:nvPr>
            <p:ph type="body" sz="quarter" idx="13"/>
          </p:nvPr>
        </p:nvSpPr>
        <p:spPr>
          <a:xfrm>
            <a:off x="653690" y="5300664"/>
            <a:ext cx="5058341" cy="814306"/>
          </a:xfrm>
        </p:spPr>
        <p:txBody>
          <a:bodyPr anchor="t">
            <a:normAutofit/>
          </a:bodyPr>
          <a:lstStyle>
            <a:lvl1pPr>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US" dirty="0"/>
          </a:p>
        </p:txBody>
      </p:sp>
    </p:spTree>
    <p:extLst>
      <p:ext uri="{BB962C8B-B14F-4D97-AF65-F5344CB8AC3E}">
        <p14:creationId xmlns:p14="http://schemas.microsoft.com/office/powerpoint/2010/main" val="5856179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792"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Themelin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4FB5A9-DEDC-2ED8-838C-D40800E4E65D}"/>
              </a:ext>
            </a:extLst>
          </p:cNvPr>
          <p:cNvPicPr>
            <a:picLocks noChangeAspect="1"/>
          </p:cNvPicPr>
          <p:nvPr userDrawn="1"/>
        </p:nvPicPr>
        <p:blipFill>
          <a:blip r:embed="rId2"/>
          <a:srcRect l="23604" t="33237" r="18347" b="34111"/>
          <a:stretch>
            <a:fillRect/>
          </a:stretch>
        </p:blipFill>
        <p:spPr>
          <a:xfrm>
            <a:off x="0" y="1"/>
            <a:ext cx="12192000" cy="6858000"/>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377599" y="3438059"/>
            <a:ext cx="7207455" cy="1805110"/>
          </a:xfrm>
          <a:prstGeom prst="rect">
            <a:avLst/>
          </a:prstGeom>
        </p:spPr>
      </p:pic>
      <p:pic>
        <p:nvPicPr>
          <p:cNvPr id="4" name="Picture 3">
            <a:extLst>
              <a:ext uri="{FF2B5EF4-FFF2-40B4-BE49-F238E27FC236}">
                <a16:creationId xmlns:a16="http://schemas.microsoft.com/office/drawing/2014/main" id="{F8ADB746-CB5A-F6CA-B222-617FCF8E850B}"/>
              </a:ext>
            </a:extLst>
          </p:cNvPr>
          <p:cNvPicPr>
            <a:picLocks noChangeAspect="1"/>
          </p:cNvPicPr>
          <p:nvPr userDrawn="1"/>
        </p:nvPicPr>
        <p:blipFill>
          <a:blip r:embed="rId4">
            <a:alphaModFix amt="50000"/>
          </a:blip>
          <a:srcRect t="20169" r="32727" b="34640"/>
          <a:stretch>
            <a:fillRect/>
          </a:stretch>
        </p:blipFill>
        <p:spPr>
          <a:xfrm>
            <a:off x="1873316" y="0"/>
            <a:ext cx="10318683" cy="6942221"/>
          </a:xfrm>
          <a:prstGeom prst="rect">
            <a:avLst/>
          </a:prstGeom>
        </p:spPr>
      </p:pic>
      <p:pic>
        <p:nvPicPr>
          <p:cNvPr id="2" name="Picture 1">
            <a:extLst>
              <a:ext uri="{FF2B5EF4-FFF2-40B4-BE49-F238E27FC236}">
                <a16:creationId xmlns:a16="http://schemas.microsoft.com/office/drawing/2014/main" id="{DCF5F453-5EE2-7CC3-34E9-5DB6A700BFEC}"/>
              </a:ext>
            </a:extLst>
          </p:cNvPr>
          <p:cNvPicPr>
            <a:picLocks noChangeAspect="1"/>
          </p:cNvPicPr>
          <p:nvPr userDrawn="1"/>
        </p:nvPicPr>
        <p:blipFill>
          <a:blip r:embed="rId5"/>
          <a:srcRect l="8477" t="14317" r="5991" b="19678"/>
          <a:stretch>
            <a:fillRect/>
          </a:stretch>
        </p:blipFill>
        <p:spPr>
          <a:xfrm>
            <a:off x="1377598" y="1534792"/>
            <a:ext cx="3962401" cy="1248228"/>
          </a:xfrm>
          <a:prstGeom prst="rect">
            <a:avLst/>
          </a:prstGeom>
        </p:spPr>
      </p:pic>
    </p:spTree>
    <p:extLst>
      <p:ext uri="{BB962C8B-B14F-4D97-AF65-F5344CB8AC3E}">
        <p14:creationId xmlns:p14="http://schemas.microsoft.com/office/powerpoint/2010/main" val="32638657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hemelin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D4C5B1-3855-23B0-BA98-F7D4D39C8DD0}"/>
              </a:ext>
            </a:extLst>
          </p:cNvPr>
          <p:cNvPicPr>
            <a:picLocks noChangeAspect="1"/>
          </p:cNvPicPr>
          <p:nvPr userDrawn="1"/>
        </p:nvPicPr>
        <p:blipFill>
          <a:blip r:embed="rId2"/>
          <a:srcRect l="17917" t="33608" r="24026" b="33333"/>
          <a:stretch>
            <a:fillRect/>
          </a:stretch>
        </p:blipFill>
        <p:spPr>
          <a:xfrm>
            <a:off x="1" y="0"/>
            <a:ext cx="12192000" cy="6942221"/>
          </a:xfrm>
          <a:prstGeom prst="rect">
            <a:avLst/>
          </a:prstGeom>
        </p:spPr>
      </p:pic>
      <p:pic>
        <p:nvPicPr>
          <p:cNvPr id="11" name="Picture 10">
            <a:extLst>
              <a:ext uri="{FF2B5EF4-FFF2-40B4-BE49-F238E27FC236}">
                <a16:creationId xmlns:a16="http://schemas.microsoft.com/office/drawing/2014/main" id="{4B9C12A5-6BFA-6CE7-5606-B67DBEBF085A}"/>
              </a:ext>
            </a:extLst>
          </p:cNvPr>
          <p:cNvPicPr>
            <a:picLocks noChangeAspect="1"/>
          </p:cNvPicPr>
          <p:nvPr userDrawn="1"/>
        </p:nvPicPr>
        <p:blipFill>
          <a:blip r:embed="rId3">
            <a:alphaModFix amt="70000"/>
          </a:blip>
          <a:srcRect l="30740" t="20169" r="168" b="34640"/>
          <a:stretch>
            <a:fillRect/>
          </a:stretch>
        </p:blipFill>
        <p:spPr>
          <a:xfrm>
            <a:off x="0" y="-42111"/>
            <a:ext cx="10597674" cy="6942221"/>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980275" y="2653615"/>
            <a:ext cx="6283658" cy="1573745"/>
          </a:xfrm>
          <a:prstGeom prst="rect">
            <a:avLst/>
          </a:prstGeom>
        </p:spPr>
      </p:pic>
      <p:pic>
        <p:nvPicPr>
          <p:cNvPr id="4" name="Picture 3">
            <a:extLst>
              <a:ext uri="{FF2B5EF4-FFF2-40B4-BE49-F238E27FC236}">
                <a16:creationId xmlns:a16="http://schemas.microsoft.com/office/drawing/2014/main" id="{008C067C-F37E-8236-6CB4-2A039D39573A}"/>
              </a:ext>
            </a:extLst>
          </p:cNvPr>
          <p:cNvPicPr>
            <a:picLocks noChangeAspect="1"/>
          </p:cNvPicPr>
          <p:nvPr userDrawn="1"/>
        </p:nvPicPr>
        <p:blipFill>
          <a:blip r:embed="rId5"/>
          <a:srcRect l="22340" t="30238" r="37811" b="34006"/>
          <a:stretch>
            <a:fillRect/>
          </a:stretch>
        </p:blipFill>
        <p:spPr>
          <a:xfrm>
            <a:off x="7821416" y="2110156"/>
            <a:ext cx="3906121" cy="2743200"/>
          </a:xfrm>
          <a:prstGeom prst="rect">
            <a:avLst/>
          </a:prstGeom>
        </p:spPr>
      </p:pic>
      <p:pic>
        <p:nvPicPr>
          <p:cNvPr id="6" name="Picture 5">
            <a:extLst>
              <a:ext uri="{FF2B5EF4-FFF2-40B4-BE49-F238E27FC236}">
                <a16:creationId xmlns:a16="http://schemas.microsoft.com/office/drawing/2014/main" id="{6F48D0AA-C159-DE96-DF2E-F0D81335FD07}"/>
              </a:ext>
            </a:extLst>
          </p:cNvPr>
          <p:cNvPicPr>
            <a:picLocks noChangeAspect="1"/>
          </p:cNvPicPr>
          <p:nvPr userDrawn="1"/>
        </p:nvPicPr>
        <p:blipFill>
          <a:blip r:embed="rId6"/>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8304741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64"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Themelin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358174-C16F-58A0-683E-C3C352E958A8}"/>
              </a:ext>
            </a:extLst>
          </p:cNvPr>
          <p:cNvPicPr>
            <a:picLocks noChangeAspect="1"/>
          </p:cNvPicPr>
          <p:nvPr userDrawn="1"/>
        </p:nvPicPr>
        <p:blipFill>
          <a:blip r:embed="rId2"/>
          <a:srcRect l="18741" t="33468" r="27603" b="33468"/>
          <a:stretch>
            <a:fillRect/>
          </a:stretch>
        </p:blipFill>
        <p:spPr>
          <a:xfrm>
            <a:off x="-1" y="0"/>
            <a:ext cx="12192001" cy="6858000"/>
          </a:xfrm>
          <a:prstGeom prst="rect">
            <a:avLst/>
          </a:prstGeom>
        </p:spPr>
      </p:pic>
      <p:pic>
        <p:nvPicPr>
          <p:cNvPr id="6" name="Picture 5">
            <a:extLst>
              <a:ext uri="{FF2B5EF4-FFF2-40B4-BE49-F238E27FC236}">
                <a16:creationId xmlns:a16="http://schemas.microsoft.com/office/drawing/2014/main" id="{A4FAD320-4515-5169-C97A-674C01C37AE3}"/>
              </a:ext>
            </a:extLst>
          </p:cNvPr>
          <p:cNvPicPr>
            <a:picLocks noChangeAspect="1"/>
          </p:cNvPicPr>
          <p:nvPr userDrawn="1"/>
        </p:nvPicPr>
        <p:blipFill>
          <a:blip r:embed="rId3">
            <a:alphaModFix amt="20000"/>
          </a:blip>
          <a:stretch>
            <a:fillRect/>
          </a:stretch>
        </p:blipFill>
        <p:spPr>
          <a:xfrm>
            <a:off x="616480" y="-2102814"/>
            <a:ext cx="11063627" cy="11063627"/>
          </a:xfrm>
          <a:prstGeom prst="rect">
            <a:avLst/>
          </a:prstGeom>
        </p:spPr>
      </p:pic>
      <p:pic>
        <p:nvPicPr>
          <p:cNvPr id="12" name="Graphic 11">
            <a:extLst>
              <a:ext uri="{FF2B5EF4-FFF2-40B4-BE49-F238E27FC236}">
                <a16:creationId xmlns:a16="http://schemas.microsoft.com/office/drawing/2014/main" id="{CCE6A908-6523-75F9-6EC9-8692E0C5977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489440" y="2275285"/>
            <a:ext cx="9213119" cy="2307429"/>
          </a:xfrm>
          <a:prstGeom prst="rect">
            <a:avLst/>
          </a:prstGeom>
        </p:spPr>
      </p:pic>
      <p:pic>
        <p:nvPicPr>
          <p:cNvPr id="4" name="Picture 3">
            <a:extLst>
              <a:ext uri="{FF2B5EF4-FFF2-40B4-BE49-F238E27FC236}">
                <a16:creationId xmlns:a16="http://schemas.microsoft.com/office/drawing/2014/main" id="{2D0D807C-8A72-2888-0DC9-27E821391C58}"/>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3053498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Themelin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15FEC0E4-5E7A-E587-B1AB-B0A93CB42133}"/>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199" y="4829181"/>
            <a:ext cx="4138977" cy="1036608"/>
          </a:xfrm>
          <a:prstGeom prst="rect">
            <a:avLst/>
          </a:prstGeom>
        </p:spPr>
      </p:pic>
      <p:pic>
        <p:nvPicPr>
          <p:cNvPr id="5" name="Picture 4">
            <a:extLst>
              <a:ext uri="{FF2B5EF4-FFF2-40B4-BE49-F238E27FC236}">
                <a16:creationId xmlns:a16="http://schemas.microsoft.com/office/drawing/2014/main" id="{5A70B2A7-6F61-C15E-DC2A-9F7E26B6174A}"/>
              </a:ext>
            </a:extLst>
          </p:cNvPr>
          <p:cNvPicPr>
            <a:picLocks noChangeAspect="1"/>
          </p:cNvPicPr>
          <p:nvPr userDrawn="1"/>
        </p:nvPicPr>
        <p:blipFill>
          <a:blip r:embed="rId4"/>
          <a:srcRect l="8477" t="14317" r="5991" b="19678"/>
          <a:stretch>
            <a:fillRect/>
          </a:stretch>
        </p:blipFill>
        <p:spPr>
          <a:xfrm>
            <a:off x="1225199" y="1596570"/>
            <a:ext cx="3962401" cy="1248228"/>
          </a:xfrm>
          <a:prstGeom prst="rect">
            <a:avLst/>
          </a:prstGeom>
        </p:spPr>
      </p:pic>
    </p:spTree>
    <p:extLst>
      <p:ext uri="{BB962C8B-B14F-4D97-AF65-F5344CB8AC3E}">
        <p14:creationId xmlns:p14="http://schemas.microsoft.com/office/powerpoint/2010/main" val="410739903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3792"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hemelin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DC547ACE-87F6-2166-1E35-DA295ECE17A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8"/>
          </a:xfrm>
          <a:prstGeom prst="rect">
            <a:avLst/>
          </a:prstGeom>
        </p:spPr>
      </p:pic>
      <p:pic>
        <p:nvPicPr>
          <p:cNvPr id="5" name="Picture 4">
            <a:extLst>
              <a:ext uri="{FF2B5EF4-FFF2-40B4-BE49-F238E27FC236}">
                <a16:creationId xmlns:a16="http://schemas.microsoft.com/office/drawing/2014/main" id="{6347AA15-984D-10B1-75D5-2ABDCB1752DF}"/>
              </a:ext>
            </a:extLst>
          </p:cNvPr>
          <p:cNvPicPr>
            <a:picLocks noChangeAspect="1"/>
          </p:cNvPicPr>
          <p:nvPr userDrawn="1"/>
        </p:nvPicPr>
        <p:blipFill>
          <a:blip r:embed="rId4"/>
          <a:srcRect l="8477" t="14317" r="5991" b="19678"/>
          <a:stretch>
            <a:fillRect/>
          </a:stretch>
        </p:blipFill>
        <p:spPr>
          <a:xfrm>
            <a:off x="1225199" y="1465943"/>
            <a:ext cx="3962401" cy="1248228"/>
          </a:xfrm>
          <a:prstGeom prst="rect">
            <a:avLst/>
          </a:prstGeom>
        </p:spPr>
      </p:pic>
    </p:spTree>
    <p:extLst>
      <p:ext uri="{BB962C8B-B14F-4D97-AF65-F5344CB8AC3E}">
        <p14:creationId xmlns:p14="http://schemas.microsoft.com/office/powerpoint/2010/main" val="685845021"/>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Themelin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116B808D-8777-FD12-43C6-1E661E14ADD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7"/>
          </a:xfrm>
          <a:prstGeom prst="rect">
            <a:avLst/>
          </a:prstGeom>
        </p:spPr>
      </p:pic>
      <p:pic>
        <p:nvPicPr>
          <p:cNvPr id="5" name="Picture 4">
            <a:extLst>
              <a:ext uri="{FF2B5EF4-FFF2-40B4-BE49-F238E27FC236}">
                <a16:creationId xmlns:a16="http://schemas.microsoft.com/office/drawing/2014/main" id="{E52DAD31-212E-E85A-FD21-0EE2684ABFE6}"/>
              </a:ext>
            </a:extLst>
          </p:cNvPr>
          <p:cNvPicPr>
            <a:picLocks noChangeAspect="1"/>
          </p:cNvPicPr>
          <p:nvPr userDrawn="1"/>
        </p:nvPicPr>
        <p:blipFill>
          <a:blip r:embed="rId4"/>
          <a:srcRect l="8477" t="14317" r="5991" b="19678"/>
          <a:stretch>
            <a:fillRect/>
          </a:stretch>
        </p:blipFill>
        <p:spPr>
          <a:xfrm>
            <a:off x="1225200" y="1465943"/>
            <a:ext cx="3962401" cy="1248228"/>
          </a:xfrm>
          <a:prstGeom prst="rect">
            <a:avLst/>
          </a:prstGeom>
        </p:spPr>
      </p:pic>
    </p:spTree>
    <p:extLst>
      <p:ext uri="{BB962C8B-B14F-4D97-AF65-F5344CB8AC3E}">
        <p14:creationId xmlns:p14="http://schemas.microsoft.com/office/powerpoint/2010/main" val="4184984075"/>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Themelin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15FEC0E4-5E7A-E587-B1AB-B0A93CB42133}"/>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199" y="4829181"/>
            <a:ext cx="4138977" cy="1036608"/>
          </a:xfrm>
          <a:prstGeom prst="rect">
            <a:avLst/>
          </a:prstGeom>
        </p:spPr>
      </p:pic>
      <p:pic>
        <p:nvPicPr>
          <p:cNvPr id="5" name="Picture 4">
            <a:extLst>
              <a:ext uri="{FF2B5EF4-FFF2-40B4-BE49-F238E27FC236}">
                <a16:creationId xmlns:a16="http://schemas.microsoft.com/office/drawing/2014/main" id="{5A70B2A7-6F61-C15E-DC2A-9F7E26B6174A}"/>
              </a:ext>
            </a:extLst>
          </p:cNvPr>
          <p:cNvPicPr>
            <a:picLocks noChangeAspect="1"/>
          </p:cNvPicPr>
          <p:nvPr userDrawn="1"/>
        </p:nvPicPr>
        <p:blipFill>
          <a:blip r:embed="rId4"/>
          <a:srcRect l="8477" t="14317" r="5991" b="19678"/>
          <a:stretch>
            <a:fillRect/>
          </a:stretch>
        </p:blipFill>
        <p:spPr>
          <a:xfrm>
            <a:off x="1225199" y="1596570"/>
            <a:ext cx="3962401" cy="1248228"/>
          </a:xfrm>
          <a:prstGeom prst="rect">
            <a:avLst/>
          </a:prstGeom>
        </p:spPr>
      </p:pic>
    </p:spTree>
    <p:extLst>
      <p:ext uri="{BB962C8B-B14F-4D97-AF65-F5344CB8AC3E}">
        <p14:creationId xmlns:p14="http://schemas.microsoft.com/office/powerpoint/2010/main" val="357012100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379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Section Title 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BFA32D-D8D7-404A-A1A3-F6CC0BFC57E0}"/>
              </a:ext>
            </a:extLst>
          </p:cNvPr>
          <p:cNvPicPr>
            <a:picLocks noChangeAspect="1"/>
          </p:cNvPicPr>
          <p:nvPr userDrawn="1"/>
        </p:nvPicPr>
        <p:blipFill>
          <a:blip r:embed="rId2"/>
          <a:srcRect l="18741" t="33468" r="27604" b="33466"/>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2C17D038-F011-ED54-05CC-FB40309BBF65}"/>
              </a:ext>
            </a:extLst>
          </p:cNvPr>
          <p:cNvPicPr>
            <a:picLocks noChangeAspect="1"/>
          </p:cNvPicPr>
          <p:nvPr userDrawn="1"/>
        </p:nvPicPr>
        <p:blipFill>
          <a:blip r:embed="rId3">
            <a:alphaModFix amt="20000"/>
          </a:blip>
          <a:stretch>
            <a:fillRect/>
          </a:stretch>
        </p:blipFill>
        <p:spPr>
          <a:xfrm>
            <a:off x="1526383" y="-1140617"/>
            <a:ext cx="9139233" cy="9139233"/>
          </a:xfrm>
          <a:prstGeom prst="rect">
            <a:avLst/>
          </a:prstGeom>
        </p:spPr>
      </p:pic>
      <p:sp>
        <p:nvSpPr>
          <p:cNvPr id="2" name="Title 1">
            <a:extLst>
              <a:ext uri="{FF2B5EF4-FFF2-40B4-BE49-F238E27FC236}">
                <a16:creationId xmlns:a16="http://schemas.microsoft.com/office/drawing/2014/main" id="{1301295E-DBCC-AE71-96D0-69B41E3353D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3" name="Text Placeholder 13">
            <a:extLst>
              <a:ext uri="{FF2B5EF4-FFF2-40B4-BE49-F238E27FC236}">
                <a16:creationId xmlns:a16="http://schemas.microsoft.com/office/drawing/2014/main" id="{23CFB5E6-4591-23DD-AAF3-ABB7FECC7880}"/>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9" name="Picture 8">
            <a:extLst>
              <a:ext uri="{FF2B5EF4-FFF2-40B4-BE49-F238E27FC236}">
                <a16:creationId xmlns:a16="http://schemas.microsoft.com/office/drawing/2014/main" id="{0E016CB8-5FD1-4F29-17BA-F9B4C62C6A50}"/>
              </a:ext>
            </a:extLst>
          </p:cNvPr>
          <p:cNvPicPr>
            <a:picLocks noChangeAspect="1"/>
          </p:cNvPicPr>
          <p:nvPr userDrawn="1"/>
        </p:nvPicPr>
        <p:blipFill>
          <a:blip r:embed="rId4"/>
          <a:stretch>
            <a:fillRect/>
          </a:stretch>
        </p:blipFill>
        <p:spPr>
          <a:xfrm>
            <a:off x="4372267" y="-1463377"/>
            <a:ext cx="14243197" cy="9784752"/>
          </a:xfrm>
          <a:prstGeom prst="rect">
            <a:avLst/>
          </a:prstGeom>
        </p:spPr>
      </p:pic>
      <p:pic>
        <p:nvPicPr>
          <p:cNvPr id="5" name="Picture 4">
            <a:extLst>
              <a:ext uri="{FF2B5EF4-FFF2-40B4-BE49-F238E27FC236}">
                <a16:creationId xmlns:a16="http://schemas.microsoft.com/office/drawing/2014/main" id="{8C5221B0-649A-CD41-6062-5C7D332D65ED}"/>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592846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ub-Section Title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294290"/>
            <a:ext cx="12192000" cy="6858000"/>
          </a:xfrm>
          <a:prstGeom prst="rect">
            <a:avLst/>
          </a:prstGeom>
        </p:spPr>
      </p:pic>
      <p:sp>
        <p:nvSpPr>
          <p:cNvPr id="10" name="Title 1">
            <a:extLst>
              <a:ext uri="{FF2B5EF4-FFF2-40B4-BE49-F238E27FC236}">
                <a16:creationId xmlns:a16="http://schemas.microsoft.com/office/drawing/2014/main" id="{90F9C144-E503-8287-F697-9C0EC70DB7E2}"/>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AA125D40-E322-F0F2-CAA2-8284B2A3F29C}"/>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AF826588-979F-F416-64BA-5F7D3D649E11}"/>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434235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Section Title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9C687B1-30C5-FE24-AA66-D680B4571A19}"/>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2E5C4F2C-0109-FB94-96E1-D65959458260}"/>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FADFE40C-C291-497C-0382-D1E0BC8ABAD0}"/>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888146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ub-Section Titl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07FBDC57-6D97-9BAB-0B25-D66B9A10BA95}"/>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1222F6F6-6565-81DF-1523-1669351E3C16}"/>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757E4912-A5D6-C5A5-BD90-C8EEB047A2D6}"/>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4697370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Section Titl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AF2A534C-4C59-DF00-54AA-7DB8A42097DB}"/>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1C2475DD-E169-8EFE-8E49-FEA15E75DD5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Prometo Medium" panose="020B0604030203060203" pitchFamily="34" charset="77"/>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pic>
        <p:nvPicPr>
          <p:cNvPr id="5" name="Picture 4">
            <a:extLst>
              <a:ext uri="{FF2B5EF4-FFF2-40B4-BE49-F238E27FC236}">
                <a16:creationId xmlns:a16="http://schemas.microsoft.com/office/drawing/2014/main" id="{F297BB23-81B8-998B-5A5B-CE7CB3EC32C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6296722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ub-Section Titl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D4F8EC5A-B83A-C7E2-BFDA-C0573F51D47D}"/>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5" name="Text Placeholder 13">
            <a:extLst>
              <a:ext uri="{FF2B5EF4-FFF2-40B4-BE49-F238E27FC236}">
                <a16:creationId xmlns:a16="http://schemas.microsoft.com/office/drawing/2014/main" id="{69218788-45A9-12C5-78E9-C234233DA12C}"/>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A71A7013-BD47-A030-3EA2-DB64360A7C8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2879745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Section Title 7">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896A4F9-BCAC-FAD1-113D-FFDA61F84F4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7" name="Text Placeholder 13">
            <a:extLst>
              <a:ext uri="{FF2B5EF4-FFF2-40B4-BE49-F238E27FC236}">
                <a16:creationId xmlns:a16="http://schemas.microsoft.com/office/drawing/2014/main" id="{EA13FD45-5334-3444-CCC8-A57659784D19}"/>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9" name="Picture 8">
            <a:extLst>
              <a:ext uri="{FF2B5EF4-FFF2-40B4-BE49-F238E27FC236}">
                <a16:creationId xmlns:a16="http://schemas.microsoft.com/office/drawing/2014/main" id="{129EFDB0-2636-5CCC-8F07-ED188797DBF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0617864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ub-Section Title 8">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76A570-81B5-7AC9-2DE6-CD547EAEBA7C}"/>
              </a:ext>
            </a:extLst>
          </p:cNvPr>
          <p:cNvSpPr/>
          <p:nvPr userDrawn="1"/>
        </p:nvSpPr>
        <p:spPr>
          <a:xfrm>
            <a:off x="-1" y="1"/>
            <a:ext cx="12192001"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828D7E4-2480-EED9-D7B5-ECBAAF148508}"/>
              </a:ext>
            </a:extLst>
          </p:cNvPr>
          <p:cNvPicPr>
            <a:picLocks noChangeAspect="1"/>
          </p:cNvPicPr>
          <p:nvPr userDrawn="1"/>
        </p:nvPicPr>
        <p:blipFill>
          <a:blip r:embed="rId2">
            <a:duotone>
              <a:prstClr val="black"/>
              <a:schemeClr val="accent3">
                <a:tint val="45000"/>
                <a:satMod val="400000"/>
              </a:schemeClr>
            </a:duotone>
          </a:blip>
          <a:srcRect t="7885" r="5580" b="39084"/>
          <a:stretch>
            <a:fillRect/>
          </a:stretch>
        </p:blipFill>
        <p:spPr>
          <a:xfrm>
            <a:off x="1" y="-1"/>
            <a:ext cx="12192000" cy="6858001"/>
          </a:xfrm>
          <a:prstGeom prst="rect">
            <a:avLst/>
          </a:prstGeom>
        </p:spPr>
      </p:pic>
      <p:pic>
        <p:nvPicPr>
          <p:cNvPr id="2" name="Picture 1">
            <a:extLst>
              <a:ext uri="{FF2B5EF4-FFF2-40B4-BE49-F238E27FC236}">
                <a16:creationId xmlns:a16="http://schemas.microsoft.com/office/drawing/2014/main" id="{439B9023-FB00-BA3A-4262-325DA893469D}"/>
              </a:ext>
            </a:extLst>
          </p:cNvPr>
          <p:cNvPicPr>
            <a:picLocks noChangeAspect="1"/>
          </p:cNvPicPr>
          <p:nvPr userDrawn="1"/>
        </p:nvPicPr>
        <p:blipFill>
          <a:blip r:embed="rId3"/>
          <a:srcRect l="1248" r="10695" b="40988"/>
          <a:stretch>
            <a:fillRect/>
          </a:stretch>
        </p:blipFill>
        <p:spPr>
          <a:xfrm>
            <a:off x="-2" y="288211"/>
            <a:ext cx="12192000" cy="6569788"/>
          </a:xfrm>
          <a:prstGeom prst="rect">
            <a:avLst/>
          </a:prstGeom>
        </p:spPr>
      </p:pic>
      <p:sp>
        <p:nvSpPr>
          <p:cNvPr id="17" name="Title 1">
            <a:extLst>
              <a:ext uri="{FF2B5EF4-FFF2-40B4-BE49-F238E27FC236}">
                <a16:creationId xmlns:a16="http://schemas.microsoft.com/office/drawing/2014/main" id="{1F2F40F2-87E7-7328-A843-62354C9F3525}"/>
              </a:ext>
            </a:extLst>
          </p:cNvPr>
          <p:cNvSpPr>
            <a:spLocks noGrp="1"/>
          </p:cNvSpPr>
          <p:nvPr>
            <p:ph type="title"/>
          </p:nvPr>
        </p:nvSpPr>
        <p:spPr>
          <a:xfrm>
            <a:off x="1225198" y="1483464"/>
            <a:ext cx="10204802" cy="1245458"/>
          </a:xfrm>
        </p:spPr>
        <p:txBody>
          <a:bodyPr anchor="b">
            <a:noAutofit/>
          </a:bodyPr>
          <a:lstStyle>
            <a:lvl1pPr algn="ctr">
              <a:defRPr sz="4400" b="1" i="0">
                <a:solidFill>
                  <a:schemeClr val="tx1"/>
                </a:solidFill>
                <a:latin typeface="Prometo Black" panose="020B0604030203060203" pitchFamily="34" charset="77"/>
              </a:defRPr>
            </a:lvl1pPr>
          </a:lstStyle>
          <a:p>
            <a:endParaRPr lang="en-US" dirty="0"/>
          </a:p>
        </p:txBody>
      </p:sp>
      <p:pic>
        <p:nvPicPr>
          <p:cNvPr id="5" name="Picture 4">
            <a:extLst>
              <a:ext uri="{FF2B5EF4-FFF2-40B4-BE49-F238E27FC236}">
                <a16:creationId xmlns:a16="http://schemas.microsoft.com/office/drawing/2014/main" id="{770724C1-1262-C4D1-7639-F5FF784BB13A}"/>
              </a:ext>
            </a:extLst>
          </p:cNvPr>
          <p:cNvPicPr>
            <a:picLocks noChangeAspect="1"/>
          </p:cNvPicPr>
          <p:nvPr userDrawn="1"/>
        </p:nvPicPr>
        <p:blipFill>
          <a:blip r:embed="rId4"/>
          <a:srcRect l="8777" t="14571" r="5853" b="16272"/>
          <a:stretch>
            <a:fillRect/>
          </a:stretch>
        </p:blipFill>
        <p:spPr>
          <a:xfrm>
            <a:off x="4951969" y="483006"/>
            <a:ext cx="2751260" cy="909811"/>
          </a:xfrm>
          <a:prstGeom prst="rect">
            <a:avLst/>
          </a:prstGeom>
        </p:spPr>
      </p:pic>
      <p:sp>
        <p:nvSpPr>
          <p:cNvPr id="6" name="Text Placeholder 13">
            <a:extLst>
              <a:ext uri="{FF2B5EF4-FFF2-40B4-BE49-F238E27FC236}">
                <a16:creationId xmlns:a16="http://schemas.microsoft.com/office/drawing/2014/main" id="{532AF8A0-93F8-E67C-CE16-F3509187A3E2}"/>
              </a:ext>
            </a:extLst>
          </p:cNvPr>
          <p:cNvSpPr>
            <a:spLocks noGrp="1"/>
          </p:cNvSpPr>
          <p:nvPr>
            <p:ph type="body" sz="quarter" idx="13"/>
          </p:nvPr>
        </p:nvSpPr>
        <p:spPr>
          <a:xfrm>
            <a:off x="1225198" y="2934007"/>
            <a:ext cx="10204802" cy="494993"/>
          </a:xfrm>
        </p:spPr>
        <p:txBody>
          <a:bodyPr anchor="t"/>
          <a:lstStyle>
            <a:lvl1pPr marL="0" indent="0" algn="ctr">
              <a:buNone/>
              <a:defRPr sz="3200" b="0" i="0">
                <a:solidFill>
                  <a:schemeClr val="tx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spTree>
    <p:extLst>
      <p:ext uri="{BB962C8B-B14F-4D97-AF65-F5344CB8AC3E}">
        <p14:creationId xmlns:p14="http://schemas.microsoft.com/office/powerpoint/2010/main" val="40835264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E901132B-5ED6-C127-FDEC-79ECB327044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8936302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Divider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5B2E263C-D736-5A07-8004-CA2E5E655255}"/>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40953749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Themelin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DC547ACE-87F6-2166-1E35-DA295ECE17A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8"/>
          </a:xfrm>
          <a:prstGeom prst="rect">
            <a:avLst/>
          </a:prstGeom>
        </p:spPr>
      </p:pic>
      <p:pic>
        <p:nvPicPr>
          <p:cNvPr id="5" name="Picture 4">
            <a:extLst>
              <a:ext uri="{FF2B5EF4-FFF2-40B4-BE49-F238E27FC236}">
                <a16:creationId xmlns:a16="http://schemas.microsoft.com/office/drawing/2014/main" id="{6347AA15-984D-10B1-75D5-2ABDCB1752DF}"/>
              </a:ext>
            </a:extLst>
          </p:cNvPr>
          <p:cNvPicPr>
            <a:picLocks noChangeAspect="1"/>
          </p:cNvPicPr>
          <p:nvPr userDrawn="1"/>
        </p:nvPicPr>
        <p:blipFill>
          <a:blip r:embed="rId4"/>
          <a:srcRect l="8477" t="14317" r="5991" b="19678"/>
          <a:stretch>
            <a:fillRect/>
          </a:stretch>
        </p:blipFill>
        <p:spPr>
          <a:xfrm>
            <a:off x="1225199" y="1465943"/>
            <a:ext cx="3962401" cy="1248228"/>
          </a:xfrm>
          <a:prstGeom prst="rect">
            <a:avLst/>
          </a:prstGeom>
        </p:spPr>
      </p:pic>
    </p:spTree>
    <p:extLst>
      <p:ext uri="{BB962C8B-B14F-4D97-AF65-F5344CB8AC3E}">
        <p14:creationId xmlns:p14="http://schemas.microsoft.com/office/powerpoint/2010/main" val="2575904565"/>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Prim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76E1C-48C5-B308-241F-A2F67A3B388C}"/>
              </a:ext>
            </a:extLst>
          </p:cNvPr>
          <p:cNvSpPr>
            <a:spLocks noGrp="1"/>
          </p:cNvSpPr>
          <p:nvPr>
            <p:ph type="title"/>
          </p:nvPr>
        </p:nvSpPr>
        <p:spPr/>
        <p:txBody>
          <a:bodyPr/>
          <a:lstStyle>
            <a:lvl1pPr>
              <a:defRPr b="1" i="0">
                <a:latin typeface="Prometo Black" panose="020B0604030203060203" pitchFamily="34" charset="77"/>
              </a:defRPr>
            </a:lvl1pPr>
          </a:lstStyle>
          <a:p>
            <a:r>
              <a:rPr lang="en-US" dirty="0"/>
              <a:t>Click to edit Master title style</a:t>
            </a:r>
          </a:p>
        </p:txBody>
      </p:sp>
      <p:sp>
        <p:nvSpPr>
          <p:cNvPr id="3" name="Content Placeholder 2">
            <a:extLst>
              <a:ext uri="{FF2B5EF4-FFF2-40B4-BE49-F238E27FC236}">
                <a16:creationId xmlns:a16="http://schemas.microsoft.com/office/drawing/2014/main" id="{A11BC416-A4B8-2CF0-DE56-0E8CF31D22F6}"/>
              </a:ext>
            </a:extLst>
          </p:cNvPr>
          <p:cNvSpPr>
            <a:spLocks noGrp="1"/>
          </p:cNvSpPr>
          <p:nvPr>
            <p:ph idx="1"/>
          </p:nvPr>
        </p:nvSpPr>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63911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ondary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2D9823-B4D5-51DD-1030-50BC387302E8}"/>
              </a:ext>
            </a:extLst>
          </p:cNvPr>
          <p:cNvSpPr>
            <a:spLocks noGrp="1"/>
          </p:cNvSpPr>
          <p:nvPr>
            <p:ph sz="half" idx="1"/>
          </p:nvPr>
        </p:nvSpPr>
        <p:spPr>
          <a:xfrm>
            <a:off x="453666" y="1350278"/>
            <a:ext cx="5566136" cy="4493309"/>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BC50702-3ABE-1282-DD40-535DE9F1D502}"/>
              </a:ext>
            </a:extLst>
          </p:cNvPr>
          <p:cNvSpPr>
            <a:spLocks noGrp="1"/>
          </p:cNvSpPr>
          <p:nvPr>
            <p:ph sz="half" idx="2"/>
          </p:nvPr>
        </p:nvSpPr>
        <p:spPr>
          <a:xfrm>
            <a:off x="6244862" y="1350278"/>
            <a:ext cx="5566136" cy="4493310"/>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76FF84D9-9D77-8204-B605-C9D6AF556F11}"/>
              </a:ext>
            </a:extLst>
          </p:cNvPr>
          <p:cNvSpPr>
            <a:spLocks noGrp="1"/>
          </p:cNvSpPr>
          <p:nvPr>
            <p:ph type="title"/>
          </p:nvPr>
        </p:nvSpPr>
        <p:spPr>
          <a:xfrm>
            <a:off x="453665" y="365126"/>
            <a:ext cx="11357333" cy="705532"/>
          </a:xfrm>
        </p:spPr>
        <p:txBody>
          <a:bodyPr/>
          <a:lstStyle>
            <a:lvl1pPr>
              <a:defRPr b="1" i="0">
                <a:latin typeface="Prometo Black" panose="020B0604030203060203" pitchFamily="34" charset="77"/>
              </a:defRPr>
            </a:lvl1pPr>
          </a:lstStyle>
          <a:p>
            <a:r>
              <a:rPr lang="en-US" dirty="0"/>
              <a:t>Click to edit Master title style</a:t>
            </a:r>
          </a:p>
        </p:txBody>
      </p:sp>
    </p:spTree>
    <p:extLst>
      <p:ext uri="{BB962C8B-B14F-4D97-AF65-F5344CB8AC3E}">
        <p14:creationId xmlns:p14="http://schemas.microsoft.com/office/powerpoint/2010/main" val="25172939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Conten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821A43C-E3A0-59F6-E822-80695CDCCAC0}"/>
              </a:ext>
            </a:extLst>
          </p:cNvPr>
          <p:cNvSpPr>
            <a:spLocks noGrp="1"/>
          </p:cNvSpPr>
          <p:nvPr>
            <p:ph type="title"/>
          </p:nvPr>
        </p:nvSpPr>
        <p:spPr>
          <a:xfrm>
            <a:off x="453665" y="365126"/>
            <a:ext cx="11357333" cy="705532"/>
          </a:xfrm>
        </p:spPr>
        <p:txBody>
          <a:bodyPr/>
          <a:lstStyle>
            <a:lvl1pPr>
              <a:defRPr b="1" i="0">
                <a:latin typeface="Prometo Black" panose="020B0604030203060203" pitchFamily="34" charset="77"/>
              </a:defRPr>
            </a:lvl1pPr>
          </a:lstStyle>
          <a:p>
            <a:r>
              <a:rPr lang="en-US" dirty="0"/>
              <a:t>Click to edit Master title style</a:t>
            </a:r>
          </a:p>
        </p:txBody>
      </p:sp>
    </p:spTree>
    <p:extLst>
      <p:ext uri="{BB962C8B-B14F-4D97-AF65-F5344CB8AC3E}">
        <p14:creationId xmlns:p14="http://schemas.microsoft.com/office/powerpoint/2010/main" val="11010344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ull Slide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8DA508-4021-BC8E-6F9F-FCBAF2ABB47F}"/>
              </a:ext>
            </a:extLst>
          </p:cNvPr>
          <p:cNvSpPr/>
          <p:nvPr userDrawn="1"/>
        </p:nvSpPr>
        <p:spPr>
          <a:xfrm>
            <a:off x="0" y="0"/>
            <a:ext cx="12013809"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A2CF0D-CDAF-F572-F701-F6F66E830DF7}"/>
              </a:ext>
            </a:extLst>
          </p:cNvPr>
          <p:cNvSpPr>
            <a:spLocks noGrp="1"/>
          </p:cNvSpPr>
          <p:nvPr>
            <p:ph type="pic" sz="quarter" idx="13"/>
          </p:nvPr>
        </p:nvSpPr>
        <p:spPr>
          <a:xfrm>
            <a:off x="0" y="0"/>
            <a:ext cx="12192000" cy="6858000"/>
          </a:xfrm>
        </p:spPr>
        <p:txBody>
          <a:bodyPr/>
          <a:lstStyle>
            <a:lvl1pPr>
              <a:defRPr b="0" i="0"/>
            </a:lvl1pPr>
          </a:lstStyle>
          <a:p>
            <a:endParaRPr lang="en-US" dirty="0"/>
          </a:p>
        </p:txBody>
      </p:sp>
    </p:spTree>
    <p:extLst>
      <p:ext uri="{BB962C8B-B14F-4D97-AF65-F5344CB8AC3E}">
        <p14:creationId xmlns:p14="http://schemas.microsoft.com/office/powerpoint/2010/main" val="14766787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hemelin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116B808D-8777-FD12-43C6-1E661E14ADD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7"/>
          </a:xfrm>
          <a:prstGeom prst="rect">
            <a:avLst/>
          </a:prstGeom>
        </p:spPr>
      </p:pic>
      <p:pic>
        <p:nvPicPr>
          <p:cNvPr id="5" name="Picture 4">
            <a:extLst>
              <a:ext uri="{FF2B5EF4-FFF2-40B4-BE49-F238E27FC236}">
                <a16:creationId xmlns:a16="http://schemas.microsoft.com/office/drawing/2014/main" id="{E52DAD31-212E-E85A-FD21-0EE2684ABFE6}"/>
              </a:ext>
            </a:extLst>
          </p:cNvPr>
          <p:cNvPicPr>
            <a:picLocks noChangeAspect="1"/>
          </p:cNvPicPr>
          <p:nvPr userDrawn="1"/>
        </p:nvPicPr>
        <p:blipFill>
          <a:blip r:embed="rId4"/>
          <a:srcRect l="8477" t="14317" r="5991" b="19678"/>
          <a:stretch>
            <a:fillRect/>
          </a:stretch>
        </p:blipFill>
        <p:spPr>
          <a:xfrm>
            <a:off x="1225200" y="1465943"/>
            <a:ext cx="3962401" cy="1248228"/>
          </a:xfrm>
          <a:prstGeom prst="rect">
            <a:avLst/>
          </a:prstGeom>
        </p:spPr>
      </p:pic>
    </p:spTree>
    <p:extLst>
      <p:ext uri="{BB962C8B-B14F-4D97-AF65-F5344CB8AC3E}">
        <p14:creationId xmlns:p14="http://schemas.microsoft.com/office/powerpoint/2010/main" val="2028914954"/>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Section Title 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BFA32D-D8D7-404A-A1A3-F6CC0BFC57E0}"/>
              </a:ext>
            </a:extLst>
          </p:cNvPr>
          <p:cNvPicPr>
            <a:picLocks noChangeAspect="1"/>
          </p:cNvPicPr>
          <p:nvPr userDrawn="1"/>
        </p:nvPicPr>
        <p:blipFill>
          <a:blip r:embed="rId2"/>
          <a:srcRect l="18741" t="33468" r="27604" b="33466"/>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2C17D038-F011-ED54-05CC-FB40309BBF65}"/>
              </a:ext>
            </a:extLst>
          </p:cNvPr>
          <p:cNvPicPr>
            <a:picLocks noChangeAspect="1"/>
          </p:cNvPicPr>
          <p:nvPr userDrawn="1"/>
        </p:nvPicPr>
        <p:blipFill>
          <a:blip r:embed="rId3">
            <a:alphaModFix amt="20000"/>
          </a:blip>
          <a:stretch>
            <a:fillRect/>
          </a:stretch>
        </p:blipFill>
        <p:spPr>
          <a:xfrm>
            <a:off x="1526383" y="-1140617"/>
            <a:ext cx="9139233" cy="9139233"/>
          </a:xfrm>
          <a:prstGeom prst="rect">
            <a:avLst/>
          </a:prstGeom>
        </p:spPr>
      </p:pic>
      <p:sp>
        <p:nvSpPr>
          <p:cNvPr id="2" name="Title 1">
            <a:extLst>
              <a:ext uri="{FF2B5EF4-FFF2-40B4-BE49-F238E27FC236}">
                <a16:creationId xmlns:a16="http://schemas.microsoft.com/office/drawing/2014/main" id="{1301295E-DBCC-AE71-96D0-69B41E3353D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3" name="Text Placeholder 13">
            <a:extLst>
              <a:ext uri="{FF2B5EF4-FFF2-40B4-BE49-F238E27FC236}">
                <a16:creationId xmlns:a16="http://schemas.microsoft.com/office/drawing/2014/main" id="{23CFB5E6-4591-23DD-AAF3-ABB7FECC7880}"/>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9" name="Picture 8">
            <a:extLst>
              <a:ext uri="{FF2B5EF4-FFF2-40B4-BE49-F238E27FC236}">
                <a16:creationId xmlns:a16="http://schemas.microsoft.com/office/drawing/2014/main" id="{0E016CB8-5FD1-4F29-17BA-F9B4C62C6A50}"/>
              </a:ext>
            </a:extLst>
          </p:cNvPr>
          <p:cNvPicPr>
            <a:picLocks noChangeAspect="1"/>
          </p:cNvPicPr>
          <p:nvPr userDrawn="1"/>
        </p:nvPicPr>
        <p:blipFill>
          <a:blip r:embed="rId4"/>
          <a:stretch>
            <a:fillRect/>
          </a:stretch>
        </p:blipFill>
        <p:spPr>
          <a:xfrm>
            <a:off x="4372267" y="-1463377"/>
            <a:ext cx="14243197" cy="9784752"/>
          </a:xfrm>
          <a:prstGeom prst="rect">
            <a:avLst/>
          </a:prstGeom>
        </p:spPr>
      </p:pic>
      <p:pic>
        <p:nvPicPr>
          <p:cNvPr id="5" name="Picture 4">
            <a:extLst>
              <a:ext uri="{FF2B5EF4-FFF2-40B4-BE49-F238E27FC236}">
                <a16:creationId xmlns:a16="http://schemas.microsoft.com/office/drawing/2014/main" id="{8C5221B0-649A-CD41-6062-5C7D332D65ED}"/>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4953680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Section Title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9/2/26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1"/>
            <a:ext cx="12192000" cy="6858000"/>
          </a:xfrm>
          <a:prstGeom prst="rect">
            <a:avLst/>
          </a:prstGeom>
        </p:spPr>
      </p:pic>
      <p:sp>
        <p:nvSpPr>
          <p:cNvPr id="10" name="Title 1">
            <a:extLst>
              <a:ext uri="{FF2B5EF4-FFF2-40B4-BE49-F238E27FC236}">
                <a16:creationId xmlns:a16="http://schemas.microsoft.com/office/drawing/2014/main" id="{90F9C144-E503-8287-F697-9C0EC70DB7E2}"/>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Prometo Black" panose="020B0604030203060203" pitchFamily="34" charset="77"/>
              </a:defRPr>
            </a:lvl1pPr>
          </a:lstStyle>
          <a:p>
            <a:r>
              <a:rPr lang="en-US"/>
              <a:t>Click to edit Master title style</a:t>
            </a:r>
          </a:p>
        </p:txBody>
      </p:sp>
      <p:sp>
        <p:nvSpPr>
          <p:cNvPr id="11" name="Text Placeholder 13">
            <a:extLst>
              <a:ext uri="{FF2B5EF4-FFF2-40B4-BE49-F238E27FC236}">
                <a16:creationId xmlns:a16="http://schemas.microsoft.com/office/drawing/2014/main" id="{AA125D40-E322-F0F2-CAA2-8284B2A3F29C}"/>
              </a:ext>
            </a:extLst>
          </p:cNvPr>
          <p:cNvSpPr>
            <a:spLocks noGrp="1"/>
          </p:cNvSpPr>
          <p:nvPr>
            <p:ph type="body" sz="quarter" idx="13"/>
          </p:nvPr>
        </p:nvSpPr>
        <p:spPr>
          <a:xfrm>
            <a:off x="1114426" y="3829054"/>
            <a:ext cx="4981574" cy="885825"/>
          </a:xfrm>
        </p:spPr>
        <p:txBody>
          <a:bodyPr anchor="t"/>
          <a:lstStyle>
            <a:lvl1pPr marL="0" indent="0">
              <a:buNone/>
              <a:defRPr sz="24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endParaRPr lang="en-US" dirty="0">
              <a:latin typeface="Prometo Medium" panose="020B0604030203060203" pitchFamily="34" charset="77"/>
            </a:endParaRPr>
          </a:p>
        </p:txBody>
      </p:sp>
      <p:pic>
        <p:nvPicPr>
          <p:cNvPr id="5" name="Picture 4">
            <a:extLst>
              <a:ext uri="{FF2B5EF4-FFF2-40B4-BE49-F238E27FC236}">
                <a16:creationId xmlns:a16="http://schemas.microsoft.com/office/drawing/2014/main" id="{AF826588-979F-F416-64BA-5F7D3D649E11}"/>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3194420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image" Target="../media/image3.emf"/><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image" Target="../media/image2.png"/><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image" Target="../media/image1.emf"/><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image" Target="../media/image3.emf"/><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image" Target="../media/image2.png"/><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image" Target="../media/image1.emf"/><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87E700-2391-D3B4-DA20-EBEC9845446E}"/>
              </a:ext>
            </a:extLst>
          </p:cNvPr>
          <p:cNvPicPr>
            <a:picLocks noChangeAspect="1"/>
          </p:cNvPicPr>
          <p:nvPr userDrawn="1"/>
        </p:nvPicPr>
        <p:blipFill>
          <a:blip r:embed="rId23">
            <a:alphaModFix amt="70000"/>
          </a:blip>
          <a:srcRect t="7294" r="29028" b="43849"/>
          <a:stretch>
            <a:fillRect/>
          </a:stretch>
        </p:blipFill>
        <p:spPr>
          <a:xfrm>
            <a:off x="2244761" y="1"/>
            <a:ext cx="9947240" cy="6858000"/>
          </a:xfrm>
          <a:prstGeom prst="rect">
            <a:avLst/>
          </a:prstGeom>
        </p:spPr>
      </p:pic>
      <p:sp>
        <p:nvSpPr>
          <p:cNvPr id="2" name="Title Placeholder 1">
            <a:extLst>
              <a:ext uri="{FF2B5EF4-FFF2-40B4-BE49-F238E27FC236}">
                <a16:creationId xmlns:a16="http://schemas.microsoft.com/office/drawing/2014/main" id="{85C6A566-48E2-997A-0EE4-0F5B85EFEDDA}"/>
              </a:ext>
            </a:extLst>
          </p:cNvPr>
          <p:cNvSpPr>
            <a:spLocks noGrp="1"/>
          </p:cNvSpPr>
          <p:nvPr>
            <p:ph type="title"/>
          </p:nvPr>
        </p:nvSpPr>
        <p:spPr>
          <a:xfrm>
            <a:off x="453665" y="365125"/>
            <a:ext cx="11357333" cy="1325563"/>
          </a:xfrm>
          <a:prstGeom prst="rect">
            <a:avLst/>
          </a:prstGeom>
        </p:spPr>
        <p:txBody>
          <a:bodyPr vert="horz" lIns="0" tIns="0" rIns="0" bIns="0" rtlCol="0" anchor="b">
            <a:noAutofit/>
          </a:bodyPr>
          <a:lstStyle/>
          <a:p>
            <a:r>
              <a:rPr lang="en-US" dirty="0"/>
              <a:t>Click to edit </a:t>
            </a:r>
            <a:br>
              <a:rPr lang="en-US" dirty="0"/>
            </a:br>
            <a:r>
              <a:rPr lang="en-US" dirty="0"/>
              <a:t>Master title style</a:t>
            </a:r>
          </a:p>
        </p:txBody>
      </p:sp>
      <p:sp>
        <p:nvSpPr>
          <p:cNvPr id="3" name="Text Placeholder 2">
            <a:extLst>
              <a:ext uri="{FF2B5EF4-FFF2-40B4-BE49-F238E27FC236}">
                <a16:creationId xmlns:a16="http://schemas.microsoft.com/office/drawing/2014/main" id="{6208E91E-9D7D-0779-374B-A3C34A7014F8}"/>
              </a:ext>
            </a:extLst>
          </p:cNvPr>
          <p:cNvSpPr>
            <a:spLocks noGrp="1"/>
          </p:cNvSpPr>
          <p:nvPr>
            <p:ph type="body" idx="1"/>
          </p:nvPr>
        </p:nvSpPr>
        <p:spPr>
          <a:xfrm>
            <a:off x="453666" y="2055812"/>
            <a:ext cx="11357334" cy="373153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E83F0E9B-2C5B-3EF1-B4C8-6A5F43DD4DF0}"/>
              </a:ext>
            </a:extLst>
          </p:cNvPr>
          <p:cNvPicPr>
            <a:picLocks noChangeAspect="1"/>
          </p:cNvPicPr>
          <p:nvPr userDrawn="1"/>
        </p:nvPicPr>
        <p:blipFill>
          <a:blip r:embed="rId24"/>
          <a:srcRect l="8777" t="14571" r="5853" b="16272"/>
          <a:stretch>
            <a:fillRect/>
          </a:stretch>
        </p:blipFill>
        <p:spPr>
          <a:xfrm>
            <a:off x="453666" y="5979644"/>
            <a:ext cx="1529060" cy="505643"/>
          </a:xfrm>
          <a:prstGeom prst="rect">
            <a:avLst/>
          </a:prstGeom>
        </p:spPr>
      </p:pic>
      <p:pic>
        <p:nvPicPr>
          <p:cNvPr id="7" name="Picture 6">
            <a:extLst>
              <a:ext uri="{FF2B5EF4-FFF2-40B4-BE49-F238E27FC236}">
                <a16:creationId xmlns:a16="http://schemas.microsoft.com/office/drawing/2014/main" id="{6BDE936F-9CBA-4471-B733-BF9D2812F409}"/>
              </a:ext>
            </a:extLst>
          </p:cNvPr>
          <p:cNvPicPr>
            <a:picLocks noChangeAspect="1"/>
          </p:cNvPicPr>
          <p:nvPr userDrawn="1"/>
        </p:nvPicPr>
        <p:blipFill>
          <a:blip r:embed="rId25">
            <a:alphaModFix amt="20000"/>
          </a:blip>
          <a:srcRect r="42555" b="51887"/>
          <a:stretch>
            <a:fillRect/>
          </a:stretch>
        </p:blipFill>
        <p:spPr>
          <a:xfrm>
            <a:off x="8948831" y="4141695"/>
            <a:ext cx="3243169" cy="2716305"/>
          </a:xfrm>
          <a:prstGeom prst="rect">
            <a:avLst/>
          </a:prstGeom>
        </p:spPr>
      </p:pic>
    </p:spTree>
    <p:extLst>
      <p:ext uri="{BB962C8B-B14F-4D97-AF65-F5344CB8AC3E}">
        <p14:creationId xmlns:p14="http://schemas.microsoft.com/office/powerpoint/2010/main" val="2497046373"/>
      </p:ext>
    </p:extLst>
  </p:cSld>
  <p:clrMap bg1="lt1" tx1="dk1" bg2="lt2" tx2="dk2" accent1="accent1" accent2="accent2" accent3="accent3" accent4="accent4" accent5="accent5" accent6="accent6" hlink="hlink" folHlink="folHlink"/>
  <p:sldLayoutIdLst>
    <p:sldLayoutId id="2147483681" r:id="rId1"/>
    <p:sldLayoutId id="2147483686" r:id="rId2"/>
    <p:sldLayoutId id="2147483688" r:id="rId3"/>
    <p:sldLayoutId id="2147483689" r:id="rId4"/>
    <p:sldLayoutId id="2147483683" r:id="rId5"/>
    <p:sldLayoutId id="2147483687" r:id="rId6"/>
    <p:sldLayoutId id="2147483682" r:id="rId7"/>
    <p:sldLayoutId id="2147483666" r:id="rId8"/>
    <p:sldLayoutId id="2147483671" r:id="rId9"/>
    <p:sldLayoutId id="2147483672" r:id="rId10"/>
    <p:sldLayoutId id="2147483673" r:id="rId11"/>
    <p:sldLayoutId id="2147483674" r:id="rId12"/>
    <p:sldLayoutId id="2147483664" r:id="rId13"/>
    <p:sldLayoutId id="2147483677" r:id="rId14"/>
    <p:sldLayoutId id="2147483655" r:id="rId15"/>
    <p:sldLayoutId id="2147483675" r:id="rId16"/>
    <p:sldLayoutId id="2147483676" r:id="rId17"/>
    <p:sldLayoutId id="2147483650" r:id="rId18"/>
    <p:sldLayoutId id="2147483652" r:id="rId19"/>
    <p:sldLayoutId id="2147483661" r:id="rId20"/>
    <p:sldLayoutId id="2147483690" r:id="rId21"/>
  </p:sldLayoutIdLst>
  <p:txStyles>
    <p:title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56" userDrawn="1">
          <p15:clr>
            <a:srgbClr val="F26B43"/>
          </p15:clr>
        </p15:guide>
        <p15:guide id="2" pos="720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87E700-2391-D3B4-DA20-EBEC9845446E}"/>
              </a:ext>
            </a:extLst>
          </p:cNvPr>
          <p:cNvPicPr>
            <a:picLocks noChangeAspect="1"/>
          </p:cNvPicPr>
          <p:nvPr userDrawn="1"/>
        </p:nvPicPr>
        <p:blipFill>
          <a:blip r:embed="rId23">
            <a:alphaModFix amt="70000"/>
            <a:duotone>
              <a:prstClr val="black"/>
              <a:schemeClr val="accent4">
                <a:tint val="45000"/>
                <a:satMod val="400000"/>
              </a:schemeClr>
            </a:duotone>
          </a:blip>
          <a:srcRect t="7294" r="29028" b="43849"/>
          <a:stretch>
            <a:fillRect/>
          </a:stretch>
        </p:blipFill>
        <p:spPr>
          <a:xfrm>
            <a:off x="2244761" y="1"/>
            <a:ext cx="9947240" cy="6858000"/>
          </a:xfrm>
          <a:prstGeom prst="rect">
            <a:avLst/>
          </a:prstGeom>
        </p:spPr>
      </p:pic>
      <p:sp>
        <p:nvSpPr>
          <p:cNvPr id="2" name="Title Placeholder 1">
            <a:extLst>
              <a:ext uri="{FF2B5EF4-FFF2-40B4-BE49-F238E27FC236}">
                <a16:creationId xmlns:a16="http://schemas.microsoft.com/office/drawing/2014/main" id="{85C6A566-48E2-997A-0EE4-0F5B85EFEDDA}"/>
              </a:ext>
            </a:extLst>
          </p:cNvPr>
          <p:cNvSpPr>
            <a:spLocks noGrp="1"/>
          </p:cNvSpPr>
          <p:nvPr>
            <p:ph type="title"/>
          </p:nvPr>
        </p:nvSpPr>
        <p:spPr>
          <a:xfrm>
            <a:off x="453665" y="365125"/>
            <a:ext cx="11357333" cy="1325563"/>
          </a:xfrm>
          <a:prstGeom prst="rect">
            <a:avLst/>
          </a:prstGeom>
        </p:spPr>
        <p:txBody>
          <a:bodyPr vert="horz" lIns="0" tIns="0" rIns="0" bIns="0" rtlCol="0" anchor="b">
            <a:noAutofit/>
          </a:bodyPr>
          <a:lstStyle/>
          <a:p>
            <a:r>
              <a:rPr lang="en-US" dirty="0"/>
              <a:t>Click to edit </a:t>
            </a:r>
            <a:br>
              <a:rPr lang="en-US" dirty="0"/>
            </a:br>
            <a:r>
              <a:rPr lang="en-US" dirty="0"/>
              <a:t>Master title style</a:t>
            </a:r>
          </a:p>
        </p:txBody>
      </p:sp>
      <p:sp>
        <p:nvSpPr>
          <p:cNvPr id="3" name="Text Placeholder 2">
            <a:extLst>
              <a:ext uri="{FF2B5EF4-FFF2-40B4-BE49-F238E27FC236}">
                <a16:creationId xmlns:a16="http://schemas.microsoft.com/office/drawing/2014/main" id="{6208E91E-9D7D-0779-374B-A3C34A7014F8}"/>
              </a:ext>
            </a:extLst>
          </p:cNvPr>
          <p:cNvSpPr>
            <a:spLocks noGrp="1"/>
          </p:cNvSpPr>
          <p:nvPr>
            <p:ph type="body" idx="1"/>
          </p:nvPr>
        </p:nvSpPr>
        <p:spPr>
          <a:xfrm>
            <a:off x="453666" y="2055812"/>
            <a:ext cx="11357334" cy="373153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E83F0E9B-2C5B-3EF1-B4C8-6A5F43DD4DF0}"/>
              </a:ext>
            </a:extLst>
          </p:cNvPr>
          <p:cNvPicPr>
            <a:picLocks noChangeAspect="1"/>
          </p:cNvPicPr>
          <p:nvPr userDrawn="1"/>
        </p:nvPicPr>
        <p:blipFill>
          <a:blip r:embed="rId24"/>
          <a:srcRect l="8777" t="14571" r="5853" b="16272"/>
          <a:stretch>
            <a:fillRect/>
          </a:stretch>
        </p:blipFill>
        <p:spPr>
          <a:xfrm>
            <a:off x="453666" y="5979644"/>
            <a:ext cx="1529060" cy="505643"/>
          </a:xfrm>
          <a:prstGeom prst="rect">
            <a:avLst/>
          </a:prstGeom>
        </p:spPr>
      </p:pic>
      <p:pic>
        <p:nvPicPr>
          <p:cNvPr id="5" name="Picture 4">
            <a:extLst>
              <a:ext uri="{FF2B5EF4-FFF2-40B4-BE49-F238E27FC236}">
                <a16:creationId xmlns:a16="http://schemas.microsoft.com/office/drawing/2014/main" id="{51E678AF-C470-61F7-EE7B-D9EBC781F688}"/>
              </a:ext>
            </a:extLst>
          </p:cNvPr>
          <p:cNvPicPr>
            <a:picLocks noChangeAspect="1"/>
          </p:cNvPicPr>
          <p:nvPr userDrawn="1"/>
        </p:nvPicPr>
        <p:blipFill>
          <a:blip r:embed="rId25">
            <a:alphaModFix amt="20000"/>
            <a:duotone>
              <a:prstClr val="black"/>
              <a:schemeClr val="accent3">
                <a:tint val="45000"/>
                <a:satMod val="400000"/>
              </a:schemeClr>
            </a:duotone>
          </a:blip>
          <a:srcRect r="42555" b="51887"/>
          <a:stretch>
            <a:fillRect/>
          </a:stretch>
        </p:blipFill>
        <p:spPr>
          <a:xfrm>
            <a:off x="8948831" y="4141695"/>
            <a:ext cx="3243169" cy="2716305"/>
          </a:xfrm>
          <a:prstGeom prst="rect">
            <a:avLst/>
          </a:prstGeom>
        </p:spPr>
      </p:pic>
    </p:spTree>
    <p:extLst>
      <p:ext uri="{BB962C8B-B14F-4D97-AF65-F5344CB8AC3E}">
        <p14:creationId xmlns:p14="http://schemas.microsoft.com/office/powerpoint/2010/main" val="1267012160"/>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2" r:id="rId19"/>
    <p:sldLayoutId id="2147483733" r:id="rId20"/>
    <p:sldLayoutId id="2147483734" r:id="rId21"/>
  </p:sldLayoutIdLst>
  <p:txStyles>
    <p:title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56" userDrawn="1">
          <p15:clr>
            <a:srgbClr val="F26B43"/>
          </p15:clr>
        </p15:guide>
        <p15:guide id="2" pos="720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87E700-2391-D3B4-DA20-EBEC9845446E}"/>
              </a:ext>
            </a:extLst>
          </p:cNvPr>
          <p:cNvPicPr>
            <a:picLocks noChangeAspect="1"/>
          </p:cNvPicPr>
          <p:nvPr userDrawn="1"/>
        </p:nvPicPr>
        <p:blipFill>
          <a:blip r:embed="rId23">
            <a:alphaModFix amt="70000"/>
            <a:duotone>
              <a:prstClr val="black"/>
              <a:schemeClr val="accent3">
                <a:tint val="45000"/>
                <a:satMod val="400000"/>
              </a:schemeClr>
            </a:duotone>
          </a:blip>
          <a:srcRect t="7294" r="29028" b="43849"/>
          <a:stretch>
            <a:fillRect/>
          </a:stretch>
        </p:blipFill>
        <p:spPr>
          <a:xfrm>
            <a:off x="2244761" y="1"/>
            <a:ext cx="9947240" cy="6858000"/>
          </a:xfrm>
          <a:prstGeom prst="rect">
            <a:avLst/>
          </a:prstGeom>
        </p:spPr>
      </p:pic>
      <p:sp>
        <p:nvSpPr>
          <p:cNvPr id="2" name="Title Placeholder 1">
            <a:extLst>
              <a:ext uri="{FF2B5EF4-FFF2-40B4-BE49-F238E27FC236}">
                <a16:creationId xmlns:a16="http://schemas.microsoft.com/office/drawing/2014/main" id="{85C6A566-48E2-997A-0EE4-0F5B85EFEDDA}"/>
              </a:ext>
            </a:extLst>
          </p:cNvPr>
          <p:cNvSpPr>
            <a:spLocks noGrp="1"/>
          </p:cNvSpPr>
          <p:nvPr>
            <p:ph type="title"/>
          </p:nvPr>
        </p:nvSpPr>
        <p:spPr>
          <a:xfrm>
            <a:off x="453665" y="365126"/>
            <a:ext cx="11357333" cy="705532"/>
          </a:xfrm>
          <a:prstGeom prst="rect">
            <a:avLst/>
          </a:prstGeom>
        </p:spPr>
        <p:txBody>
          <a:bodyPr vert="horz" lIns="0" tIns="0" rIns="0" bIns="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6208E91E-9D7D-0779-374B-A3C34A7014F8}"/>
              </a:ext>
            </a:extLst>
          </p:cNvPr>
          <p:cNvSpPr>
            <a:spLocks noGrp="1"/>
          </p:cNvSpPr>
          <p:nvPr>
            <p:ph type="body" idx="1"/>
          </p:nvPr>
        </p:nvSpPr>
        <p:spPr>
          <a:xfrm>
            <a:off x="453666" y="1350279"/>
            <a:ext cx="11357334" cy="443706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E83F0E9B-2C5B-3EF1-B4C8-6A5F43DD4DF0}"/>
              </a:ext>
            </a:extLst>
          </p:cNvPr>
          <p:cNvPicPr>
            <a:picLocks noChangeAspect="1"/>
          </p:cNvPicPr>
          <p:nvPr userDrawn="1"/>
        </p:nvPicPr>
        <p:blipFill>
          <a:blip r:embed="rId24"/>
          <a:srcRect l="8777" t="14571" r="5853" b="16272"/>
          <a:stretch>
            <a:fillRect/>
          </a:stretch>
        </p:blipFill>
        <p:spPr>
          <a:xfrm>
            <a:off x="453666" y="5979644"/>
            <a:ext cx="1529060" cy="505643"/>
          </a:xfrm>
          <a:prstGeom prst="rect">
            <a:avLst/>
          </a:prstGeom>
        </p:spPr>
      </p:pic>
      <p:pic>
        <p:nvPicPr>
          <p:cNvPr id="5" name="Picture 4">
            <a:extLst>
              <a:ext uri="{FF2B5EF4-FFF2-40B4-BE49-F238E27FC236}">
                <a16:creationId xmlns:a16="http://schemas.microsoft.com/office/drawing/2014/main" id="{0670B027-70BC-AFC1-DF87-4C9FA4362543}"/>
              </a:ext>
            </a:extLst>
          </p:cNvPr>
          <p:cNvPicPr>
            <a:picLocks noChangeAspect="1"/>
          </p:cNvPicPr>
          <p:nvPr userDrawn="1"/>
        </p:nvPicPr>
        <p:blipFill>
          <a:blip r:embed="rId25">
            <a:alphaModFix amt="20000"/>
            <a:duotone>
              <a:schemeClr val="accent1">
                <a:shade val="45000"/>
                <a:satMod val="135000"/>
              </a:schemeClr>
              <a:prstClr val="white"/>
            </a:duotone>
          </a:blip>
          <a:srcRect r="42555" b="51887"/>
          <a:stretch>
            <a:fillRect/>
          </a:stretch>
        </p:blipFill>
        <p:spPr>
          <a:xfrm>
            <a:off x="8948831" y="4141695"/>
            <a:ext cx="3243169" cy="2716305"/>
          </a:xfrm>
          <a:prstGeom prst="rect">
            <a:avLst/>
          </a:prstGeom>
        </p:spPr>
      </p:pic>
    </p:spTree>
    <p:extLst>
      <p:ext uri="{BB962C8B-B14F-4D97-AF65-F5344CB8AC3E}">
        <p14:creationId xmlns:p14="http://schemas.microsoft.com/office/powerpoint/2010/main" val="371871139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Lst>
  <p:txStyles>
    <p:title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56" userDrawn="1">
          <p15:clr>
            <a:srgbClr val="F26B43"/>
          </p15:clr>
        </p15:guide>
        <p15:guide id="2" pos="720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emf"/><Relationship Id="rId5" Type="http://schemas.openxmlformats.org/officeDocument/2006/relationships/image" Target="../media/image6.emf"/><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emf"/><Relationship Id="rId1" Type="http://schemas.openxmlformats.org/officeDocument/2006/relationships/slideLayout" Target="../slideLayouts/slideLayout41.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0.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0.xml"/><Relationship Id="rId5" Type="http://schemas.openxmlformats.org/officeDocument/2006/relationships/image" Target="../media/image37.jpeg"/><Relationship Id="rId4" Type="http://schemas.openxmlformats.org/officeDocument/2006/relationships/image" Target="../media/image8.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38.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C783E-72ED-EA43-99AE-947DBD169E75}"/>
              </a:ext>
            </a:extLst>
          </p:cNvPr>
          <p:cNvSpPr>
            <a:spLocks noGrp="1"/>
          </p:cNvSpPr>
          <p:nvPr>
            <p:ph type="title"/>
          </p:nvPr>
        </p:nvSpPr>
        <p:spPr>
          <a:xfrm>
            <a:off x="653690" y="3114698"/>
            <a:ext cx="5307723" cy="1957365"/>
          </a:xfrm>
        </p:spPr>
        <p:txBody>
          <a:bodyPr/>
          <a:lstStyle/>
          <a:p>
            <a:r>
              <a:rPr lang="en-US" dirty="0"/>
              <a:t>Presentation Title</a:t>
            </a:r>
          </a:p>
        </p:txBody>
      </p:sp>
      <p:sp>
        <p:nvSpPr>
          <p:cNvPr id="3" name="Text Placeholder 2">
            <a:extLst>
              <a:ext uri="{FF2B5EF4-FFF2-40B4-BE49-F238E27FC236}">
                <a16:creationId xmlns:a16="http://schemas.microsoft.com/office/drawing/2014/main" id="{F91A71C6-DFFF-0DD7-78A5-C3BB3DA87BCF}"/>
              </a:ext>
            </a:extLst>
          </p:cNvPr>
          <p:cNvSpPr>
            <a:spLocks noGrp="1"/>
          </p:cNvSpPr>
          <p:nvPr>
            <p:ph type="body" sz="quarter" idx="13"/>
          </p:nvPr>
        </p:nvSpPr>
        <p:spPr>
          <a:xfrm>
            <a:off x="653690" y="5300664"/>
            <a:ext cx="5191056" cy="814306"/>
          </a:xfrm>
        </p:spPr>
        <p:txBody>
          <a:bodyPr>
            <a:normAutofit/>
          </a:bodyPr>
          <a:lstStyle/>
          <a:p>
            <a:r>
              <a:rPr lang="en-US" dirty="0">
                <a:latin typeface="Arial" panose="020B0604020202020204" pitchFamily="34" charset="0"/>
              </a:rPr>
              <a:t>Pr</a:t>
            </a:r>
            <a:r>
              <a:rPr lang="en-US" sz="2400" dirty="0">
                <a:latin typeface="Arial" panose="020B0604020202020204" pitchFamily="34" charset="0"/>
              </a:rPr>
              <a:t>esentation Date / Secondary Title</a:t>
            </a:r>
          </a:p>
        </p:txBody>
      </p:sp>
    </p:spTree>
    <p:extLst>
      <p:ext uri="{BB962C8B-B14F-4D97-AF65-F5344CB8AC3E}">
        <p14:creationId xmlns:p14="http://schemas.microsoft.com/office/powerpoint/2010/main" val="3510992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0D6FC4E-D2C8-D68A-6085-0CF4CB477B1E}"/>
              </a:ext>
            </a:extLst>
          </p:cNvPr>
          <p:cNvSpPr>
            <a:spLocks noGrp="1"/>
          </p:cNvSpPr>
          <p:nvPr>
            <p:ph type="title"/>
          </p:nvPr>
        </p:nvSpPr>
        <p:spPr>
          <a:xfrm>
            <a:off x="453665" y="365125"/>
            <a:ext cx="11357333" cy="1325563"/>
          </a:xfrm>
        </p:spPr>
        <p:txBody>
          <a:bodyPr/>
          <a:lstStyle/>
          <a:p>
            <a:r>
              <a:rPr lang="en-US" dirty="0"/>
              <a:t>Primary Heading </a:t>
            </a:r>
            <a:br>
              <a:rPr lang="en-US" dirty="0"/>
            </a:br>
            <a:r>
              <a:rPr lang="en-US" dirty="0"/>
              <a:t>Two-Lines</a:t>
            </a:r>
          </a:p>
        </p:txBody>
      </p:sp>
      <p:sp>
        <p:nvSpPr>
          <p:cNvPr id="5" name="Content Placeholder 2">
            <a:extLst>
              <a:ext uri="{FF2B5EF4-FFF2-40B4-BE49-F238E27FC236}">
                <a16:creationId xmlns:a16="http://schemas.microsoft.com/office/drawing/2014/main" id="{390D1312-0D51-3E45-8FB6-F53AC16A49FB}"/>
              </a:ext>
            </a:extLst>
          </p:cNvPr>
          <p:cNvSpPr>
            <a:spLocks noGrp="1"/>
          </p:cNvSpPr>
          <p:nvPr>
            <p:ph idx="1"/>
          </p:nvPr>
        </p:nvSpPr>
        <p:spPr>
          <a:xfrm>
            <a:off x="453666" y="1885334"/>
            <a:ext cx="11357334" cy="3731530"/>
          </a:xfrm>
        </p:spPr>
        <p:txBody>
          <a:bodyPr/>
          <a:lstStyle/>
          <a:p>
            <a:pPr marL="0" indent="0">
              <a:buNone/>
            </a:pPr>
            <a:r>
              <a:rPr lang="en-US" sz="3200" dirty="0">
                <a:latin typeface="Prometo Medium" panose="020B0604030203060203" pitchFamily="34" charset="77"/>
              </a:rPr>
              <a:t>Single-Line Sub-Heading</a:t>
            </a:r>
          </a:p>
          <a:p>
            <a:r>
              <a:rPr lang="en-US" dirty="0"/>
              <a:t>Use Image Placeholders </a:t>
            </a:r>
          </a:p>
          <a:p>
            <a:r>
              <a:rPr lang="en-US" dirty="0"/>
              <a:t>Use CTA Placeholders </a:t>
            </a:r>
          </a:p>
          <a:p>
            <a:r>
              <a:rPr lang="en-US" dirty="0"/>
              <a:t>Use Lists / Digestible Formats</a:t>
            </a:r>
          </a:p>
          <a:p>
            <a:r>
              <a:rPr lang="en-US" dirty="0"/>
              <a:t>Keep Font Sizes Consistent</a:t>
            </a:r>
          </a:p>
        </p:txBody>
      </p:sp>
      <p:pic>
        <p:nvPicPr>
          <p:cNvPr id="3" name="Picture 2">
            <a:extLst>
              <a:ext uri="{FF2B5EF4-FFF2-40B4-BE49-F238E27FC236}">
                <a16:creationId xmlns:a16="http://schemas.microsoft.com/office/drawing/2014/main" id="{9CBBAF1B-E600-82F7-888C-1771594737D6}"/>
              </a:ext>
            </a:extLst>
          </p:cNvPr>
          <p:cNvPicPr>
            <a:picLocks noChangeAspect="1"/>
          </p:cNvPicPr>
          <p:nvPr/>
        </p:nvPicPr>
        <p:blipFill>
          <a:blip r:embed="rId2"/>
          <a:stretch>
            <a:fillRect/>
          </a:stretch>
        </p:blipFill>
        <p:spPr>
          <a:xfrm>
            <a:off x="6091934" y="1355912"/>
            <a:ext cx="5629001" cy="6858000"/>
          </a:xfrm>
          <a:prstGeom prst="rect">
            <a:avLst/>
          </a:prstGeom>
        </p:spPr>
      </p:pic>
    </p:spTree>
    <p:extLst>
      <p:ext uri="{BB962C8B-B14F-4D97-AF65-F5344CB8AC3E}">
        <p14:creationId xmlns:p14="http://schemas.microsoft.com/office/powerpoint/2010/main" val="2284250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0AF48-E7C1-A8CD-DA3D-3BEC0D64FA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43227B-3506-590D-8E4C-CFE9EFBE344F}"/>
              </a:ext>
            </a:extLst>
          </p:cNvPr>
          <p:cNvSpPr>
            <a:spLocks noGrp="1"/>
          </p:cNvSpPr>
          <p:nvPr>
            <p:ph type="title"/>
          </p:nvPr>
        </p:nvSpPr>
        <p:spPr/>
        <p:txBody>
          <a:bodyPr/>
          <a:lstStyle/>
          <a:p>
            <a:r>
              <a:rPr lang="en-US" dirty="0"/>
              <a:t>Primary Heading </a:t>
            </a:r>
            <a:br>
              <a:rPr lang="en-US" dirty="0"/>
            </a:br>
            <a:r>
              <a:rPr lang="en-US" dirty="0"/>
              <a:t>Two-Lines</a:t>
            </a:r>
          </a:p>
        </p:txBody>
      </p:sp>
      <p:sp>
        <p:nvSpPr>
          <p:cNvPr id="3" name="Content Placeholder 2">
            <a:extLst>
              <a:ext uri="{FF2B5EF4-FFF2-40B4-BE49-F238E27FC236}">
                <a16:creationId xmlns:a16="http://schemas.microsoft.com/office/drawing/2014/main" id="{EEB538E7-7691-035E-3601-7FD643BEC783}"/>
              </a:ext>
            </a:extLst>
          </p:cNvPr>
          <p:cNvSpPr>
            <a:spLocks noGrp="1"/>
          </p:cNvSpPr>
          <p:nvPr>
            <p:ph idx="1"/>
          </p:nvPr>
        </p:nvSpPr>
        <p:spPr>
          <a:xfrm>
            <a:off x="453666" y="1885334"/>
            <a:ext cx="11357334" cy="3731530"/>
          </a:xfrm>
        </p:spPr>
        <p:txBody>
          <a:bodyPr/>
          <a:lstStyle/>
          <a:p>
            <a:pPr marL="0" indent="0">
              <a:buNone/>
            </a:pPr>
            <a:r>
              <a:rPr lang="en-US" sz="3200" dirty="0">
                <a:latin typeface="Prometo Medium" panose="020B0604030203060203" pitchFamily="34" charset="77"/>
              </a:rPr>
              <a:t>Single-Line Sub-Heading</a:t>
            </a:r>
          </a:p>
          <a:p>
            <a:r>
              <a:rPr lang="en-US" dirty="0"/>
              <a:t>Use Image Placeholders </a:t>
            </a:r>
          </a:p>
          <a:p>
            <a:r>
              <a:rPr lang="en-US" dirty="0"/>
              <a:t>Use CTA Placeholders </a:t>
            </a:r>
          </a:p>
          <a:p>
            <a:r>
              <a:rPr lang="en-US" dirty="0"/>
              <a:t>Use Lists / Digestible Formats</a:t>
            </a:r>
          </a:p>
          <a:p>
            <a:r>
              <a:rPr lang="en-US" dirty="0"/>
              <a:t>Keep Font Sizes Consistent</a:t>
            </a:r>
          </a:p>
        </p:txBody>
      </p:sp>
      <p:pic>
        <p:nvPicPr>
          <p:cNvPr id="4" name="Picture 3">
            <a:extLst>
              <a:ext uri="{FF2B5EF4-FFF2-40B4-BE49-F238E27FC236}">
                <a16:creationId xmlns:a16="http://schemas.microsoft.com/office/drawing/2014/main" id="{0EF2799E-1C36-C7F4-0B01-1613E2397024}"/>
              </a:ext>
            </a:extLst>
          </p:cNvPr>
          <p:cNvPicPr>
            <a:picLocks noChangeAspect="1"/>
          </p:cNvPicPr>
          <p:nvPr/>
        </p:nvPicPr>
        <p:blipFill>
          <a:blip r:embed="rId2"/>
          <a:srcRect l="23066" t="7620" r="30067" b="7669"/>
          <a:stretch>
            <a:fillRect/>
          </a:stretch>
        </p:blipFill>
        <p:spPr>
          <a:xfrm>
            <a:off x="5204041" y="1501995"/>
            <a:ext cx="4976791" cy="3922411"/>
          </a:xfrm>
          <a:prstGeom prst="rect">
            <a:avLst/>
          </a:prstGeom>
        </p:spPr>
      </p:pic>
      <p:pic>
        <p:nvPicPr>
          <p:cNvPr id="6" name="Picture 5">
            <a:extLst>
              <a:ext uri="{FF2B5EF4-FFF2-40B4-BE49-F238E27FC236}">
                <a16:creationId xmlns:a16="http://schemas.microsoft.com/office/drawing/2014/main" id="{43E904A5-236E-A414-9536-E92194A2CA76}"/>
              </a:ext>
            </a:extLst>
          </p:cNvPr>
          <p:cNvPicPr>
            <a:picLocks noChangeAspect="1"/>
          </p:cNvPicPr>
          <p:nvPr/>
        </p:nvPicPr>
        <p:blipFill>
          <a:blip r:embed="rId3"/>
          <a:stretch>
            <a:fillRect/>
          </a:stretch>
        </p:blipFill>
        <p:spPr>
          <a:xfrm>
            <a:off x="8762346" y="914400"/>
            <a:ext cx="2868412" cy="5943600"/>
          </a:xfrm>
          <a:prstGeom prst="rect">
            <a:avLst/>
          </a:prstGeom>
        </p:spPr>
      </p:pic>
    </p:spTree>
    <p:extLst>
      <p:ext uri="{BB962C8B-B14F-4D97-AF65-F5344CB8AC3E}">
        <p14:creationId xmlns:p14="http://schemas.microsoft.com/office/powerpoint/2010/main" val="599483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6B8C1BD-3644-FF86-84B3-16C394E3799E}"/>
              </a:ext>
            </a:extLst>
          </p:cNvPr>
          <p:cNvSpPr txBox="1">
            <a:spLocks/>
          </p:cNvSpPr>
          <p:nvPr/>
        </p:nvSpPr>
        <p:spPr>
          <a:xfrm>
            <a:off x="453665" y="365126"/>
            <a:ext cx="11357333" cy="70553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a:lstStyle>
          <a:p>
            <a:r>
              <a:rPr lang="en-US" dirty="0"/>
              <a:t>Primary Heading Single-Line</a:t>
            </a:r>
          </a:p>
        </p:txBody>
      </p:sp>
      <p:sp>
        <p:nvSpPr>
          <p:cNvPr id="9" name="Content Placeholder 2">
            <a:extLst>
              <a:ext uri="{FF2B5EF4-FFF2-40B4-BE49-F238E27FC236}">
                <a16:creationId xmlns:a16="http://schemas.microsoft.com/office/drawing/2014/main" id="{94FCA30E-5B62-073D-BD08-4AD35A6212A0}"/>
              </a:ext>
            </a:extLst>
          </p:cNvPr>
          <p:cNvSpPr txBox="1">
            <a:spLocks/>
          </p:cNvSpPr>
          <p:nvPr/>
        </p:nvSpPr>
        <p:spPr>
          <a:xfrm>
            <a:off x="453666" y="1350279"/>
            <a:ext cx="11357334" cy="4266585"/>
          </a:xfrm>
          <a:prstGeom prst="rect">
            <a:avLst/>
          </a:prstGeom>
        </p:spPr>
        <p:txBody>
          <a:bodyPr vert="horz" lIns="0" tIns="0" rIns="0" bIns="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latin typeface="Prometo Medium" panose="020B0604030203060203" pitchFamily="34" charset="77"/>
              </a:rPr>
              <a:t>Single-Line Sub-Heading</a:t>
            </a:r>
          </a:p>
          <a:p>
            <a:r>
              <a:rPr lang="en-US" dirty="0"/>
              <a:t>Use Image Placeholders </a:t>
            </a:r>
          </a:p>
          <a:p>
            <a:r>
              <a:rPr lang="en-US" dirty="0"/>
              <a:t>Use CTA Placeholders </a:t>
            </a:r>
          </a:p>
          <a:p>
            <a:r>
              <a:rPr lang="en-US" dirty="0"/>
              <a:t>Use Lists / Digestible Formats</a:t>
            </a:r>
          </a:p>
          <a:p>
            <a:r>
              <a:rPr lang="en-US" dirty="0"/>
              <a:t>Keep Font Sizes Consistent</a:t>
            </a:r>
          </a:p>
        </p:txBody>
      </p:sp>
      <p:pic>
        <p:nvPicPr>
          <p:cNvPr id="10" name="Picture 9">
            <a:extLst>
              <a:ext uri="{FF2B5EF4-FFF2-40B4-BE49-F238E27FC236}">
                <a16:creationId xmlns:a16="http://schemas.microsoft.com/office/drawing/2014/main" id="{64642563-20BF-2043-438E-7CE02B577C64}"/>
              </a:ext>
            </a:extLst>
          </p:cNvPr>
          <p:cNvPicPr>
            <a:picLocks noChangeAspect="1"/>
          </p:cNvPicPr>
          <p:nvPr/>
        </p:nvPicPr>
        <p:blipFill>
          <a:blip r:embed="rId2"/>
          <a:srcRect l="23066" t="7620" r="30067" b="7669"/>
          <a:stretch>
            <a:fillRect/>
          </a:stretch>
        </p:blipFill>
        <p:spPr>
          <a:xfrm>
            <a:off x="5204041" y="1501995"/>
            <a:ext cx="4976791" cy="3922411"/>
          </a:xfrm>
          <a:prstGeom prst="rect">
            <a:avLst/>
          </a:prstGeom>
        </p:spPr>
      </p:pic>
      <p:pic>
        <p:nvPicPr>
          <p:cNvPr id="2" name="Picture 1">
            <a:extLst>
              <a:ext uri="{FF2B5EF4-FFF2-40B4-BE49-F238E27FC236}">
                <a16:creationId xmlns:a16="http://schemas.microsoft.com/office/drawing/2014/main" id="{D74B4341-A471-5A44-21DC-FA099C113F49}"/>
              </a:ext>
            </a:extLst>
          </p:cNvPr>
          <p:cNvPicPr>
            <a:picLocks noChangeAspect="1"/>
          </p:cNvPicPr>
          <p:nvPr/>
        </p:nvPicPr>
        <p:blipFill>
          <a:blip r:embed="rId3"/>
          <a:stretch>
            <a:fillRect/>
          </a:stretch>
        </p:blipFill>
        <p:spPr>
          <a:xfrm>
            <a:off x="8762346" y="914400"/>
            <a:ext cx="2868412" cy="5943600"/>
          </a:xfrm>
          <a:prstGeom prst="rect">
            <a:avLst/>
          </a:prstGeom>
        </p:spPr>
      </p:pic>
    </p:spTree>
    <p:extLst>
      <p:ext uri="{BB962C8B-B14F-4D97-AF65-F5344CB8AC3E}">
        <p14:creationId xmlns:p14="http://schemas.microsoft.com/office/powerpoint/2010/main" val="1007690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26-Recap-Trimmed.mp4">
            <a:hlinkClick r:id="" action="ppaction://media"/>
            <a:extLst>
              <a:ext uri="{FF2B5EF4-FFF2-40B4-BE49-F238E27FC236}">
                <a16:creationId xmlns:a16="http://schemas.microsoft.com/office/drawing/2014/main" id="{4066F1A9-9761-B46C-8CE7-CF73A48173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9100" y="1981200"/>
            <a:ext cx="6479852" cy="3644685"/>
          </a:xfrm>
          <a:prstGeom prst="rect">
            <a:avLst/>
          </a:prstGeom>
          <a:effectLst>
            <a:reflection blurRad="6350" stA="14000" endPos="15000" dir="5400000" sy="-100000" algn="bl" rotWithShape="0"/>
          </a:effectLst>
        </p:spPr>
      </p:pic>
      <p:sp>
        <p:nvSpPr>
          <p:cNvPr id="4" name="Title 1">
            <a:extLst>
              <a:ext uri="{FF2B5EF4-FFF2-40B4-BE49-F238E27FC236}">
                <a16:creationId xmlns:a16="http://schemas.microsoft.com/office/drawing/2014/main" id="{81498D08-ED44-FFA8-4873-84BF2A7E2D41}"/>
              </a:ext>
            </a:extLst>
          </p:cNvPr>
          <p:cNvSpPr>
            <a:spLocks noGrp="1"/>
          </p:cNvSpPr>
          <p:nvPr>
            <p:ph type="title"/>
          </p:nvPr>
        </p:nvSpPr>
        <p:spPr>
          <a:xfrm>
            <a:off x="453666" y="365125"/>
            <a:ext cx="10976334" cy="1325563"/>
          </a:xfrm>
        </p:spPr>
        <p:txBody>
          <a:bodyPr/>
          <a:lstStyle/>
          <a:p>
            <a:r>
              <a:rPr lang="en-US" b="1">
                <a:latin typeface="Prometo Black" panose="020B0604030203060203" pitchFamily="34" charset="77"/>
              </a:rPr>
              <a:t>Primary Heading Single-Line w/CTA</a:t>
            </a:r>
          </a:p>
        </p:txBody>
      </p:sp>
      <p:sp>
        <p:nvSpPr>
          <p:cNvPr id="5" name="Content Placeholder 12">
            <a:extLst>
              <a:ext uri="{FF2B5EF4-FFF2-40B4-BE49-F238E27FC236}">
                <a16:creationId xmlns:a16="http://schemas.microsoft.com/office/drawing/2014/main" id="{BF89E82E-3426-FDE5-4FF4-BBFE8B2033BF}"/>
              </a:ext>
            </a:extLst>
          </p:cNvPr>
          <p:cNvSpPr txBox="1">
            <a:spLocks/>
          </p:cNvSpPr>
          <p:nvPr/>
        </p:nvSpPr>
        <p:spPr>
          <a:xfrm>
            <a:off x="7346196" y="1994116"/>
            <a:ext cx="4426703" cy="3900488"/>
          </a:xfrm>
          <a:prstGeom prst="rect">
            <a:avLst/>
          </a:prstGeom>
        </p:spPr>
        <p:txBody>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latin typeface="Prometo Medium" panose="020B0604030203060203" pitchFamily="34" charset="77"/>
              </a:rPr>
              <a:t>Double-Line </a:t>
            </a:r>
            <a:br>
              <a:rPr lang="en-US" sz="3200" dirty="0">
                <a:latin typeface="Prometo Medium" panose="020B0604030203060203" pitchFamily="34" charset="77"/>
              </a:rPr>
            </a:br>
            <a:r>
              <a:rPr lang="en-US" sz="3200" dirty="0">
                <a:latin typeface="Prometo Medium" panose="020B0604030203060203" pitchFamily="34" charset="77"/>
              </a:rPr>
              <a:t>Sub-Heading</a:t>
            </a:r>
            <a:endParaRPr lang="en-US" sz="3200" dirty="0"/>
          </a:p>
          <a:p>
            <a:r>
              <a:rPr lang="en-US" dirty="0"/>
              <a:t>Use Media Placeholders</a:t>
            </a:r>
          </a:p>
          <a:p>
            <a:r>
              <a:rPr lang="en-US" dirty="0"/>
              <a:t>Use CTA Placeholders </a:t>
            </a:r>
          </a:p>
          <a:p>
            <a:r>
              <a:rPr lang="en-US" dirty="0"/>
              <a:t>Use Lists / Digestible Formats</a:t>
            </a:r>
          </a:p>
          <a:p>
            <a:r>
              <a:rPr lang="en-US" dirty="0"/>
              <a:t>Keep Font Sizes Consistent</a:t>
            </a:r>
          </a:p>
          <a:p>
            <a:pPr marL="0" indent="0">
              <a:buFont typeface="Arial" panose="020B0604020202020204" pitchFamily="34" charset="0"/>
              <a:buNone/>
            </a:pPr>
            <a:endParaRPr lang="en-US" dirty="0"/>
          </a:p>
        </p:txBody>
      </p:sp>
      <p:grpSp>
        <p:nvGrpSpPr>
          <p:cNvPr id="6" name="Group 5">
            <a:extLst>
              <a:ext uri="{FF2B5EF4-FFF2-40B4-BE49-F238E27FC236}">
                <a16:creationId xmlns:a16="http://schemas.microsoft.com/office/drawing/2014/main" id="{C05977FE-4821-E35E-990E-B05D1CB43063}"/>
              </a:ext>
            </a:extLst>
          </p:cNvPr>
          <p:cNvGrpSpPr/>
          <p:nvPr/>
        </p:nvGrpSpPr>
        <p:grpSpPr>
          <a:xfrm>
            <a:off x="0" y="1"/>
            <a:ext cx="12192000" cy="664864"/>
            <a:chOff x="0" y="0"/>
            <a:chExt cx="12192000" cy="664864"/>
          </a:xfrm>
        </p:grpSpPr>
        <p:grpSp>
          <p:nvGrpSpPr>
            <p:cNvPr id="7" name="Group 6">
              <a:extLst>
                <a:ext uri="{FF2B5EF4-FFF2-40B4-BE49-F238E27FC236}">
                  <a16:creationId xmlns:a16="http://schemas.microsoft.com/office/drawing/2014/main" id="{08D8F5F9-601A-8DAA-403B-2750E77C66AE}"/>
                </a:ext>
              </a:extLst>
            </p:cNvPr>
            <p:cNvGrpSpPr/>
            <p:nvPr/>
          </p:nvGrpSpPr>
          <p:grpSpPr>
            <a:xfrm>
              <a:off x="0" y="0"/>
              <a:ext cx="12192000" cy="664864"/>
              <a:chOff x="0" y="0"/>
              <a:chExt cx="12192000" cy="664864"/>
            </a:xfrm>
          </p:grpSpPr>
          <p:pic>
            <p:nvPicPr>
              <p:cNvPr id="9" name="Picture 8">
                <a:extLst>
                  <a:ext uri="{FF2B5EF4-FFF2-40B4-BE49-F238E27FC236}">
                    <a16:creationId xmlns:a16="http://schemas.microsoft.com/office/drawing/2014/main" id="{47ED7E8C-268D-83C7-D99C-B64C088038C1}"/>
                  </a:ext>
                </a:extLst>
              </p:cNvPr>
              <p:cNvPicPr>
                <a:picLocks noChangeAspect="1"/>
              </p:cNvPicPr>
              <p:nvPr/>
            </p:nvPicPr>
            <p:blipFill>
              <a:blip r:embed="rId5"/>
              <a:srcRect l="23604" t="33237" r="18347" b="63597"/>
              <a:stretch>
                <a:fillRect/>
              </a:stretch>
            </p:blipFill>
            <p:spPr>
              <a:xfrm>
                <a:off x="0" y="1"/>
                <a:ext cx="12192000" cy="664863"/>
              </a:xfrm>
              <a:prstGeom prst="rect">
                <a:avLst/>
              </a:prstGeom>
            </p:spPr>
          </p:pic>
          <p:pic>
            <p:nvPicPr>
              <p:cNvPr id="10" name="Picture 9">
                <a:extLst>
                  <a:ext uri="{FF2B5EF4-FFF2-40B4-BE49-F238E27FC236}">
                    <a16:creationId xmlns:a16="http://schemas.microsoft.com/office/drawing/2014/main" id="{084DA175-931E-0A51-27B1-356F96ACCC2C}"/>
                  </a:ext>
                </a:extLst>
              </p:cNvPr>
              <p:cNvPicPr>
                <a:picLocks noChangeAspect="1"/>
              </p:cNvPicPr>
              <p:nvPr/>
            </p:nvPicPr>
            <p:blipFill>
              <a:blip r:embed="rId6">
                <a:alphaModFix amt="50000"/>
              </a:blip>
              <a:srcRect t="20169" r="32727" b="75503"/>
              <a:stretch>
                <a:fillRect/>
              </a:stretch>
            </p:blipFill>
            <p:spPr>
              <a:xfrm>
                <a:off x="1873316" y="0"/>
                <a:ext cx="10318683" cy="664863"/>
              </a:xfrm>
              <a:prstGeom prst="rect">
                <a:avLst/>
              </a:prstGeom>
            </p:spPr>
          </p:pic>
        </p:grpSp>
        <p:sp>
          <p:nvSpPr>
            <p:cNvPr id="8" name="TextBox 7">
              <a:extLst>
                <a:ext uri="{FF2B5EF4-FFF2-40B4-BE49-F238E27FC236}">
                  <a16:creationId xmlns:a16="http://schemas.microsoft.com/office/drawing/2014/main" id="{1C761C77-E4A6-DB45-F40B-96E8CEC14D14}"/>
                </a:ext>
              </a:extLst>
            </p:cNvPr>
            <p:cNvSpPr txBox="1"/>
            <p:nvPr/>
          </p:nvSpPr>
          <p:spPr>
            <a:xfrm>
              <a:off x="352586" y="111084"/>
              <a:ext cx="11077414" cy="461665"/>
            </a:xfrm>
            <a:prstGeom prst="rect">
              <a:avLst/>
            </a:prstGeom>
            <a:noFill/>
          </p:spPr>
          <p:txBody>
            <a:bodyPr wrap="square">
              <a:spAutoFit/>
            </a:bodyPr>
            <a:lstStyle/>
            <a:p>
              <a:pPr marL="0" indent="0">
                <a:buNone/>
              </a:pPr>
              <a:r>
                <a:rPr lang="en-US" sz="2400">
                  <a:solidFill>
                    <a:schemeClr val="bg1"/>
                  </a:solidFill>
                  <a:latin typeface="Prometo Medium" panose="020B0604030203060203" pitchFamily="34" charset="77"/>
                </a:rPr>
                <a:t>Single-Line Example CTA Placeholder</a:t>
              </a:r>
              <a:endParaRPr lang="en-US" sz="2400">
                <a:solidFill>
                  <a:schemeClr val="bg1"/>
                </a:solidFill>
              </a:endParaRPr>
            </a:p>
          </p:txBody>
        </p:sp>
      </p:grpSp>
    </p:spTree>
    <p:extLst>
      <p:ext uri="{BB962C8B-B14F-4D97-AF65-F5344CB8AC3E}">
        <p14:creationId xmlns:p14="http://schemas.microsoft.com/office/powerpoint/2010/main" val="329864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2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B22A045-CFE9-5D80-3C4F-AEB16F91999C}"/>
              </a:ext>
            </a:extLst>
          </p:cNvPr>
          <p:cNvSpPr>
            <a:spLocks noGrp="1"/>
          </p:cNvSpPr>
          <p:nvPr>
            <p:ph type="title"/>
          </p:nvPr>
        </p:nvSpPr>
        <p:spPr>
          <a:xfrm>
            <a:off x="453665" y="365125"/>
            <a:ext cx="11357333" cy="1325563"/>
          </a:xfrm>
        </p:spPr>
        <p:txBody>
          <a:bodyPr/>
          <a:lstStyle/>
          <a:p>
            <a:r>
              <a:rPr lang="en-US">
                <a:latin typeface="Prometo Black" panose="020B0604030203060203" pitchFamily="34" charset="77"/>
              </a:rPr>
              <a:t>Primary Heading </a:t>
            </a:r>
            <a:br>
              <a:rPr lang="en-US">
                <a:latin typeface="Prometo Black" panose="020B0604030203060203" pitchFamily="34" charset="77"/>
              </a:rPr>
            </a:br>
            <a:r>
              <a:rPr lang="en-US">
                <a:latin typeface="Prometo Black" panose="020B0604030203060203" pitchFamily="34" charset="77"/>
              </a:rPr>
              <a:t>Two-Lines</a:t>
            </a:r>
            <a:endParaRPr lang="en-US"/>
          </a:p>
        </p:txBody>
      </p:sp>
      <p:sp>
        <p:nvSpPr>
          <p:cNvPr id="6" name="Content Placeholder 2">
            <a:extLst>
              <a:ext uri="{FF2B5EF4-FFF2-40B4-BE49-F238E27FC236}">
                <a16:creationId xmlns:a16="http://schemas.microsoft.com/office/drawing/2014/main" id="{811BF974-572A-82FF-D551-79CE8086E724}"/>
              </a:ext>
            </a:extLst>
          </p:cNvPr>
          <p:cNvSpPr txBox="1">
            <a:spLocks/>
          </p:cNvSpPr>
          <p:nvPr/>
        </p:nvSpPr>
        <p:spPr>
          <a:xfrm>
            <a:off x="453666" y="1912620"/>
            <a:ext cx="10976334" cy="3900488"/>
          </a:xfrm>
          <a:prstGeom prst="rect">
            <a:avLst/>
          </a:prstGeom>
        </p:spPr>
        <p:txBody>
          <a:bodyPr lIns="0" tIns="0" rIns="0" bIns="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sz="3200" dirty="0">
                <a:solidFill>
                  <a:srgbClr val="20145F"/>
                </a:solidFill>
                <a:latin typeface="Prometo Medium" panose="020B0604030203060203" pitchFamily="34" charset="77"/>
              </a:rPr>
              <a:t>Single-Line Sub-Heading</a:t>
            </a:r>
          </a:p>
          <a:p>
            <a:pPr marL="0" indent="0">
              <a:spcAft>
                <a:spcPts val="1000"/>
              </a:spcAft>
              <a:buFont typeface="Arial" panose="020B0604020202020204" pitchFamily="34" charset="0"/>
              <a:buNone/>
            </a:pPr>
            <a:r>
              <a:rPr lang="en-US" dirty="0">
                <a:latin typeface="Arial" panose="020B0604020202020204" pitchFamily="34" charset="0"/>
              </a:rPr>
              <a:t>Attempt to keep long-form copy concise whenever possible. Do not resize this text to fit the space. When an inline callout is needed, bold text can be applied (sparingly). </a:t>
            </a:r>
            <a:r>
              <a:rPr lang="en-US" u="sng" dirty="0">
                <a:solidFill>
                  <a:schemeClr val="accent3"/>
                </a:solidFill>
                <a:latin typeface="Arial" panose="020B0604020202020204" pitchFamily="34" charset="0"/>
              </a:rPr>
              <a:t>Hyperlinks</a:t>
            </a:r>
            <a:r>
              <a:rPr lang="en-US" dirty="0">
                <a:latin typeface="Arial" panose="020B0604020202020204" pitchFamily="34" charset="0"/>
              </a:rPr>
              <a:t> should always be purple and underlined.</a:t>
            </a:r>
          </a:p>
          <a:p>
            <a:r>
              <a:rPr lang="en-US" dirty="0">
                <a:latin typeface="Arial" panose="020B0604020202020204" pitchFamily="34" charset="0"/>
              </a:rPr>
              <a:t>Use Media Placeholders</a:t>
            </a:r>
          </a:p>
          <a:p>
            <a:r>
              <a:rPr lang="en-US" dirty="0">
                <a:latin typeface="Arial" panose="020B0604020202020204" pitchFamily="34" charset="0"/>
              </a:rPr>
              <a:t>Use CTA Placeholders </a:t>
            </a:r>
          </a:p>
          <a:p>
            <a:r>
              <a:rPr lang="en-US" dirty="0">
                <a:latin typeface="Arial" panose="020B0604020202020204" pitchFamily="34" charset="0"/>
              </a:rPr>
              <a:t>Keep Font Sizes Consistent</a:t>
            </a:r>
          </a:p>
          <a:p>
            <a:pPr marL="0" indent="0">
              <a:buFont typeface="Arial" panose="020B0604020202020204" pitchFamily="34" charset="0"/>
              <a:buNone/>
            </a:pPr>
            <a:endParaRPr lang="en-US" dirty="0">
              <a:latin typeface="Arial" panose="020B0604020202020204" pitchFamily="34" charset="0"/>
            </a:endParaRPr>
          </a:p>
        </p:txBody>
      </p:sp>
    </p:spTree>
    <p:extLst>
      <p:ext uri="{BB962C8B-B14F-4D97-AF65-F5344CB8AC3E}">
        <p14:creationId xmlns:p14="http://schemas.microsoft.com/office/powerpoint/2010/main" val="2094251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C5B5828-7E74-1572-DEEF-E2C0FCA9A949}"/>
              </a:ext>
            </a:extLst>
          </p:cNvPr>
          <p:cNvSpPr txBox="1">
            <a:spLocks/>
          </p:cNvSpPr>
          <p:nvPr/>
        </p:nvSpPr>
        <p:spPr>
          <a:xfrm>
            <a:off x="453665" y="365125"/>
            <a:ext cx="11357333" cy="705533"/>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a:lstStyle>
          <a:p>
            <a:r>
              <a:rPr lang="en-US" dirty="0"/>
              <a:t>Primary Heading One-Line</a:t>
            </a:r>
          </a:p>
        </p:txBody>
      </p:sp>
      <p:sp>
        <p:nvSpPr>
          <p:cNvPr id="4" name="Content Placeholder 2">
            <a:extLst>
              <a:ext uri="{FF2B5EF4-FFF2-40B4-BE49-F238E27FC236}">
                <a16:creationId xmlns:a16="http://schemas.microsoft.com/office/drawing/2014/main" id="{301B7045-ED15-16FC-D7A6-E090B076D4B9}"/>
              </a:ext>
            </a:extLst>
          </p:cNvPr>
          <p:cNvSpPr txBox="1">
            <a:spLocks/>
          </p:cNvSpPr>
          <p:nvPr/>
        </p:nvSpPr>
        <p:spPr>
          <a:xfrm>
            <a:off x="453666" y="1409700"/>
            <a:ext cx="10976334" cy="4403408"/>
          </a:xfrm>
          <a:prstGeom prst="rect">
            <a:avLst/>
          </a:prstGeom>
        </p:spPr>
        <p:txBody>
          <a:bodyPr lIns="0" tIns="0" rIns="0" bIns="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sz="3200" dirty="0">
                <a:solidFill>
                  <a:srgbClr val="20145F"/>
                </a:solidFill>
                <a:latin typeface="Prometo Medium" panose="020B0604030203060203" pitchFamily="34" charset="77"/>
              </a:rPr>
              <a:t>Single-Line Sub-Heading</a:t>
            </a:r>
          </a:p>
          <a:p>
            <a:pPr marL="0" indent="0">
              <a:spcAft>
                <a:spcPts val="1000"/>
              </a:spcAft>
              <a:buFont typeface="Arial" panose="020B0604020202020204" pitchFamily="34" charset="0"/>
              <a:buNone/>
            </a:pPr>
            <a:r>
              <a:rPr lang="en-US" dirty="0">
                <a:latin typeface="Arial" panose="020B0604020202020204" pitchFamily="34" charset="0"/>
              </a:rPr>
              <a:t>Attempt to keep long-form copy concise whenever possible. Do not resize this text to fit the space. When an inline callout is needed, bold text can be applied (sparingly). </a:t>
            </a:r>
            <a:r>
              <a:rPr lang="en-US" u="sng" dirty="0">
                <a:solidFill>
                  <a:schemeClr val="accent3"/>
                </a:solidFill>
                <a:latin typeface="Arial" panose="020B0604020202020204" pitchFamily="34" charset="0"/>
              </a:rPr>
              <a:t>Hyperlinks</a:t>
            </a:r>
            <a:r>
              <a:rPr lang="en-US" dirty="0">
                <a:latin typeface="Arial" panose="020B0604020202020204" pitchFamily="34" charset="0"/>
              </a:rPr>
              <a:t> should always be purple and underlined.</a:t>
            </a:r>
          </a:p>
          <a:p>
            <a:r>
              <a:rPr lang="en-US" dirty="0">
                <a:latin typeface="Arial" panose="020B0604020202020204" pitchFamily="34" charset="0"/>
              </a:rPr>
              <a:t>Use Media Placeholders</a:t>
            </a:r>
          </a:p>
          <a:p>
            <a:r>
              <a:rPr lang="en-US" dirty="0">
                <a:latin typeface="Arial" panose="020B0604020202020204" pitchFamily="34" charset="0"/>
              </a:rPr>
              <a:t>Use CTA Placeholders </a:t>
            </a:r>
          </a:p>
          <a:p>
            <a:r>
              <a:rPr lang="en-US" dirty="0">
                <a:latin typeface="Arial" panose="020B0604020202020204" pitchFamily="34" charset="0"/>
              </a:rPr>
              <a:t>Keep Font Sizes Consistent</a:t>
            </a:r>
          </a:p>
          <a:p>
            <a:pPr marL="0" indent="0">
              <a:buFont typeface="Arial" panose="020B0604020202020204" pitchFamily="34" charset="0"/>
              <a:buNone/>
            </a:pPr>
            <a:endParaRPr lang="en-US" dirty="0">
              <a:latin typeface="Arial" panose="020B0604020202020204" pitchFamily="34" charset="0"/>
            </a:endParaRPr>
          </a:p>
        </p:txBody>
      </p:sp>
    </p:spTree>
    <p:extLst>
      <p:ext uri="{BB962C8B-B14F-4D97-AF65-F5344CB8AC3E}">
        <p14:creationId xmlns:p14="http://schemas.microsoft.com/office/powerpoint/2010/main" val="1649246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E39F0-1563-CB9C-5147-878BC411ABA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2C4B8326-F5DB-75A9-49C6-5BA7614BC4AF}"/>
              </a:ext>
            </a:extLst>
          </p:cNvPr>
          <p:cNvPicPr>
            <a:picLocks noChangeAspect="1"/>
          </p:cNvPicPr>
          <p:nvPr/>
        </p:nvPicPr>
        <p:blipFill>
          <a:blip r:embed="rId3"/>
          <a:stretch>
            <a:fillRect/>
          </a:stretch>
        </p:blipFill>
        <p:spPr>
          <a:xfrm>
            <a:off x="9313720" y="2736406"/>
            <a:ext cx="3296921" cy="3296921"/>
          </a:xfrm>
          <a:prstGeom prst="rect">
            <a:avLst/>
          </a:prstGeom>
        </p:spPr>
      </p:pic>
      <p:sp>
        <p:nvSpPr>
          <p:cNvPr id="2" name="Title 1">
            <a:extLst>
              <a:ext uri="{FF2B5EF4-FFF2-40B4-BE49-F238E27FC236}">
                <a16:creationId xmlns:a16="http://schemas.microsoft.com/office/drawing/2014/main" id="{E88CB76C-53DA-EDA4-E675-ECF5D6E05B47}"/>
              </a:ext>
            </a:extLst>
          </p:cNvPr>
          <p:cNvSpPr>
            <a:spLocks noGrp="1"/>
          </p:cNvSpPr>
          <p:nvPr>
            <p:ph type="title"/>
          </p:nvPr>
        </p:nvSpPr>
        <p:spPr/>
        <p:txBody>
          <a:bodyPr/>
          <a:lstStyle/>
          <a:p>
            <a:r>
              <a:rPr lang="en-US" b="1">
                <a:latin typeface="Prometo Black" panose="020B0604030203060203" pitchFamily="34" charset="77"/>
              </a:rPr>
              <a:t>Primary Heading </a:t>
            </a:r>
            <a:br>
              <a:rPr lang="en-US" b="1">
                <a:latin typeface="Prometo Black" panose="020B0604030203060203" pitchFamily="34" charset="77"/>
              </a:rPr>
            </a:br>
            <a:r>
              <a:rPr lang="en-US" b="1">
                <a:latin typeface="Prometo Black" panose="020B0604030203060203" pitchFamily="34" charset="77"/>
              </a:rPr>
              <a:t>Two-Lines</a:t>
            </a:r>
          </a:p>
        </p:txBody>
      </p:sp>
      <p:sp>
        <p:nvSpPr>
          <p:cNvPr id="3" name="Content Placeholder 2">
            <a:extLst>
              <a:ext uri="{FF2B5EF4-FFF2-40B4-BE49-F238E27FC236}">
                <a16:creationId xmlns:a16="http://schemas.microsoft.com/office/drawing/2014/main" id="{1CD221B3-6EDB-88BA-EF19-2C65C750CFE8}"/>
              </a:ext>
            </a:extLst>
          </p:cNvPr>
          <p:cNvSpPr>
            <a:spLocks noGrp="1"/>
          </p:cNvSpPr>
          <p:nvPr>
            <p:ph sz="half" idx="1"/>
          </p:nvPr>
        </p:nvSpPr>
        <p:spPr/>
        <p:txBody>
          <a:bodyPr>
            <a:noAutofit/>
          </a:body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kumimoji="0" lang="en-US" sz="3200" u="none" strike="noStrike" kern="1200" cap="none" spc="0" normalizeH="0" baseline="0" noProof="0" dirty="0">
                <a:ln>
                  <a:noFill/>
                </a:ln>
                <a:solidFill>
                  <a:srgbClr val="20145F"/>
                </a:solidFill>
                <a:effectLst/>
                <a:uLnTx/>
                <a:uFillTx/>
                <a:latin typeface="Prometo Medium" panose="020B0604030203060203" pitchFamily="34" charset="77"/>
                <a:cs typeface="+mn-cs"/>
              </a:rPr>
              <a:t>Single-Line Sub-Heading</a:t>
            </a:r>
          </a:p>
          <a:p>
            <a:pPr marL="0" indent="0">
              <a:buNone/>
            </a:pPr>
            <a:r>
              <a:rPr lang="en-US" dirty="0"/>
              <a:t>Attempt to keep long-form copy concise whenever possible. Do not resize this text to fit the space. When an inline callout is needed, bold text can be applied (sparingly). </a:t>
            </a:r>
            <a:r>
              <a:rPr lang="en-US" u="sng" dirty="0">
                <a:solidFill>
                  <a:schemeClr val="accent3"/>
                </a:solidFill>
              </a:rPr>
              <a:t>Hyperlinks</a:t>
            </a:r>
            <a:r>
              <a:rPr lang="en-US" dirty="0"/>
              <a:t> should always be purple and underlined.</a:t>
            </a:r>
          </a:p>
        </p:txBody>
      </p:sp>
      <p:pic>
        <p:nvPicPr>
          <p:cNvPr id="6" name="Content Placeholder 5">
            <a:extLst>
              <a:ext uri="{FF2B5EF4-FFF2-40B4-BE49-F238E27FC236}">
                <a16:creationId xmlns:a16="http://schemas.microsoft.com/office/drawing/2014/main" id="{CCBEE426-43DF-33B4-A694-473AE9597438}"/>
              </a:ext>
            </a:extLst>
          </p:cNvPr>
          <p:cNvPicPr>
            <a:picLocks noGrp="1" noChangeAspect="1"/>
          </p:cNvPicPr>
          <p:nvPr>
            <p:ph sz="half" idx="2"/>
          </p:nvPr>
        </p:nvPicPr>
        <p:blipFill>
          <a:blip r:embed="rId4"/>
          <a:srcRect l="35719" t="-95" r="21698" b="5465"/>
          <a:stretch>
            <a:fillRect/>
          </a:stretch>
        </p:blipFill>
        <p:spPr>
          <a:xfrm>
            <a:off x="6726993" y="1410843"/>
            <a:ext cx="4269055" cy="4269055"/>
          </a:xfrm>
          <a:prstGeom prst="ellipse">
            <a:avLst/>
          </a:prstGeom>
          <a:ln w="28575">
            <a:noFill/>
          </a:ln>
          <a:effectLst>
            <a:outerShdw blurRad="50800" dist="38100" dir="5400000" algn="t" rotWithShape="0">
              <a:prstClr val="black">
                <a:alpha val="40000"/>
              </a:prstClr>
            </a:outerShdw>
            <a:reflection blurRad="6350" stA="13878" endPos="14812" dir="5400000" sy="-100000" algn="bl" rotWithShape="0"/>
          </a:effectLst>
        </p:spPr>
      </p:pic>
    </p:spTree>
    <p:extLst>
      <p:ext uri="{BB962C8B-B14F-4D97-AF65-F5344CB8AC3E}">
        <p14:creationId xmlns:p14="http://schemas.microsoft.com/office/powerpoint/2010/main" val="1373905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05AF46-E9BC-B7E3-ED9B-0780A60983CF}"/>
              </a:ext>
            </a:extLst>
          </p:cNvPr>
          <p:cNvPicPr>
            <a:picLocks noChangeAspect="1"/>
          </p:cNvPicPr>
          <p:nvPr/>
        </p:nvPicPr>
        <p:blipFill>
          <a:blip r:embed="rId2"/>
          <a:stretch>
            <a:fillRect/>
          </a:stretch>
        </p:blipFill>
        <p:spPr>
          <a:xfrm>
            <a:off x="7876325" y="1559246"/>
            <a:ext cx="4679244" cy="4679244"/>
          </a:xfrm>
          <a:prstGeom prst="rect">
            <a:avLst/>
          </a:prstGeom>
        </p:spPr>
      </p:pic>
      <p:sp>
        <p:nvSpPr>
          <p:cNvPr id="4" name="Title 1">
            <a:extLst>
              <a:ext uri="{FF2B5EF4-FFF2-40B4-BE49-F238E27FC236}">
                <a16:creationId xmlns:a16="http://schemas.microsoft.com/office/drawing/2014/main" id="{29F6545C-61EA-C158-A85F-361262EF0B7F}"/>
              </a:ext>
            </a:extLst>
          </p:cNvPr>
          <p:cNvSpPr>
            <a:spLocks noGrp="1"/>
          </p:cNvSpPr>
          <p:nvPr>
            <p:ph type="title"/>
          </p:nvPr>
        </p:nvSpPr>
        <p:spPr>
          <a:xfrm>
            <a:off x="453665" y="365125"/>
            <a:ext cx="11357333" cy="1325563"/>
          </a:xfrm>
        </p:spPr>
        <p:txBody>
          <a:bodyPr/>
          <a:lstStyle/>
          <a:p>
            <a:r>
              <a:rPr lang="en-US" b="1">
                <a:latin typeface="Prometo Black" panose="020B0604030203060203" pitchFamily="34" charset="77"/>
              </a:rPr>
              <a:t>Primary Heading </a:t>
            </a:r>
            <a:br>
              <a:rPr lang="en-US" b="1">
                <a:latin typeface="Prometo Black" panose="020B0604030203060203" pitchFamily="34" charset="77"/>
              </a:rPr>
            </a:br>
            <a:r>
              <a:rPr lang="en-US" b="1">
                <a:latin typeface="Prometo Black" panose="020B0604030203060203" pitchFamily="34" charset="77"/>
              </a:rPr>
              <a:t>Two-Lines</a:t>
            </a:r>
          </a:p>
        </p:txBody>
      </p:sp>
      <p:sp>
        <p:nvSpPr>
          <p:cNvPr id="5" name="Content Placeholder 2">
            <a:extLst>
              <a:ext uri="{FF2B5EF4-FFF2-40B4-BE49-F238E27FC236}">
                <a16:creationId xmlns:a16="http://schemas.microsoft.com/office/drawing/2014/main" id="{B57B7E76-910D-0510-117F-EACA4BF9C39A}"/>
              </a:ext>
            </a:extLst>
          </p:cNvPr>
          <p:cNvSpPr txBox="1">
            <a:spLocks/>
          </p:cNvSpPr>
          <p:nvPr/>
        </p:nvSpPr>
        <p:spPr>
          <a:xfrm>
            <a:off x="453666" y="1943100"/>
            <a:ext cx="5566136" cy="3900488"/>
          </a:xfrm>
          <a:prstGeom prst="rect">
            <a:avLst/>
          </a:prstGeom>
        </p:spPr>
        <p:txBody>
          <a:bodyPr lIns="0" tIns="0" rIns="0" bIns="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sz="3200" dirty="0">
                <a:solidFill>
                  <a:srgbClr val="20145F"/>
                </a:solidFill>
                <a:latin typeface="Prometo Medium" panose="020B0604030203060203" pitchFamily="34" charset="77"/>
              </a:rPr>
              <a:t>Single-Line Sub-Heading</a:t>
            </a:r>
          </a:p>
          <a:p>
            <a:pPr marL="0" indent="0">
              <a:buFont typeface="Arial" panose="020B0604020202020204" pitchFamily="34" charset="0"/>
              <a:buNone/>
            </a:pPr>
            <a:r>
              <a:rPr lang="en-US" dirty="0"/>
              <a:t>Attempt to keep long-form copy concise whenever possible. Do not resize this text to fit the space. When an inline callout is needed, bold text can be applied (sparingly). </a:t>
            </a:r>
            <a:r>
              <a:rPr lang="en-US" u="sng" dirty="0">
                <a:solidFill>
                  <a:schemeClr val="accent3"/>
                </a:solidFill>
              </a:rPr>
              <a:t>Hyperlinks</a:t>
            </a:r>
            <a:r>
              <a:rPr lang="en-US" dirty="0"/>
              <a:t> should always be purple and underlined.</a:t>
            </a:r>
          </a:p>
        </p:txBody>
      </p:sp>
      <p:pic>
        <p:nvPicPr>
          <p:cNvPr id="6" name="Content Placeholder 5">
            <a:extLst>
              <a:ext uri="{FF2B5EF4-FFF2-40B4-BE49-F238E27FC236}">
                <a16:creationId xmlns:a16="http://schemas.microsoft.com/office/drawing/2014/main" id="{BD5045CF-CC95-D60C-8CDE-7A0D7E28349E}"/>
              </a:ext>
            </a:extLst>
          </p:cNvPr>
          <p:cNvPicPr>
            <a:picLocks noChangeAspect="1"/>
          </p:cNvPicPr>
          <p:nvPr/>
        </p:nvPicPr>
        <p:blipFill>
          <a:blip r:embed="rId3"/>
          <a:srcRect l="24833" r="24833"/>
          <a:stretch/>
        </p:blipFill>
        <p:spPr>
          <a:xfrm>
            <a:off x="8802936" y="572228"/>
            <a:ext cx="2938913" cy="2938913"/>
          </a:xfrm>
          <a:prstGeom prst="ellipse">
            <a:avLst/>
          </a:prstGeom>
          <a:ln w="28575">
            <a:noFill/>
          </a:ln>
          <a:effectLst>
            <a:outerShdw blurRad="50800" dist="38100" dir="5400000" algn="t" rotWithShape="0">
              <a:prstClr val="black">
                <a:alpha val="40000"/>
              </a:prstClr>
            </a:outerShdw>
            <a:reflection blurRad="6350" stA="13878" endPos="14812" dir="5400000" sy="-100000" algn="bl" rotWithShape="0"/>
          </a:effectLst>
        </p:spPr>
      </p:pic>
      <p:pic>
        <p:nvPicPr>
          <p:cNvPr id="7" name="Content Placeholder 5">
            <a:extLst>
              <a:ext uri="{FF2B5EF4-FFF2-40B4-BE49-F238E27FC236}">
                <a16:creationId xmlns:a16="http://schemas.microsoft.com/office/drawing/2014/main" id="{9E2523DB-7BB5-4EF6-D767-265DA885B3E4}"/>
              </a:ext>
            </a:extLst>
          </p:cNvPr>
          <p:cNvPicPr>
            <a:picLocks noChangeAspect="1"/>
          </p:cNvPicPr>
          <p:nvPr/>
        </p:nvPicPr>
        <p:blipFill>
          <a:blip r:embed="rId4"/>
          <a:srcRect l="35719" t="-95" r="21698" b="5465"/>
          <a:stretch>
            <a:fillRect/>
          </a:stretch>
        </p:blipFill>
        <p:spPr>
          <a:xfrm>
            <a:off x="6096000" y="2392680"/>
            <a:ext cx="4100195" cy="4100195"/>
          </a:xfrm>
          <a:prstGeom prst="ellipse">
            <a:avLst/>
          </a:prstGeom>
          <a:ln w="28575">
            <a:noFill/>
          </a:ln>
          <a:effectLst>
            <a:outerShdw blurRad="50800" dist="38100" dir="5400000" algn="t" rotWithShape="0">
              <a:prstClr val="black">
                <a:alpha val="40000"/>
              </a:prstClr>
            </a:outerShdw>
            <a:reflection blurRad="6350" stA="13878" endPos="14812" dir="5400000" sy="-100000" algn="bl" rotWithShape="0"/>
          </a:effectLst>
        </p:spPr>
      </p:pic>
    </p:spTree>
    <p:extLst>
      <p:ext uri="{BB962C8B-B14F-4D97-AF65-F5344CB8AC3E}">
        <p14:creationId xmlns:p14="http://schemas.microsoft.com/office/powerpoint/2010/main" val="741807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38F2ADC-8929-833E-447C-CF4D0A8CDBC7}"/>
              </a:ext>
            </a:extLst>
          </p:cNvPr>
          <p:cNvSpPr>
            <a:spLocks noGrp="1"/>
          </p:cNvSpPr>
          <p:nvPr>
            <p:ph type="title"/>
          </p:nvPr>
        </p:nvSpPr>
        <p:spPr>
          <a:xfrm>
            <a:off x="453665" y="365125"/>
            <a:ext cx="11357333" cy="1325563"/>
          </a:xfrm>
        </p:spPr>
        <p:txBody>
          <a:bodyPr/>
          <a:lstStyle/>
          <a:p>
            <a:r>
              <a:rPr lang="en-US" b="1">
                <a:latin typeface="Prometo Black" panose="020B0604030203060203" pitchFamily="34" charset="77"/>
              </a:rPr>
              <a:t>Primary Heading </a:t>
            </a:r>
            <a:br>
              <a:rPr lang="en-US" b="1">
                <a:latin typeface="Prometo Black" panose="020B0604030203060203" pitchFamily="34" charset="77"/>
              </a:rPr>
            </a:br>
            <a:r>
              <a:rPr lang="en-US" b="1">
                <a:latin typeface="Prometo Black" panose="020B0604030203060203" pitchFamily="34" charset="77"/>
              </a:rPr>
              <a:t>Two-Lines</a:t>
            </a:r>
          </a:p>
        </p:txBody>
      </p:sp>
      <p:sp>
        <p:nvSpPr>
          <p:cNvPr id="4" name="Content Placeholder 2">
            <a:extLst>
              <a:ext uri="{FF2B5EF4-FFF2-40B4-BE49-F238E27FC236}">
                <a16:creationId xmlns:a16="http://schemas.microsoft.com/office/drawing/2014/main" id="{1EABFB10-06AD-9908-0626-2E653832C829}"/>
              </a:ext>
            </a:extLst>
          </p:cNvPr>
          <p:cNvSpPr txBox="1">
            <a:spLocks/>
          </p:cNvSpPr>
          <p:nvPr/>
        </p:nvSpPr>
        <p:spPr>
          <a:xfrm>
            <a:off x="438168" y="1993820"/>
            <a:ext cx="5672900" cy="3731530"/>
          </a:xfrm>
          <a:prstGeom prst="rect">
            <a:avLst/>
          </a:prstGeom>
        </p:spPr>
        <p:txBody>
          <a:bodyPr lIns="0" tIns="0" rIns="0" bIns="0"/>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latin typeface="Prometo Medium" panose="020B0604030203060203" pitchFamily="34" charset="77"/>
              </a:rPr>
              <a:t>Single-Line Sub-Heading</a:t>
            </a:r>
          </a:p>
          <a:p>
            <a:r>
              <a:rPr lang="en-US" dirty="0">
                <a:latin typeface="Arial" panose="020B0604020202020204" pitchFamily="34" charset="0"/>
              </a:rPr>
              <a:t>Use Image Placeholders </a:t>
            </a:r>
          </a:p>
          <a:p>
            <a:r>
              <a:rPr lang="en-US" dirty="0">
                <a:latin typeface="Arial" panose="020B0604020202020204" pitchFamily="34" charset="0"/>
              </a:rPr>
              <a:t>Use CTA Placeholders </a:t>
            </a:r>
          </a:p>
          <a:p>
            <a:r>
              <a:rPr lang="en-US" dirty="0">
                <a:latin typeface="Arial" panose="020B0604020202020204" pitchFamily="34" charset="0"/>
              </a:rPr>
              <a:t>Use Lists / Digestible Formats</a:t>
            </a:r>
          </a:p>
          <a:p>
            <a:r>
              <a:rPr lang="en-US" dirty="0">
                <a:latin typeface="Arial" panose="020B0604020202020204" pitchFamily="34" charset="0"/>
              </a:rPr>
              <a:t>Keep Font Sizes Consistent</a:t>
            </a:r>
          </a:p>
        </p:txBody>
      </p:sp>
      <p:graphicFrame>
        <p:nvGraphicFramePr>
          <p:cNvPr id="5" name="Chart 4">
            <a:extLst>
              <a:ext uri="{FF2B5EF4-FFF2-40B4-BE49-F238E27FC236}">
                <a16:creationId xmlns:a16="http://schemas.microsoft.com/office/drawing/2014/main" id="{0FF00904-D5A2-1C8A-FE55-57A3C1DAAEFB}"/>
              </a:ext>
            </a:extLst>
          </p:cNvPr>
          <p:cNvGraphicFramePr/>
          <p:nvPr>
            <p:extLst>
              <p:ext uri="{D42A27DB-BD31-4B8C-83A1-F6EECF244321}">
                <p14:modId xmlns:p14="http://schemas.microsoft.com/office/powerpoint/2010/main" val="1543983854"/>
              </p:ext>
            </p:extLst>
          </p:nvPr>
        </p:nvGraphicFramePr>
        <p:xfrm>
          <a:off x="6138098" y="1993820"/>
          <a:ext cx="5672900" cy="37315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6928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2770F-6AED-EE51-3B89-085E76D235F5}"/>
              </a:ext>
            </a:extLst>
          </p:cNvPr>
          <p:cNvSpPr>
            <a:spLocks noGrp="1"/>
          </p:cNvSpPr>
          <p:nvPr>
            <p:ph type="title"/>
          </p:nvPr>
        </p:nvSpPr>
        <p:spPr/>
        <p:txBody>
          <a:bodyPr/>
          <a:lstStyle/>
          <a:p>
            <a:r>
              <a:rPr lang="en-US" b="1" dirty="0">
                <a:latin typeface="Prometo Black" panose="020B0604030203060203" pitchFamily="34" charset="77"/>
              </a:rPr>
              <a:t>Primary Heading </a:t>
            </a:r>
            <a:br>
              <a:rPr lang="en-US" b="1" dirty="0">
                <a:latin typeface="Prometo Black" panose="020B0604030203060203" pitchFamily="34" charset="77"/>
              </a:rPr>
            </a:br>
            <a:r>
              <a:rPr lang="en-US" b="1" dirty="0">
                <a:latin typeface="Prometo Black" panose="020B0604030203060203" pitchFamily="34" charset="77"/>
              </a:rPr>
              <a:t>Two-Lines</a:t>
            </a:r>
          </a:p>
        </p:txBody>
      </p:sp>
      <p:grpSp>
        <p:nvGrpSpPr>
          <p:cNvPr id="15" name="Group 14">
            <a:extLst>
              <a:ext uri="{FF2B5EF4-FFF2-40B4-BE49-F238E27FC236}">
                <a16:creationId xmlns:a16="http://schemas.microsoft.com/office/drawing/2014/main" id="{5E4F7956-E7AE-2F11-6B78-362E9A774C81}"/>
              </a:ext>
            </a:extLst>
          </p:cNvPr>
          <p:cNvGrpSpPr/>
          <p:nvPr/>
        </p:nvGrpSpPr>
        <p:grpSpPr>
          <a:xfrm>
            <a:off x="6847668" y="836329"/>
            <a:ext cx="4582332" cy="5246898"/>
            <a:chOff x="6847668" y="1750017"/>
            <a:chExt cx="4582332" cy="5246898"/>
          </a:xfrm>
        </p:grpSpPr>
        <p:grpSp>
          <p:nvGrpSpPr>
            <p:cNvPr id="14" name="Group 13">
              <a:extLst>
                <a:ext uri="{FF2B5EF4-FFF2-40B4-BE49-F238E27FC236}">
                  <a16:creationId xmlns:a16="http://schemas.microsoft.com/office/drawing/2014/main" id="{11085499-09C4-2133-FD00-AB10F9EAED34}"/>
                </a:ext>
              </a:extLst>
            </p:cNvPr>
            <p:cNvGrpSpPr/>
            <p:nvPr/>
          </p:nvGrpSpPr>
          <p:grpSpPr>
            <a:xfrm>
              <a:off x="6847668" y="1750017"/>
              <a:ext cx="4582332" cy="2553917"/>
              <a:chOff x="6847668" y="1750017"/>
              <a:chExt cx="4582332" cy="2553917"/>
            </a:xfrm>
          </p:grpSpPr>
          <p:grpSp>
            <p:nvGrpSpPr>
              <p:cNvPr id="7" name="Group 6">
                <a:extLst>
                  <a:ext uri="{FF2B5EF4-FFF2-40B4-BE49-F238E27FC236}">
                    <a16:creationId xmlns:a16="http://schemas.microsoft.com/office/drawing/2014/main" id="{8263AB0E-7861-EA5C-F248-91AE0B208F42}"/>
                  </a:ext>
                </a:extLst>
              </p:cNvPr>
              <p:cNvGrpSpPr/>
              <p:nvPr/>
            </p:nvGrpSpPr>
            <p:grpSpPr>
              <a:xfrm>
                <a:off x="9283485" y="1752600"/>
                <a:ext cx="2146515" cy="2551334"/>
                <a:chOff x="9283485" y="1752600"/>
                <a:chExt cx="2146515" cy="2551334"/>
              </a:xfrm>
            </p:grpSpPr>
            <p:pic>
              <p:nvPicPr>
                <p:cNvPr id="4" name="Picture 3">
                  <a:extLst>
                    <a:ext uri="{FF2B5EF4-FFF2-40B4-BE49-F238E27FC236}">
                      <a16:creationId xmlns:a16="http://schemas.microsoft.com/office/drawing/2014/main" id="{942C3EA3-4CC6-9E52-1823-DF7F71BAF19F}"/>
                    </a:ext>
                  </a:extLst>
                </p:cNvPr>
                <p:cNvPicPr>
                  <a:picLocks noChangeAspect="1"/>
                </p:cNvPicPr>
                <p:nvPr/>
              </p:nvPicPr>
              <p:blipFill>
                <a:blip r:embed="rId2"/>
                <a:srcRect/>
                <a:stretch/>
              </p:blipFill>
              <p:spPr>
                <a:xfrm>
                  <a:off x="9507134" y="1752600"/>
                  <a:ext cx="1699217" cy="1699217"/>
                </a:xfrm>
                <a:prstGeom prst="ellipse">
                  <a:avLst/>
                </a:prstGeom>
                <a:ln>
                  <a:noFill/>
                </a:ln>
                <a:effectLst>
                  <a:outerShdw blurRad="50800" dist="38100" dir="5400000" algn="t" rotWithShape="0">
                    <a:prstClr val="black">
                      <a:alpha val="40000"/>
                    </a:prstClr>
                  </a:outerShdw>
                </a:effectLst>
              </p:spPr>
            </p:pic>
            <p:sp>
              <p:nvSpPr>
                <p:cNvPr id="5" name="TextBox 4">
                  <a:extLst>
                    <a:ext uri="{FF2B5EF4-FFF2-40B4-BE49-F238E27FC236}">
                      <a16:creationId xmlns:a16="http://schemas.microsoft.com/office/drawing/2014/main" id="{1690A0BF-9435-C92C-2713-C25DDC212C68}"/>
                    </a:ext>
                  </a:extLst>
                </p:cNvPr>
                <p:cNvSpPr txBox="1"/>
                <p:nvPr/>
              </p:nvSpPr>
              <p:spPr>
                <a:xfrm>
                  <a:off x="9283485" y="3657603"/>
                  <a:ext cx="2146515" cy="646331"/>
                </a:xfrm>
                <a:prstGeom prst="rect">
                  <a:avLst/>
                </a:prstGeom>
                <a:noFill/>
              </p:spPr>
              <p:txBody>
                <a:bodyPr wrap="square" rtlCol="0">
                  <a:spAutoFit/>
                </a:bodyPr>
                <a:lstStyle/>
                <a:p>
                  <a:pPr algn="ctr"/>
                  <a:r>
                    <a:rPr lang="en-US" dirty="0">
                      <a:latin typeface="Arial" panose="020B0604020202020204" pitchFamily="34" charset="0"/>
                      <a:ea typeface="Roboto" panose="02000000000000000000" pitchFamily="2" charset="0"/>
                    </a:rPr>
                    <a:t>Speaker Name</a:t>
                  </a:r>
                </a:p>
                <a:p>
                  <a:pPr algn="ctr"/>
                  <a:r>
                    <a:rPr lang="en-US" dirty="0">
                      <a:latin typeface="Arial" panose="020B0604020202020204" pitchFamily="34" charset="0"/>
                      <a:ea typeface="Roboto" panose="02000000000000000000" pitchFamily="2" charset="0"/>
                    </a:rPr>
                    <a:t>Speaker Title</a:t>
                  </a:r>
                </a:p>
              </p:txBody>
            </p:sp>
          </p:grpSp>
          <p:grpSp>
            <p:nvGrpSpPr>
              <p:cNvPr id="8" name="Group 7">
                <a:extLst>
                  <a:ext uri="{FF2B5EF4-FFF2-40B4-BE49-F238E27FC236}">
                    <a16:creationId xmlns:a16="http://schemas.microsoft.com/office/drawing/2014/main" id="{43B142CA-F6B9-29A0-9C55-BE863B5796D8}"/>
                  </a:ext>
                </a:extLst>
              </p:cNvPr>
              <p:cNvGrpSpPr/>
              <p:nvPr/>
            </p:nvGrpSpPr>
            <p:grpSpPr>
              <a:xfrm>
                <a:off x="6847668" y="1750017"/>
                <a:ext cx="2146515" cy="2551334"/>
                <a:chOff x="9283485" y="1752600"/>
                <a:chExt cx="2146515" cy="2551334"/>
              </a:xfrm>
            </p:grpSpPr>
            <p:pic>
              <p:nvPicPr>
                <p:cNvPr id="9" name="Picture 8">
                  <a:extLst>
                    <a:ext uri="{FF2B5EF4-FFF2-40B4-BE49-F238E27FC236}">
                      <a16:creationId xmlns:a16="http://schemas.microsoft.com/office/drawing/2014/main" id="{0CFFC585-82B7-5049-507C-7640E33909A9}"/>
                    </a:ext>
                  </a:extLst>
                </p:cNvPr>
                <p:cNvPicPr>
                  <a:picLocks noChangeAspect="1"/>
                </p:cNvPicPr>
                <p:nvPr/>
              </p:nvPicPr>
              <p:blipFill>
                <a:blip r:embed="rId3"/>
                <a:srcRect/>
                <a:stretch/>
              </p:blipFill>
              <p:spPr>
                <a:xfrm>
                  <a:off x="9507134" y="1752600"/>
                  <a:ext cx="1699217" cy="1699217"/>
                </a:xfrm>
                <a:prstGeom prst="ellipse">
                  <a:avLst/>
                </a:prstGeom>
                <a:ln>
                  <a:noFill/>
                </a:ln>
                <a:effectLst>
                  <a:outerShdw blurRad="50800" dist="38100" dir="5400000" algn="t" rotWithShape="0">
                    <a:prstClr val="black">
                      <a:alpha val="40000"/>
                    </a:prstClr>
                  </a:outerShdw>
                </a:effectLst>
              </p:spPr>
            </p:pic>
            <p:sp>
              <p:nvSpPr>
                <p:cNvPr id="10" name="TextBox 9">
                  <a:extLst>
                    <a:ext uri="{FF2B5EF4-FFF2-40B4-BE49-F238E27FC236}">
                      <a16:creationId xmlns:a16="http://schemas.microsoft.com/office/drawing/2014/main" id="{4607E9E2-A431-A713-7847-028CAAA0C6B9}"/>
                    </a:ext>
                  </a:extLst>
                </p:cNvPr>
                <p:cNvSpPr txBox="1"/>
                <p:nvPr/>
              </p:nvSpPr>
              <p:spPr>
                <a:xfrm>
                  <a:off x="9283485" y="3657603"/>
                  <a:ext cx="2146515" cy="646331"/>
                </a:xfrm>
                <a:prstGeom prst="rect">
                  <a:avLst/>
                </a:prstGeom>
                <a:noFill/>
              </p:spPr>
              <p:txBody>
                <a:bodyPr wrap="square" rtlCol="0">
                  <a:spAutoFit/>
                </a:bodyPr>
                <a:lstStyle/>
                <a:p>
                  <a:pPr algn="ctr"/>
                  <a:r>
                    <a:rPr lang="en-US" dirty="0">
                      <a:latin typeface="Arial" panose="020B0604020202020204" pitchFamily="34" charset="0"/>
                      <a:ea typeface="Roboto" panose="02000000000000000000" pitchFamily="2" charset="0"/>
                    </a:rPr>
                    <a:t>Speaker Name</a:t>
                  </a:r>
                </a:p>
                <a:p>
                  <a:pPr algn="ctr"/>
                  <a:r>
                    <a:rPr lang="en-US" dirty="0">
                      <a:latin typeface="Arial" panose="020B0604020202020204" pitchFamily="34" charset="0"/>
                      <a:ea typeface="Roboto" panose="02000000000000000000" pitchFamily="2" charset="0"/>
                    </a:rPr>
                    <a:t>Speaker Title</a:t>
                  </a:r>
                </a:p>
              </p:txBody>
            </p:sp>
          </p:grpSp>
        </p:grpSp>
        <p:grpSp>
          <p:nvGrpSpPr>
            <p:cNvPr id="11" name="Group 10">
              <a:extLst>
                <a:ext uri="{FF2B5EF4-FFF2-40B4-BE49-F238E27FC236}">
                  <a16:creationId xmlns:a16="http://schemas.microsoft.com/office/drawing/2014/main" id="{03087DD3-F738-F3DD-CB33-46BA77C6140A}"/>
                </a:ext>
              </a:extLst>
            </p:cNvPr>
            <p:cNvGrpSpPr/>
            <p:nvPr/>
          </p:nvGrpSpPr>
          <p:grpSpPr>
            <a:xfrm>
              <a:off x="8065577" y="4445581"/>
              <a:ext cx="2146515" cy="2551334"/>
              <a:chOff x="9283485" y="1752600"/>
              <a:chExt cx="2146515" cy="2551334"/>
            </a:xfrm>
          </p:grpSpPr>
          <p:pic>
            <p:nvPicPr>
              <p:cNvPr id="12" name="Picture 11">
                <a:extLst>
                  <a:ext uri="{FF2B5EF4-FFF2-40B4-BE49-F238E27FC236}">
                    <a16:creationId xmlns:a16="http://schemas.microsoft.com/office/drawing/2014/main" id="{2D6378D7-51C8-FEDF-631D-015CD11D314E}"/>
                  </a:ext>
                </a:extLst>
              </p:cNvPr>
              <p:cNvPicPr>
                <a:picLocks noChangeAspect="1"/>
              </p:cNvPicPr>
              <p:nvPr/>
            </p:nvPicPr>
            <p:blipFill>
              <a:blip r:embed="rId4"/>
              <a:srcRect/>
              <a:stretch/>
            </p:blipFill>
            <p:spPr>
              <a:xfrm>
                <a:off x="9507134" y="1752600"/>
                <a:ext cx="1699217" cy="1699217"/>
              </a:xfrm>
              <a:prstGeom prst="ellipse">
                <a:avLst/>
              </a:prstGeom>
              <a:ln>
                <a:noFill/>
              </a:ln>
              <a:effectLst>
                <a:outerShdw blurRad="50800" dist="38100" dir="5400000" algn="t" rotWithShape="0">
                  <a:prstClr val="black">
                    <a:alpha val="40000"/>
                  </a:prstClr>
                </a:outerShdw>
              </a:effectLst>
            </p:spPr>
          </p:pic>
          <p:sp>
            <p:nvSpPr>
              <p:cNvPr id="13" name="TextBox 12">
                <a:extLst>
                  <a:ext uri="{FF2B5EF4-FFF2-40B4-BE49-F238E27FC236}">
                    <a16:creationId xmlns:a16="http://schemas.microsoft.com/office/drawing/2014/main" id="{C5B8D373-4A34-DEAF-EB7B-D73DF77B9C62}"/>
                  </a:ext>
                </a:extLst>
              </p:cNvPr>
              <p:cNvSpPr txBox="1"/>
              <p:nvPr/>
            </p:nvSpPr>
            <p:spPr>
              <a:xfrm>
                <a:off x="9283485" y="3657603"/>
                <a:ext cx="2146515" cy="646331"/>
              </a:xfrm>
              <a:prstGeom prst="rect">
                <a:avLst/>
              </a:prstGeom>
              <a:noFill/>
            </p:spPr>
            <p:txBody>
              <a:bodyPr wrap="square" rtlCol="0">
                <a:spAutoFit/>
              </a:bodyPr>
              <a:lstStyle/>
              <a:p>
                <a:pPr algn="ctr"/>
                <a:r>
                  <a:rPr lang="en-US" dirty="0">
                    <a:latin typeface="Arial" panose="020B0604020202020204" pitchFamily="34" charset="0"/>
                    <a:ea typeface="Roboto" panose="02000000000000000000" pitchFamily="2" charset="0"/>
                  </a:rPr>
                  <a:t>Speaker Name</a:t>
                </a:r>
              </a:p>
              <a:p>
                <a:pPr algn="ctr"/>
                <a:r>
                  <a:rPr lang="en-US" dirty="0">
                    <a:latin typeface="Arial" panose="020B0604020202020204" pitchFamily="34" charset="0"/>
                    <a:ea typeface="Roboto" panose="02000000000000000000" pitchFamily="2" charset="0"/>
                  </a:rPr>
                  <a:t>Speaker Title</a:t>
                </a:r>
              </a:p>
            </p:txBody>
          </p:sp>
        </p:grpSp>
      </p:grpSp>
      <p:sp>
        <p:nvSpPr>
          <p:cNvPr id="18" name="Content Placeholder 2">
            <a:extLst>
              <a:ext uri="{FF2B5EF4-FFF2-40B4-BE49-F238E27FC236}">
                <a16:creationId xmlns:a16="http://schemas.microsoft.com/office/drawing/2014/main" id="{79EDFEA9-6A5D-6DC3-34D7-0DCBEB99219C}"/>
              </a:ext>
            </a:extLst>
          </p:cNvPr>
          <p:cNvSpPr txBox="1">
            <a:spLocks/>
          </p:cNvSpPr>
          <p:nvPr/>
        </p:nvSpPr>
        <p:spPr>
          <a:xfrm>
            <a:off x="438168" y="1993820"/>
            <a:ext cx="5672900" cy="3731530"/>
          </a:xfrm>
          <a:prstGeom prst="rect">
            <a:avLst/>
          </a:prstGeom>
        </p:spPr>
        <p:txBody>
          <a:bodyPr lIns="0" tIns="0" rIns="0" bIns="0"/>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latin typeface="Prometo Medium" panose="020B0604030203060203" pitchFamily="34" charset="77"/>
              </a:rPr>
              <a:t>Single-Line Sub-Heading</a:t>
            </a:r>
          </a:p>
          <a:p>
            <a:r>
              <a:rPr lang="en-US" dirty="0">
                <a:latin typeface="Arial" panose="020B0604020202020204" pitchFamily="34" charset="0"/>
              </a:rPr>
              <a:t>Use Image Placeholders </a:t>
            </a:r>
          </a:p>
          <a:p>
            <a:r>
              <a:rPr lang="en-US" dirty="0">
                <a:latin typeface="Arial" panose="020B0604020202020204" pitchFamily="34" charset="0"/>
              </a:rPr>
              <a:t>Use CTA Placeholders </a:t>
            </a:r>
          </a:p>
          <a:p>
            <a:r>
              <a:rPr lang="en-US" dirty="0">
                <a:latin typeface="Arial" panose="020B0604020202020204" pitchFamily="34" charset="0"/>
              </a:rPr>
              <a:t>Use Lists / Digestible Formats</a:t>
            </a:r>
          </a:p>
          <a:p>
            <a:r>
              <a:rPr lang="en-US" dirty="0">
                <a:latin typeface="Arial" panose="020B0604020202020204" pitchFamily="34" charset="0"/>
              </a:rPr>
              <a:t>Keep Font Sizes Consistent</a:t>
            </a:r>
          </a:p>
        </p:txBody>
      </p:sp>
    </p:spTree>
    <p:extLst>
      <p:ext uri="{BB962C8B-B14F-4D97-AF65-F5344CB8AC3E}">
        <p14:creationId xmlns:p14="http://schemas.microsoft.com/office/powerpoint/2010/main" val="1362298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418D8-270F-064B-B484-200DFEC1ABD1}"/>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FAAFFA65-FF47-3425-4658-88411795E3F0}"/>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3807365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45436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9803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59009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653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8433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118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0CA00-0969-2075-9DDF-3AB71858444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374941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441FF-A18F-AB15-E3AB-A8244F7A24C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16521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7A56D-0F69-141A-0BD1-FBA6152302F0}"/>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4172662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3F5BB-355B-6461-A1E1-566D1D2CFDC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0D86696-31F8-DF61-069A-C117DD783106}"/>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4111601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A0297-2051-F93B-34DD-6871A6BB8C38}"/>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CA2EDF84-A1EB-93F0-133A-D9BF5C7279D5}"/>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45467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12212-9F73-006F-A77C-753E8227F4C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28D2AE1-593A-452B-7948-D55C9AE7F20C}"/>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506448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C5DC4-12F3-47B6-FA32-CE5A9A1C2FD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95ED416-5BDA-4DAC-8C05-EE94822470D4}"/>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769339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DAD48-16FD-5500-CD34-ECA2ED9195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EC7BBDD-6D3B-648C-921E-805BF50DC32D}"/>
              </a:ext>
            </a:extLst>
          </p:cNvPr>
          <p:cNvSpPr>
            <a:spLocks noGrp="1"/>
          </p:cNvSpPr>
          <p:nvPr>
            <p:ph sz="half" idx="1"/>
          </p:nvPr>
        </p:nvSpPr>
        <p:spPr/>
        <p:txBody>
          <a:bodyPr/>
          <a:lstStyle/>
          <a:p>
            <a:endParaRPr lang="en-US" dirty="0"/>
          </a:p>
        </p:txBody>
      </p:sp>
      <p:sp>
        <p:nvSpPr>
          <p:cNvPr id="4" name="Content Placeholder 3">
            <a:extLst>
              <a:ext uri="{FF2B5EF4-FFF2-40B4-BE49-F238E27FC236}">
                <a16:creationId xmlns:a16="http://schemas.microsoft.com/office/drawing/2014/main" id="{9B0F5F8A-8875-D759-3881-6B91A9BE7505}"/>
              </a:ext>
            </a:extLst>
          </p:cNvPr>
          <p:cNvSpPr>
            <a:spLocks noGrp="1"/>
          </p:cNvSpPr>
          <p:nvPr>
            <p:ph sz="half" idx="2"/>
          </p:nvPr>
        </p:nvSpPr>
        <p:spPr/>
        <p:txBody>
          <a:bodyPr/>
          <a:lstStyle/>
          <a:p>
            <a:endParaRPr lang="en-US" dirty="0"/>
          </a:p>
        </p:txBody>
      </p:sp>
    </p:spTree>
    <p:extLst>
      <p:ext uri="{BB962C8B-B14F-4D97-AF65-F5344CB8AC3E}">
        <p14:creationId xmlns:p14="http://schemas.microsoft.com/office/powerpoint/2010/main" val="1403043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3763A-A2D4-7401-1FB2-B42F0CFA41D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250B6F-1F18-0595-DD43-0BC9F6CAEA5B}"/>
              </a:ext>
            </a:extLst>
          </p:cNvPr>
          <p:cNvSpPr>
            <a:spLocks noGrp="1"/>
          </p:cNvSpPr>
          <p:nvPr>
            <p:ph sz="half" idx="1"/>
          </p:nvPr>
        </p:nvSpPr>
        <p:spPr/>
        <p:txBody>
          <a:bodyPr/>
          <a:lstStyle/>
          <a:p>
            <a:endParaRPr lang="en-US" dirty="0"/>
          </a:p>
        </p:txBody>
      </p:sp>
      <p:sp>
        <p:nvSpPr>
          <p:cNvPr id="4" name="Content Placeholder 3">
            <a:extLst>
              <a:ext uri="{FF2B5EF4-FFF2-40B4-BE49-F238E27FC236}">
                <a16:creationId xmlns:a16="http://schemas.microsoft.com/office/drawing/2014/main" id="{11CBCB74-86FE-CB7D-6818-84CFD9A3B834}"/>
              </a:ext>
            </a:extLst>
          </p:cNvPr>
          <p:cNvSpPr>
            <a:spLocks noGrp="1"/>
          </p:cNvSpPr>
          <p:nvPr>
            <p:ph sz="half" idx="2"/>
          </p:nvPr>
        </p:nvSpPr>
        <p:spPr/>
        <p:txBody>
          <a:bodyPr/>
          <a:lstStyle/>
          <a:p>
            <a:endParaRPr lang="en-US" dirty="0"/>
          </a:p>
        </p:txBody>
      </p:sp>
    </p:spTree>
    <p:extLst>
      <p:ext uri="{BB962C8B-B14F-4D97-AF65-F5344CB8AC3E}">
        <p14:creationId xmlns:p14="http://schemas.microsoft.com/office/powerpoint/2010/main" val="27736496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C3318-5A7E-C66F-3B7D-B6C1E8BD6A95}"/>
              </a:ext>
            </a:extLst>
          </p:cNvPr>
          <p:cNvSpPr>
            <a:spLocks noGrp="1"/>
          </p:cNvSpPr>
          <p:nvPr>
            <p:ph sz="half" idx="1"/>
          </p:nvPr>
        </p:nvSpPr>
        <p:spPr/>
        <p:txBody>
          <a:bodyPr/>
          <a:lstStyle/>
          <a:p>
            <a:endParaRPr lang="en-US" dirty="0"/>
          </a:p>
        </p:txBody>
      </p:sp>
      <p:sp>
        <p:nvSpPr>
          <p:cNvPr id="3" name="Content Placeholder 2">
            <a:extLst>
              <a:ext uri="{FF2B5EF4-FFF2-40B4-BE49-F238E27FC236}">
                <a16:creationId xmlns:a16="http://schemas.microsoft.com/office/drawing/2014/main" id="{190EA028-DE1E-131C-E76F-C37E15A97DCB}"/>
              </a:ext>
            </a:extLst>
          </p:cNvPr>
          <p:cNvSpPr>
            <a:spLocks noGrp="1"/>
          </p:cNvSpPr>
          <p:nvPr>
            <p:ph sz="half" idx="2"/>
          </p:nvPr>
        </p:nvSpPr>
        <p:spPr/>
        <p:txBody>
          <a:bodyPr/>
          <a:lstStyle/>
          <a:p>
            <a:endParaRPr lang="en-US" dirty="0"/>
          </a:p>
        </p:txBody>
      </p:sp>
      <p:sp>
        <p:nvSpPr>
          <p:cNvPr id="4" name="Title 3">
            <a:extLst>
              <a:ext uri="{FF2B5EF4-FFF2-40B4-BE49-F238E27FC236}">
                <a16:creationId xmlns:a16="http://schemas.microsoft.com/office/drawing/2014/main" id="{7F9CAA7A-FF9B-729E-1EC0-F53429DABCF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509388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F9C3BF4-F128-5DD4-D89D-6F906ACD4573}"/>
              </a:ext>
            </a:extLst>
          </p:cNvPr>
          <p:cNvSpPr>
            <a:spLocks noGrp="1"/>
          </p:cNvSpPr>
          <p:nvPr>
            <p:ph type="pic" sz="quarter" idx="13"/>
          </p:nvPr>
        </p:nvSpPr>
        <p:spPr/>
        <p:txBody>
          <a:bodyPr/>
          <a:lstStyle/>
          <a:p>
            <a:endParaRPr lang="en-US" dirty="0"/>
          </a:p>
        </p:txBody>
      </p:sp>
    </p:spTree>
    <p:extLst>
      <p:ext uri="{BB962C8B-B14F-4D97-AF65-F5344CB8AC3E}">
        <p14:creationId xmlns:p14="http://schemas.microsoft.com/office/powerpoint/2010/main" val="2783972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4E36C-8BBF-957C-B357-5B5EA7DDCDD7}"/>
              </a:ext>
            </a:extLst>
          </p:cNvPr>
          <p:cNvSpPr>
            <a:spLocks noGrp="1"/>
          </p:cNvSpPr>
          <p:nvPr>
            <p:ph type="title"/>
          </p:nvPr>
        </p:nvSpPr>
        <p:spPr/>
        <p:txBody>
          <a:bodyPr/>
          <a:lstStyle/>
          <a:p>
            <a:r>
              <a:rPr lang="en-US"/>
              <a:t>Content Placeholders</a:t>
            </a:r>
          </a:p>
        </p:txBody>
      </p:sp>
      <p:grpSp>
        <p:nvGrpSpPr>
          <p:cNvPr id="3" name="Group 2">
            <a:extLst>
              <a:ext uri="{FF2B5EF4-FFF2-40B4-BE49-F238E27FC236}">
                <a16:creationId xmlns:a16="http://schemas.microsoft.com/office/drawing/2014/main" id="{D377DBC4-FED8-39D8-549D-11493C90A5F7}"/>
              </a:ext>
            </a:extLst>
          </p:cNvPr>
          <p:cNvGrpSpPr/>
          <p:nvPr/>
        </p:nvGrpSpPr>
        <p:grpSpPr>
          <a:xfrm>
            <a:off x="0" y="1"/>
            <a:ext cx="12192000" cy="664864"/>
            <a:chOff x="0" y="0"/>
            <a:chExt cx="12192000" cy="664864"/>
          </a:xfrm>
        </p:grpSpPr>
        <p:grpSp>
          <p:nvGrpSpPr>
            <p:cNvPr id="4" name="Group 3">
              <a:extLst>
                <a:ext uri="{FF2B5EF4-FFF2-40B4-BE49-F238E27FC236}">
                  <a16:creationId xmlns:a16="http://schemas.microsoft.com/office/drawing/2014/main" id="{898C934A-A8D6-2C84-47EE-1AADFC56FA9C}"/>
                </a:ext>
              </a:extLst>
            </p:cNvPr>
            <p:cNvGrpSpPr/>
            <p:nvPr/>
          </p:nvGrpSpPr>
          <p:grpSpPr>
            <a:xfrm>
              <a:off x="0" y="0"/>
              <a:ext cx="12192000" cy="664864"/>
              <a:chOff x="0" y="0"/>
              <a:chExt cx="12192000" cy="664864"/>
            </a:xfrm>
          </p:grpSpPr>
          <p:pic>
            <p:nvPicPr>
              <p:cNvPr id="6" name="Picture 5">
                <a:extLst>
                  <a:ext uri="{FF2B5EF4-FFF2-40B4-BE49-F238E27FC236}">
                    <a16:creationId xmlns:a16="http://schemas.microsoft.com/office/drawing/2014/main" id="{F2F71E50-1FCD-8EBD-AF04-D94E4ADF984B}"/>
                  </a:ext>
                </a:extLst>
              </p:cNvPr>
              <p:cNvPicPr>
                <a:picLocks noChangeAspect="1"/>
              </p:cNvPicPr>
              <p:nvPr/>
            </p:nvPicPr>
            <p:blipFill>
              <a:blip r:embed="rId3"/>
              <a:srcRect l="23604" t="33237" r="18347" b="63597"/>
              <a:stretch>
                <a:fillRect/>
              </a:stretch>
            </p:blipFill>
            <p:spPr>
              <a:xfrm>
                <a:off x="0" y="1"/>
                <a:ext cx="12192000" cy="664863"/>
              </a:xfrm>
              <a:prstGeom prst="rect">
                <a:avLst/>
              </a:prstGeom>
            </p:spPr>
          </p:pic>
          <p:pic>
            <p:nvPicPr>
              <p:cNvPr id="7" name="Picture 6">
                <a:extLst>
                  <a:ext uri="{FF2B5EF4-FFF2-40B4-BE49-F238E27FC236}">
                    <a16:creationId xmlns:a16="http://schemas.microsoft.com/office/drawing/2014/main" id="{096EEE7D-8BCB-AADD-EB46-CF568B21578E}"/>
                  </a:ext>
                </a:extLst>
              </p:cNvPr>
              <p:cNvPicPr>
                <a:picLocks noChangeAspect="1"/>
              </p:cNvPicPr>
              <p:nvPr/>
            </p:nvPicPr>
            <p:blipFill>
              <a:blip r:embed="rId4">
                <a:alphaModFix amt="50000"/>
              </a:blip>
              <a:srcRect t="20169" r="32727" b="75503"/>
              <a:stretch>
                <a:fillRect/>
              </a:stretch>
            </p:blipFill>
            <p:spPr>
              <a:xfrm>
                <a:off x="1873316" y="0"/>
                <a:ext cx="10318683" cy="664863"/>
              </a:xfrm>
              <a:prstGeom prst="rect">
                <a:avLst/>
              </a:prstGeom>
            </p:spPr>
          </p:pic>
        </p:grpSp>
        <p:sp>
          <p:nvSpPr>
            <p:cNvPr id="5" name="TextBox 4">
              <a:extLst>
                <a:ext uri="{FF2B5EF4-FFF2-40B4-BE49-F238E27FC236}">
                  <a16:creationId xmlns:a16="http://schemas.microsoft.com/office/drawing/2014/main" id="{167C4DFD-C6B6-AD24-556E-6F038D3CA455}"/>
                </a:ext>
              </a:extLst>
            </p:cNvPr>
            <p:cNvSpPr txBox="1"/>
            <p:nvPr/>
          </p:nvSpPr>
          <p:spPr>
            <a:xfrm>
              <a:off x="352586" y="111084"/>
              <a:ext cx="11077414" cy="461665"/>
            </a:xfrm>
            <a:prstGeom prst="rect">
              <a:avLst/>
            </a:prstGeom>
            <a:noFill/>
          </p:spPr>
          <p:txBody>
            <a:bodyPr wrap="square">
              <a:spAutoFit/>
            </a:bodyPr>
            <a:lstStyle/>
            <a:p>
              <a:pPr marL="0" indent="0">
                <a:buNone/>
              </a:pPr>
              <a:r>
                <a:rPr lang="en-US" sz="2400">
                  <a:solidFill>
                    <a:schemeClr val="bg1"/>
                  </a:solidFill>
                  <a:latin typeface="Prometo Medium" panose="020B0604030203060203" pitchFamily="34" charset="77"/>
                </a:rPr>
                <a:t>Copy &amp; Paste Image Placeholders to your slides to keep formatting intact</a:t>
              </a:r>
              <a:endParaRPr lang="en-US" sz="2400">
                <a:solidFill>
                  <a:schemeClr val="bg1"/>
                </a:solidFill>
              </a:endParaRPr>
            </a:p>
          </p:txBody>
        </p:sp>
      </p:grpSp>
      <p:pic>
        <p:nvPicPr>
          <p:cNvPr id="8" name="Content Placeholder 5">
            <a:extLst>
              <a:ext uri="{FF2B5EF4-FFF2-40B4-BE49-F238E27FC236}">
                <a16:creationId xmlns:a16="http://schemas.microsoft.com/office/drawing/2014/main" id="{BD4ADA72-7AB6-7E78-DFF3-45918A45A67D}"/>
              </a:ext>
            </a:extLst>
          </p:cNvPr>
          <p:cNvPicPr>
            <a:picLocks noChangeAspect="1"/>
          </p:cNvPicPr>
          <p:nvPr/>
        </p:nvPicPr>
        <p:blipFill>
          <a:blip r:embed="rId5"/>
          <a:srcRect t="3329" b="3329"/>
          <a:stretch/>
        </p:blipFill>
        <p:spPr>
          <a:xfrm>
            <a:off x="419100" y="1981200"/>
            <a:ext cx="2286000" cy="2286000"/>
          </a:xfrm>
          <a:prstGeom prst="ellipse">
            <a:avLst/>
          </a:prstGeom>
          <a:noFill/>
          <a:ln w="28575">
            <a:noFill/>
          </a:ln>
          <a:effectLst>
            <a:outerShdw blurRad="50800" dist="38100" dir="5400000" algn="t" rotWithShape="0">
              <a:prstClr val="black">
                <a:alpha val="40000"/>
              </a:prstClr>
            </a:outerShdw>
            <a:reflection blurRad="6350" stA="13878" endPos="14812" dir="5400000" sy="-100000" algn="bl" rotWithShape="0"/>
          </a:effectLst>
        </p:spPr>
      </p:pic>
      <p:sp>
        <p:nvSpPr>
          <p:cNvPr id="12" name="TextBox 11">
            <a:extLst>
              <a:ext uri="{FF2B5EF4-FFF2-40B4-BE49-F238E27FC236}">
                <a16:creationId xmlns:a16="http://schemas.microsoft.com/office/drawing/2014/main" id="{27896134-C761-1D5E-35A3-20CC6019AF8A}"/>
              </a:ext>
            </a:extLst>
          </p:cNvPr>
          <p:cNvSpPr txBox="1"/>
          <p:nvPr/>
        </p:nvSpPr>
        <p:spPr>
          <a:xfrm>
            <a:off x="3117144" y="1901864"/>
            <a:ext cx="8655755" cy="3447098"/>
          </a:xfrm>
          <a:prstGeom prst="rect">
            <a:avLst/>
          </a:prstGeom>
          <a:noFill/>
        </p:spPr>
        <p:txBody>
          <a:bodyPr wrap="square" rtlCol="0">
            <a:spAutoFit/>
          </a:bodyPr>
          <a:lstStyle/>
          <a:p>
            <a:pPr marL="342900" indent="-342900">
              <a:spcAft>
                <a:spcPts val="1200"/>
              </a:spcAft>
              <a:buFont typeface="+mj-lt"/>
              <a:buAutoNum type="arabicPeriod"/>
            </a:pPr>
            <a:r>
              <a:rPr lang="en-US"/>
              <a:t>Crop to your image to square dimensions before placing; or place as a rectangle and then crop to square dimensions to keep images contained in the circle shape.</a:t>
            </a:r>
          </a:p>
          <a:p>
            <a:pPr marL="342900" indent="-342900">
              <a:spcAft>
                <a:spcPts val="1200"/>
              </a:spcAft>
              <a:buFont typeface="+mj-lt"/>
              <a:buAutoNum type="arabicPeriod"/>
            </a:pPr>
            <a:r>
              <a:rPr lang="en-US"/>
              <a:t>Right click on the image placeholder you are intending to populate (to the left); select “Change Picture” and select your desired image or icon. You can also also paste here from your clipboard.</a:t>
            </a:r>
          </a:p>
          <a:p>
            <a:pPr marL="342900" indent="-342900">
              <a:spcAft>
                <a:spcPts val="1200"/>
              </a:spcAft>
              <a:buFont typeface="+mj-lt"/>
              <a:buAutoNum type="arabicPeriod"/>
            </a:pPr>
            <a:r>
              <a:rPr lang="en-US"/>
              <a:t>If you need to crop or resize your image, right click on the image and select “Crop”. See the video on the next slide for direction on how to crop your image to a square if it isn’t already formatted this way. You can resize the image and crop using the black handles on each side of the bounding box from the crop tool (click enter to crop as desired).</a:t>
            </a:r>
          </a:p>
        </p:txBody>
      </p:sp>
    </p:spTree>
    <p:extLst>
      <p:ext uri="{BB962C8B-B14F-4D97-AF65-F5344CB8AC3E}">
        <p14:creationId xmlns:p14="http://schemas.microsoft.com/office/powerpoint/2010/main" val="20790127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6BD22B-FE5A-19DE-79A4-64EBA6403AFA}"/>
              </a:ext>
            </a:extLst>
          </p:cNvPr>
          <p:cNvSpPr>
            <a:spLocks noGrp="1"/>
          </p:cNvSpPr>
          <p:nvPr>
            <p:ph type="pic" sz="quarter" idx="13"/>
          </p:nvPr>
        </p:nvSpPr>
        <p:spPr/>
        <p:txBody>
          <a:bodyPr/>
          <a:lstStyle/>
          <a:p>
            <a:endParaRPr lang="en-US" dirty="0"/>
          </a:p>
        </p:txBody>
      </p:sp>
      <p:pic>
        <p:nvPicPr>
          <p:cNvPr id="3" name="H27-PPT-ContentPlaceholder-CropImage.mov">
            <a:hlinkClick r:id="" action="ppaction://media"/>
            <a:extLst>
              <a:ext uri="{FF2B5EF4-FFF2-40B4-BE49-F238E27FC236}">
                <a16:creationId xmlns:a16="http://schemas.microsoft.com/office/drawing/2014/main" id="{AFBFF51B-036F-48E2-96A2-A4B21C05CC47}"/>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t="-9200" b="9200"/>
          <a:stretch>
            <a:fillRect/>
          </a:stretch>
        </p:blipFill>
        <p:spPr>
          <a:xfrm>
            <a:off x="627943" y="-545958"/>
            <a:ext cx="10572750" cy="6866444"/>
          </a:xfrm>
          <a:prstGeom prst="rect">
            <a:avLst/>
          </a:prstGeom>
        </p:spPr>
      </p:pic>
    </p:spTree>
    <p:extLst>
      <p:ext uri="{BB962C8B-B14F-4D97-AF65-F5344CB8AC3E}">
        <p14:creationId xmlns:p14="http://schemas.microsoft.com/office/powerpoint/2010/main" val="235946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3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11A18-B11A-62FD-1377-D75E5EA26D0E}"/>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E9CF9AA7-F307-62DD-3328-79CEDFA6A9B9}"/>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3743041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D052D-9EAC-5840-9BE2-4F907ADDD277}"/>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48607821-706E-10F2-1302-F8C38449FBB3}"/>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1260239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79C2C-C4EA-131A-8814-1C73D246B4F0}"/>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BE59E709-1A91-BEF8-81DF-BC46AD2DFF3E}"/>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192101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2D541-8F0A-0E13-CCC0-3AA78700B494}"/>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87DC5AF2-DD48-2ADD-9EE7-AD894F79463A}"/>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1283242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F844F-9DD6-EE8E-AF75-942469FAA96B}"/>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3B43942F-02E8-AE4C-3E14-FDE0B01940B5}"/>
              </a:ext>
            </a:extLst>
          </p:cNvPr>
          <p:cNvSpPr>
            <a:spLocks noGrp="1"/>
          </p:cNvSpPr>
          <p:nvPr>
            <p:ph type="body" sz="quarter" idx="13"/>
          </p:nvPr>
        </p:nvSpPr>
        <p:spPr/>
        <p:txBody>
          <a:bodyPr/>
          <a:lstStyle/>
          <a:p>
            <a:r>
              <a:rPr lang="en-US" dirty="0">
                <a:latin typeface="Prometo Medium" panose="020B0604030203060203" pitchFamily="34" charset="77"/>
              </a:rPr>
              <a:t>Sub-Heading</a:t>
            </a:r>
          </a:p>
        </p:txBody>
      </p:sp>
    </p:spTree>
    <p:extLst>
      <p:ext uri="{BB962C8B-B14F-4D97-AF65-F5344CB8AC3E}">
        <p14:creationId xmlns:p14="http://schemas.microsoft.com/office/powerpoint/2010/main" val="1002028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D275B-34CB-BC30-2B5A-11B3D682FD7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BFABAF5-A97C-5319-9300-0386CB849437}"/>
              </a:ext>
            </a:extLst>
          </p:cNvPr>
          <p:cNvSpPr>
            <a:spLocks noGrp="1"/>
          </p:cNvSpPr>
          <p:nvPr>
            <p:ph type="body" sz="quarter" idx="13"/>
          </p:nvPr>
        </p:nvSpPr>
        <p:spPr/>
        <p:txBody>
          <a:bodyPr/>
          <a:lstStyle/>
          <a:p>
            <a:endParaRPr lang="en-US" dirty="0">
              <a:latin typeface="Prometo Medium" panose="020B0604030203060203" pitchFamily="34" charset="77"/>
            </a:endParaRPr>
          </a:p>
        </p:txBody>
      </p:sp>
    </p:spTree>
    <p:extLst>
      <p:ext uri="{BB962C8B-B14F-4D97-AF65-F5344CB8AC3E}">
        <p14:creationId xmlns:p14="http://schemas.microsoft.com/office/powerpoint/2010/main" val="2640205654"/>
      </p:ext>
    </p:extLst>
  </p:cSld>
  <p:clrMapOvr>
    <a:masterClrMapping/>
  </p:clrMapOvr>
</p:sld>
</file>

<file path=ppt/theme/theme1.xml><?xml version="1.0" encoding="utf-8"?>
<a:theme xmlns:a="http://schemas.openxmlformats.org/drawingml/2006/main" name="HIMSS27 Theme (Blue Background)">
  <a:themeElements>
    <a:clrScheme name="HIMSS27 Colors">
      <a:dk1>
        <a:srgbClr val="20145F"/>
      </a:dk1>
      <a:lt1>
        <a:srgbClr val="FFFFFF"/>
      </a:lt1>
      <a:dk2>
        <a:srgbClr val="666666"/>
      </a:dk2>
      <a:lt2>
        <a:srgbClr val="E8E8E8"/>
      </a:lt2>
      <a:accent1>
        <a:srgbClr val="55C1E9"/>
      </a:accent1>
      <a:accent2>
        <a:srgbClr val="1E22AA"/>
      </a:accent2>
      <a:accent3>
        <a:srgbClr val="D064CE"/>
      </a:accent3>
      <a:accent4>
        <a:srgbClr val="3CD5AF"/>
      </a:accent4>
      <a:accent5>
        <a:srgbClr val="FFC72C"/>
      </a:accent5>
      <a:accent6>
        <a:srgbClr val="FF5959"/>
      </a:accent6>
      <a:hlink>
        <a:srgbClr val="D064CE"/>
      </a:hlink>
      <a:folHlink>
        <a:srgbClr val="D064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HIMSS27 Theme (Green Background)">
  <a:themeElements>
    <a:clrScheme name="HIMSS27 Colors">
      <a:dk1>
        <a:srgbClr val="20145F"/>
      </a:dk1>
      <a:lt1>
        <a:srgbClr val="FFFFFF"/>
      </a:lt1>
      <a:dk2>
        <a:srgbClr val="666666"/>
      </a:dk2>
      <a:lt2>
        <a:srgbClr val="E8E8E8"/>
      </a:lt2>
      <a:accent1>
        <a:srgbClr val="55C1E9"/>
      </a:accent1>
      <a:accent2>
        <a:srgbClr val="1E22AA"/>
      </a:accent2>
      <a:accent3>
        <a:srgbClr val="D064CE"/>
      </a:accent3>
      <a:accent4>
        <a:srgbClr val="3CD5AF"/>
      </a:accent4>
      <a:accent5>
        <a:srgbClr val="FFC72C"/>
      </a:accent5>
      <a:accent6>
        <a:srgbClr val="FF5959"/>
      </a:accent6>
      <a:hlink>
        <a:srgbClr val="D064CE"/>
      </a:hlink>
      <a:folHlink>
        <a:srgbClr val="D064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HIMSS27 Theme (Purple Background)">
  <a:themeElements>
    <a:clrScheme name="HIMSS27 Colors">
      <a:dk1>
        <a:srgbClr val="20145F"/>
      </a:dk1>
      <a:lt1>
        <a:srgbClr val="FFFFFF"/>
      </a:lt1>
      <a:dk2>
        <a:srgbClr val="666666"/>
      </a:dk2>
      <a:lt2>
        <a:srgbClr val="E8E8E8"/>
      </a:lt2>
      <a:accent1>
        <a:srgbClr val="55C1E9"/>
      </a:accent1>
      <a:accent2>
        <a:srgbClr val="1E22AA"/>
      </a:accent2>
      <a:accent3>
        <a:srgbClr val="D064CE"/>
      </a:accent3>
      <a:accent4>
        <a:srgbClr val="3CD5AF"/>
      </a:accent4>
      <a:accent5>
        <a:srgbClr val="FFC72C"/>
      </a:accent5>
      <a:accent6>
        <a:srgbClr val="FF5959"/>
      </a:accent6>
      <a:hlink>
        <a:srgbClr val="D064CE"/>
      </a:hlink>
      <a:folHlink>
        <a:srgbClr val="D064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D49EE0787A77644AA0D11A6C114A91C" ma:contentTypeVersion="16" ma:contentTypeDescription="Create a new document." ma:contentTypeScope="" ma:versionID="074e0086fdf8b9e1611cda6400a4a65d">
  <xsd:schema xmlns:xsd="http://www.w3.org/2001/XMLSchema" xmlns:xs="http://www.w3.org/2001/XMLSchema" xmlns:p="http://schemas.microsoft.com/office/2006/metadata/properties" xmlns:ns2="365c6203-8321-42df-b734-729f8418f4bb" xmlns:ns3="7a6263fe-81fc-4fcb-85be-89ec3fd9e9f9" targetNamespace="http://schemas.microsoft.com/office/2006/metadata/properties" ma:root="true" ma:fieldsID="1f7b337f8f17039315db45d8c35ac5d5" ns2:_="" ns3:_="">
    <xsd:import namespace="365c6203-8321-42df-b734-729f8418f4bb"/>
    <xsd:import namespace="7a6263fe-81fc-4fcb-85be-89ec3fd9e9f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5c6203-8321-42df-b734-729f8418f4bb"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bdc0606b-8e5a-4aee-a68c-f4efcab0e830"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6263fe-81fc-4fcb-85be-89ec3fd9e9f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ffbde290-61d9-4888-92f6-4abd941b5e33}" ma:internalName="TaxCatchAll" ma:showField="CatchAllData" ma:web="7a6263fe-81fc-4fcb-85be-89ec3fd9e9f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65c6203-8321-42df-b734-729f8418f4bb">
      <Terms xmlns="http://schemas.microsoft.com/office/infopath/2007/PartnerControls"/>
    </lcf76f155ced4ddcb4097134ff3c332f>
    <TaxCatchAll xmlns="7a6263fe-81fc-4fcb-85be-89ec3fd9e9f9" xsi:nil="true"/>
  </documentManagement>
</p:properties>
</file>

<file path=customXml/itemProps1.xml><?xml version="1.0" encoding="utf-8"?>
<ds:datastoreItem xmlns:ds="http://schemas.openxmlformats.org/officeDocument/2006/customXml" ds:itemID="{4EFDD6B9-040F-4C5F-8BDB-CF6D0A9EBCC1}">
  <ds:schemaRefs>
    <ds:schemaRef ds:uri="http://schemas.microsoft.com/sharepoint/v3/contenttype/forms"/>
  </ds:schemaRefs>
</ds:datastoreItem>
</file>

<file path=customXml/itemProps2.xml><?xml version="1.0" encoding="utf-8"?>
<ds:datastoreItem xmlns:ds="http://schemas.openxmlformats.org/officeDocument/2006/customXml" ds:itemID="{A1019459-0703-4CD0-91A9-CB3B45616AE0}">
  <ds:schemaRefs>
    <ds:schemaRef ds:uri="365c6203-8321-42df-b734-729f8418f4bb"/>
    <ds:schemaRef ds:uri="7a6263fe-81fc-4fcb-85be-89ec3fd9e9f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114970F-A608-4796-9D6A-43D328735E78}">
  <ds:schemaRefs>
    <ds:schemaRef ds:uri="365c6203-8321-42df-b734-729f8418f4bb"/>
    <ds:schemaRef ds:uri="http://www.w3.org/XML/1998/namespace"/>
    <ds:schemaRef ds:uri="http://purl.org/dc/dcmitype/"/>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7a6263fe-81fc-4fcb-85be-89ec3fd9e9f9"/>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84</TotalTime>
  <Words>552</Words>
  <Application>Microsoft Macintosh PowerPoint</Application>
  <PresentationFormat>Widescreen</PresentationFormat>
  <Paragraphs>85</Paragraphs>
  <Slides>37</Slides>
  <Notes>3</Notes>
  <HiddenSlides>0</HiddenSlides>
  <MMClips>2</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37</vt:i4>
      </vt:variant>
    </vt:vector>
  </HeadingPairs>
  <TitlesOfParts>
    <vt:vector size="44" baseType="lpstr">
      <vt:lpstr>Prometo Black</vt:lpstr>
      <vt:lpstr>Prometo Medium</vt:lpstr>
      <vt:lpstr>Arial</vt:lpstr>
      <vt:lpstr>Aptos</vt:lpstr>
      <vt:lpstr>HIMSS27 Theme (Blue Background)</vt:lpstr>
      <vt:lpstr>HIMSS27 Theme (Green Background)</vt:lpstr>
      <vt:lpstr>HIMSS27 Theme (Purple Background)</vt:lpstr>
      <vt:lpstr>Presentation Title</vt:lpstr>
      <vt:lpstr>Sub-Section Primary Title</vt:lpstr>
      <vt:lpstr>Sub-Section Primary Title</vt:lpstr>
      <vt:lpstr>Sub-Section Primary Title</vt:lpstr>
      <vt:lpstr>Sub-Section Primary Title</vt:lpstr>
      <vt:lpstr>Sub-Section Primary Title</vt:lpstr>
      <vt:lpstr>Sub-Section Primary Title</vt:lpstr>
      <vt:lpstr>Sub-Section Primary Title</vt:lpstr>
      <vt:lpstr>PowerPoint Presentation</vt:lpstr>
      <vt:lpstr>Primary Heading  Two-Lines</vt:lpstr>
      <vt:lpstr>Primary Heading  Two-Lines</vt:lpstr>
      <vt:lpstr>PowerPoint Presentation</vt:lpstr>
      <vt:lpstr>Primary Heading Single-Line w/CTA</vt:lpstr>
      <vt:lpstr>Primary Heading  Two-Lines</vt:lpstr>
      <vt:lpstr>PowerPoint Presentation</vt:lpstr>
      <vt:lpstr>Primary Heading  Two-Lines</vt:lpstr>
      <vt:lpstr>Primary Heading  Two-Lines</vt:lpstr>
      <vt:lpstr>Primary Heading  Two-Lines</vt:lpstr>
      <vt:lpstr>Primary Heading  Two-Lines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Content Placeholders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Lesser, Erin</dc:creator>
  <cp:lastModifiedBy>Lesser, Erin</cp:lastModifiedBy>
  <cp:revision>6</cp:revision>
  <cp:lastPrinted>2026-08-13T00:29:03Z</cp:lastPrinted>
  <dcterms:created xsi:type="dcterms:W3CDTF">2026-08-05T17:27:15Z</dcterms:created>
  <dcterms:modified xsi:type="dcterms:W3CDTF">2026-09-02T17:16:29Z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bbab825-a111-45e4-86a1-18cee0005896_Enabled">
    <vt:lpwstr>true</vt:lpwstr>
  </property>
  <property fmtid="{D5CDD505-2E9C-101B-9397-08002B2CF9AE}" pid="3" name="MSIP_Label_2bbab825-a111-45e4-86a1-18cee0005896_SetDate">
    <vt:lpwstr>2026-08-05T17:27:50Z</vt:lpwstr>
  </property>
  <property fmtid="{D5CDD505-2E9C-101B-9397-08002B2CF9AE}" pid="4" name="MSIP_Label_2bbab825-a111-45e4-86a1-18cee0005896_Method">
    <vt:lpwstr>Standard</vt:lpwstr>
  </property>
  <property fmtid="{D5CDD505-2E9C-101B-9397-08002B2CF9AE}" pid="5" name="MSIP_Label_2bbab825-a111-45e4-86a1-18cee0005896_Name">
    <vt:lpwstr>2bbab825-a111-45e4-86a1-18cee0005896</vt:lpwstr>
  </property>
  <property fmtid="{D5CDD505-2E9C-101B-9397-08002B2CF9AE}" pid="6" name="MSIP_Label_2bbab825-a111-45e4-86a1-18cee0005896_SiteId">
    <vt:lpwstr>2567d566-604c-408a-8a60-55d0dc9d9d6b</vt:lpwstr>
  </property>
  <property fmtid="{D5CDD505-2E9C-101B-9397-08002B2CF9AE}" pid="7" name="MSIP_Label_2bbab825-a111-45e4-86a1-18cee0005896_ActionId">
    <vt:lpwstr>2dbe77f5-8e40-4815-b5e6-919187ea8763</vt:lpwstr>
  </property>
  <property fmtid="{D5CDD505-2E9C-101B-9397-08002B2CF9AE}" pid="8" name="MSIP_Label_2bbab825-a111-45e4-86a1-18cee0005896_ContentBits">
    <vt:lpwstr>2</vt:lpwstr>
  </property>
  <property fmtid="{D5CDD505-2E9C-101B-9397-08002B2CF9AE}" pid="9" name="MSIP_Label_2bbab825-a111-45e4-86a1-18cee0005896_Tag">
    <vt:lpwstr>50, 3, 0, 1</vt:lpwstr>
  </property>
  <property fmtid="{D5CDD505-2E9C-101B-9397-08002B2CF9AE}" pid="10" name="ClassificationContentMarkingFooterLocations">
    <vt:lpwstr>Office Theme:8</vt:lpwstr>
  </property>
  <property fmtid="{D5CDD505-2E9C-101B-9397-08002B2CF9AE}" pid="11" name="ClassificationContentMarkingFooterText">
    <vt:lpwstr>Information Classification: General</vt:lpwstr>
  </property>
  <property fmtid="{D5CDD505-2E9C-101B-9397-08002B2CF9AE}" pid="12" name="ContentTypeId">
    <vt:lpwstr>0x0101000D49EE0787A77644AA0D11A6C114A91C</vt:lpwstr>
  </property>
  <property fmtid="{D5CDD505-2E9C-101B-9397-08002B2CF9AE}" pid="13" name="MediaServiceImageTags">
    <vt:lpwstr/>
  </property>
</Properties>
</file>