
<file path=[Content_Types].xml><?xml version="1.0" encoding="utf-8"?>
<Types xmlns="http://schemas.openxmlformats.org/package/2006/content-types">
  <Default Extension="emf" ContentType="image/x-emf"/>
  <Default Extension="fntdata" ContentType="application/x-fontdata"/>
  <Default Extension="jpeg" ContentType="image/jpeg"/>
  <Default Extension="mov" ContentType="video/quicktime"/>
  <Default Extension="mp4" ContentType="video/mp4"/>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 id="2147483713" r:id="rId5"/>
    <p:sldMasterId id="2147483691" r:id="rId6"/>
  </p:sldMasterIdLst>
  <p:notesMasterIdLst>
    <p:notesMasterId r:id="rId44"/>
  </p:notesMasterIdLst>
  <p:sldIdLst>
    <p:sldId id="273" r:id="rId7"/>
    <p:sldId id="297" r:id="rId8"/>
    <p:sldId id="298" r:id="rId9"/>
    <p:sldId id="299" r:id="rId10"/>
    <p:sldId id="300" r:id="rId11"/>
    <p:sldId id="301" r:id="rId12"/>
    <p:sldId id="302" r:id="rId13"/>
    <p:sldId id="303" r:id="rId14"/>
    <p:sldId id="308" r:id="rId15"/>
    <p:sldId id="319" r:id="rId16"/>
    <p:sldId id="287" r:id="rId17"/>
    <p:sldId id="324" r:id="rId18"/>
    <p:sldId id="325" r:id="rId19"/>
    <p:sldId id="327" r:id="rId20"/>
    <p:sldId id="328" r:id="rId21"/>
    <p:sldId id="285" r:id="rId22"/>
    <p:sldId id="331" r:id="rId23"/>
    <p:sldId id="334" r:id="rId24"/>
    <p:sldId id="286" r:id="rId25"/>
    <p:sldId id="274" r:id="rId26"/>
    <p:sldId id="275" r:id="rId27"/>
    <p:sldId id="276" r:id="rId28"/>
    <p:sldId id="277" r:id="rId29"/>
    <p:sldId id="279" r:id="rId30"/>
    <p:sldId id="278" r:id="rId31"/>
    <p:sldId id="304" r:id="rId32"/>
    <p:sldId id="311" r:id="rId33"/>
    <p:sldId id="312" r:id="rId34"/>
    <p:sldId id="305" r:id="rId35"/>
    <p:sldId id="313" r:id="rId36"/>
    <p:sldId id="314" r:id="rId37"/>
    <p:sldId id="306" r:id="rId38"/>
    <p:sldId id="315" r:id="rId39"/>
    <p:sldId id="316" r:id="rId40"/>
    <p:sldId id="307" r:id="rId41"/>
    <p:sldId id="293" r:id="rId42"/>
    <p:sldId id="296" r:id="rId43"/>
  </p:sldIdLst>
  <p:sldSz cx="12192000" cy="6858000"/>
  <p:notesSz cx="6858000" cy="9144000"/>
  <p:embeddedFontLst>
    <p:embeddedFont>
      <p:font typeface="Arial Black" panose="020B0604020202020204" pitchFamily="34" charset="0"/>
      <p:bold r:id="rId4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 Outro Slide" id="{800903B5-0B45-6247-97EA-7461494A5DE2}">
          <p14:sldIdLst>
            <p14:sldId id="273"/>
          </p14:sldIdLst>
        </p14:section>
        <p14:section name="Sub-Section Title Slides" id="{A58F092D-8059-E147-9D71-8286B6070A5A}">
          <p14:sldIdLst>
            <p14:sldId id="297"/>
            <p14:sldId id="298"/>
            <p14:sldId id="299"/>
            <p14:sldId id="300"/>
            <p14:sldId id="301"/>
            <p14:sldId id="302"/>
            <p14:sldId id="303"/>
            <p14:sldId id="308"/>
          </p14:sldIdLst>
        </p14:section>
        <p14:section name="Content Slide Templates" id="{113BFE13-DE63-7E45-A825-6A5E8CD4313C}">
          <p14:sldIdLst>
            <p14:sldId id="319"/>
            <p14:sldId id="287"/>
            <p14:sldId id="324"/>
            <p14:sldId id="325"/>
            <p14:sldId id="327"/>
            <p14:sldId id="328"/>
            <p14:sldId id="285"/>
            <p14:sldId id="331"/>
            <p14:sldId id="334"/>
            <p14:sldId id="286"/>
          </p14:sldIdLst>
        </p14:section>
        <p14:section name="Themeline Transition Slides" id="{E218EAC4-3278-3F4F-9CCD-F1CABC94AC49}">
          <p14:sldIdLst>
            <p14:sldId id="274"/>
            <p14:sldId id="275"/>
            <p14:sldId id="276"/>
            <p14:sldId id="277"/>
            <p14:sldId id="279"/>
            <p14:sldId id="278"/>
          </p14:sldIdLst>
        </p14:section>
        <p14:section name="Blank Slides" id="{91CC63F0-9416-E348-818A-F73CF3BC08FC}">
          <p14:sldIdLst>
            <p14:sldId id="304"/>
            <p14:sldId id="311"/>
            <p14:sldId id="312"/>
            <p14:sldId id="305"/>
            <p14:sldId id="313"/>
            <p14:sldId id="314"/>
            <p14:sldId id="306"/>
            <p14:sldId id="315"/>
            <p14:sldId id="316"/>
            <p14:sldId id="307"/>
          </p14:sldIdLst>
        </p14:section>
        <p14:section name="Population Instructions" id="{CDB317BF-51A4-2B47-8440-3724F02231A2}">
          <p14:sldIdLst>
            <p14:sldId id="293"/>
            <p14:sldId id="296"/>
          </p14:sldIdLst>
        </p14:section>
      </p14:sectionLst>
    </p:ext>
    <p:ext uri="{EFAFB233-063F-42B5-8137-9DF3F51BA10A}">
      <p15:sldGuideLst xmlns:p15="http://schemas.microsoft.com/office/powerpoint/2012/main">
        <p15:guide id="1" orient="horz" pos="888" userDrawn="1">
          <p15:clr>
            <a:srgbClr val="A4A3A4"/>
          </p15:clr>
        </p15:guide>
        <p15:guide id="2" pos="2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CBE24D-3A9A-8F43-A9AF-B662AC720158}" v="27" dt="2026-08-24T16:01:54.7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84"/>
    <p:restoredTop sz="94623"/>
  </p:normalViewPr>
  <p:slideViewPr>
    <p:cSldViewPr snapToGrid="0" showGuides="1">
      <p:cViewPr varScale="1">
        <p:scale>
          <a:sx n="113" d="100"/>
          <a:sy n="113" d="100"/>
        </p:scale>
        <p:origin x="536" y="176"/>
      </p:cViewPr>
      <p:guideLst>
        <p:guide orient="horz" pos="888"/>
        <p:guide pos="26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font" Target="fonts/font1.fntdata"/><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presProps" Target="presProps.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Series 1</c:v>
                </c:pt>
              </c:strCache>
            </c:strRef>
          </c:tx>
          <c:spPr>
            <a:solidFill>
              <a:schemeClr val="accent1"/>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245-5740-8E03-D053458CF09F}"/>
            </c:ext>
          </c:extLst>
        </c:ser>
        <c:ser>
          <c:idx val="1"/>
          <c:order val="1"/>
          <c:tx>
            <c:strRef>
              <c:f>Sheet1!$C$1</c:f>
              <c:strCache>
                <c:ptCount val="1"/>
                <c:pt idx="0">
                  <c:v>Series 2</c:v>
                </c:pt>
              </c:strCache>
            </c:strRef>
          </c:tx>
          <c:spPr>
            <a:solidFill>
              <a:schemeClr val="accent2"/>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5245-5740-8E03-D053458CF09F}"/>
            </c:ext>
          </c:extLst>
        </c:ser>
        <c:ser>
          <c:idx val="2"/>
          <c:order val="2"/>
          <c:tx>
            <c:strRef>
              <c:f>Sheet1!$D$1</c:f>
              <c:strCache>
                <c:ptCount val="1"/>
                <c:pt idx="0">
                  <c:v>Series 3</c:v>
                </c:pt>
              </c:strCache>
            </c:strRef>
          </c:tx>
          <c:spPr>
            <a:solidFill>
              <a:schemeClr val="accent3"/>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5245-5740-8E03-D053458CF09F}"/>
            </c:ext>
          </c:extLst>
        </c:ser>
        <c:dLbls>
          <c:showLegendKey val="0"/>
          <c:showVal val="0"/>
          <c:showCatName val="0"/>
          <c:showSerName val="0"/>
          <c:showPercent val="0"/>
          <c:showBubbleSize val="0"/>
        </c:dLbls>
        <c:gapWidth val="150"/>
        <c:shape val="box"/>
        <c:axId val="217538432"/>
        <c:axId val="217546048"/>
        <c:axId val="0"/>
      </c:bar3DChart>
      <c:catAx>
        <c:axId val="21753843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217546048"/>
        <c:crosses val="autoZero"/>
        <c:auto val="1"/>
        <c:lblAlgn val="ctr"/>
        <c:lblOffset val="100"/>
        <c:noMultiLvlLbl val="0"/>
      </c:catAx>
      <c:valAx>
        <c:axId val="2175460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2175384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5E785655-14DD-9F4F-B61F-6E45DB538906}" type="datetimeFigureOut">
              <a:rPr lang="en-US" smtClean="0"/>
              <a:pPr/>
              <a:t>8/24/26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D579CF52-9948-A943-84BE-A911F0C564A7}" type="slidenum">
              <a:rPr lang="en-US" smtClean="0"/>
              <a:pPr/>
              <a:t>‹#›</a:t>
            </a:fld>
            <a:endParaRPr lang="en-US" dirty="0"/>
          </a:p>
        </p:txBody>
      </p:sp>
    </p:spTree>
    <p:extLst>
      <p:ext uri="{BB962C8B-B14F-4D97-AF65-F5344CB8AC3E}">
        <p14:creationId xmlns:p14="http://schemas.microsoft.com/office/powerpoint/2010/main" val="1710412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579CF52-9948-A943-84BE-A911F0C564A7}" type="slidenum">
              <a:rPr lang="en-US" smtClean="0"/>
              <a:t>1</a:t>
            </a:fld>
            <a:endParaRPr lang="en-US"/>
          </a:p>
        </p:txBody>
      </p:sp>
    </p:spTree>
    <p:extLst>
      <p:ext uri="{BB962C8B-B14F-4D97-AF65-F5344CB8AC3E}">
        <p14:creationId xmlns:p14="http://schemas.microsoft.com/office/powerpoint/2010/main" val="801380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79CF52-9948-A943-84BE-A911F0C564A7}" type="slidenum">
              <a:rPr lang="en-US" smtClean="0"/>
              <a:t>16</a:t>
            </a:fld>
            <a:endParaRPr lang="en-US"/>
          </a:p>
        </p:txBody>
      </p:sp>
    </p:spTree>
    <p:extLst>
      <p:ext uri="{BB962C8B-B14F-4D97-AF65-F5344CB8AC3E}">
        <p14:creationId xmlns:p14="http://schemas.microsoft.com/office/powerpoint/2010/main" val="10331325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79CF52-9948-A943-84BE-A911F0C564A7}" type="slidenum">
              <a:rPr lang="en-US" smtClean="0"/>
              <a:t>36</a:t>
            </a:fld>
            <a:endParaRPr lang="en-US"/>
          </a:p>
        </p:txBody>
      </p:sp>
    </p:spTree>
    <p:extLst>
      <p:ext uri="{BB962C8B-B14F-4D97-AF65-F5344CB8AC3E}">
        <p14:creationId xmlns:p14="http://schemas.microsoft.com/office/powerpoint/2010/main" val="1213509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79CF52-9948-A943-84BE-A911F0C564A7}" type="slidenum">
              <a:rPr lang="en-US" smtClean="0"/>
              <a:t>37</a:t>
            </a:fld>
            <a:endParaRPr lang="en-US"/>
          </a:p>
        </p:txBody>
      </p:sp>
    </p:spTree>
    <p:extLst>
      <p:ext uri="{BB962C8B-B14F-4D97-AF65-F5344CB8AC3E}">
        <p14:creationId xmlns:p14="http://schemas.microsoft.com/office/powerpoint/2010/main" val="32628516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8.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emf"/><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8.emf"/></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25.emf"/><Relationship Id="rId4" Type="http://schemas.openxmlformats.org/officeDocument/2006/relationships/image" Target="../media/image10.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2.emf"/><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2.emf"/><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7.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9.emf"/><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11.png"/><Relationship Id="rId4" Type="http://schemas.openxmlformats.org/officeDocument/2006/relationships/image" Target="../media/image10.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2.emf"/><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emf"/><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emf"/><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8.emf"/></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9.emf"/><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25.emf"/><Relationship Id="rId4" Type="http://schemas.openxmlformats.org/officeDocument/2006/relationships/image" Target="../media/image10.sv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2.emf"/><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13.sv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2.emf"/><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17.emf"/></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2.em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17.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D175443B-3B05-1E23-FE33-09B2B124765F}"/>
              </a:ext>
            </a:extLst>
          </p:cNvPr>
          <p:cNvSpPr>
            <a:spLocks noGrp="1"/>
          </p:cNvSpPr>
          <p:nvPr userDrawn="1">
            <p:ph type="title"/>
          </p:nvPr>
        </p:nvSpPr>
        <p:spPr>
          <a:xfrm>
            <a:off x="653690" y="3114698"/>
            <a:ext cx="4632683" cy="1957365"/>
          </a:xfrm>
        </p:spPr>
        <p:txBody>
          <a:bodyPr anchor="b">
            <a:normAutofit/>
          </a:bodyPr>
          <a:lstStyle>
            <a:lvl1pPr>
              <a:defRPr sz="4400" b="1" i="0">
                <a:solidFill>
                  <a:schemeClr val="bg1"/>
                </a:solidFill>
                <a:latin typeface="+mj-lt"/>
              </a:defRPr>
            </a:lvl1pPr>
          </a:lstStyle>
          <a:p>
            <a:endParaRPr lang="en-US" dirty="0"/>
          </a:p>
        </p:txBody>
      </p:sp>
      <p:sp>
        <p:nvSpPr>
          <p:cNvPr id="16" name="Text Placeholder 13">
            <a:extLst>
              <a:ext uri="{FF2B5EF4-FFF2-40B4-BE49-F238E27FC236}">
                <a16:creationId xmlns:a16="http://schemas.microsoft.com/office/drawing/2014/main" id="{E28AFDB1-995A-E092-EA4B-2E96671DD435}"/>
              </a:ext>
            </a:extLst>
          </p:cNvPr>
          <p:cNvSpPr>
            <a:spLocks noGrp="1"/>
          </p:cNvSpPr>
          <p:nvPr userDrawn="1">
            <p:ph type="body" sz="quarter" idx="13"/>
          </p:nvPr>
        </p:nvSpPr>
        <p:spPr>
          <a:xfrm>
            <a:off x="653690" y="5300664"/>
            <a:ext cx="4632683" cy="814306"/>
          </a:xfrm>
        </p:spPr>
        <p:txBody>
          <a:bodyPr anchor="t">
            <a:normAutofit/>
          </a:bodyPr>
          <a:lstStyle>
            <a:lvl1pPr>
              <a:buNone/>
              <a:defRPr sz="20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endParaRPr lang="en-US" dirty="0"/>
          </a:p>
        </p:txBody>
      </p:sp>
      <p:pic>
        <p:nvPicPr>
          <p:cNvPr id="7" name="Picture 6">
            <a:extLst>
              <a:ext uri="{FF2B5EF4-FFF2-40B4-BE49-F238E27FC236}">
                <a16:creationId xmlns:a16="http://schemas.microsoft.com/office/drawing/2014/main" id="{DAA1553D-0D69-EFE6-E614-465FCB9AD107}"/>
              </a:ext>
            </a:extLst>
          </p:cNvPr>
          <p:cNvPicPr>
            <a:picLocks noChangeAspect="1"/>
          </p:cNvPicPr>
          <p:nvPr userDrawn="1"/>
        </p:nvPicPr>
        <p:blipFill>
          <a:blip r:embed="rId3"/>
          <a:srcRect l="8477" t="14317" r="5991" b="19678"/>
          <a:stretch>
            <a:fillRect/>
          </a:stretch>
        </p:blipFill>
        <p:spPr>
          <a:xfrm>
            <a:off x="653690" y="1465943"/>
            <a:ext cx="3962401" cy="1248228"/>
          </a:xfrm>
          <a:prstGeom prst="rect">
            <a:avLst/>
          </a:prstGeom>
        </p:spPr>
      </p:pic>
    </p:spTree>
    <p:extLst>
      <p:ext uri="{BB962C8B-B14F-4D97-AF65-F5344CB8AC3E}">
        <p14:creationId xmlns:p14="http://schemas.microsoft.com/office/powerpoint/2010/main" val="3642955219"/>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79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b-Section Title 3">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49C687B1-30C5-FE24-AA66-D680B4571A19}"/>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mj-lt"/>
              </a:defRPr>
            </a:lvl1pPr>
          </a:lstStyle>
          <a:p>
            <a:r>
              <a:rPr lang="en-US" dirty="0"/>
              <a:t>Click to edit Master title style</a:t>
            </a:r>
          </a:p>
        </p:txBody>
      </p:sp>
      <p:pic>
        <p:nvPicPr>
          <p:cNvPr id="5" name="Picture 4">
            <a:extLst>
              <a:ext uri="{FF2B5EF4-FFF2-40B4-BE49-F238E27FC236}">
                <a16:creationId xmlns:a16="http://schemas.microsoft.com/office/drawing/2014/main" id="{FADFE40C-C291-497C-0382-D1E0BC8ABAD0}"/>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
        <p:nvSpPr>
          <p:cNvPr id="6" name="Text Placeholder 13">
            <a:extLst>
              <a:ext uri="{FF2B5EF4-FFF2-40B4-BE49-F238E27FC236}">
                <a16:creationId xmlns:a16="http://schemas.microsoft.com/office/drawing/2014/main" id="{3408C92B-8041-53DF-1F1E-6B53C78A4414}"/>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spTree>
    <p:extLst>
      <p:ext uri="{BB962C8B-B14F-4D97-AF65-F5344CB8AC3E}">
        <p14:creationId xmlns:p14="http://schemas.microsoft.com/office/powerpoint/2010/main" val="110071405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ub-Section Title 4">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07FBDC57-6D97-9BAB-0B25-D66B9A10BA95}"/>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mj-lt"/>
              </a:defRPr>
            </a:lvl1pPr>
          </a:lstStyle>
          <a:p>
            <a:r>
              <a:rPr lang="en-US" dirty="0"/>
              <a:t>Click to edit Master title style</a:t>
            </a:r>
          </a:p>
        </p:txBody>
      </p:sp>
      <p:pic>
        <p:nvPicPr>
          <p:cNvPr id="5" name="Picture 4">
            <a:extLst>
              <a:ext uri="{FF2B5EF4-FFF2-40B4-BE49-F238E27FC236}">
                <a16:creationId xmlns:a16="http://schemas.microsoft.com/office/drawing/2014/main" id="{757E4912-A5D6-C5A5-BD90-C8EEB047A2D6}"/>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
        <p:nvSpPr>
          <p:cNvPr id="6" name="Text Placeholder 13">
            <a:extLst>
              <a:ext uri="{FF2B5EF4-FFF2-40B4-BE49-F238E27FC236}">
                <a16:creationId xmlns:a16="http://schemas.microsoft.com/office/drawing/2014/main" id="{A909B81A-A0DA-3EB9-37B4-3981365043DC}"/>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spTree>
    <p:extLst>
      <p:ext uri="{BB962C8B-B14F-4D97-AF65-F5344CB8AC3E}">
        <p14:creationId xmlns:p14="http://schemas.microsoft.com/office/powerpoint/2010/main" val="336393235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ub-Section Title 5">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AF2A534C-4C59-DF00-54AA-7DB8A42097DB}"/>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mj-lt"/>
              </a:defRPr>
            </a:lvl1pPr>
          </a:lstStyle>
          <a:p>
            <a:r>
              <a:rPr lang="en-US" dirty="0"/>
              <a:t>Click to edit Master title style</a:t>
            </a:r>
          </a:p>
        </p:txBody>
      </p:sp>
      <p:sp>
        <p:nvSpPr>
          <p:cNvPr id="11" name="Text Placeholder 13">
            <a:extLst>
              <a:ext uri="{FF2B5EF4-FFF2-40B4-BE49-F238E27FC236}">
                <a16:creationId xmlns:a16="http://schemas.microsoft.com/office/drawing/2014/main" id="{1C2475DD-E169-8EFE-8E49-FEA15E75DD5C}"/>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pic>
        <p:nvPicPr>
          <p:cNvPr id="5" name="Picture 4">
            <a:extLst>
              <a:ext uri="{FF2B5EF4-FFF2-40B4-BE49-F238E27FC236}">
                <a16:creationId xmlns:a16="http://schemas.microsoft.com/office/drawing/2014/main" id="{F297BB23-81B8-998B-5A5B-CE7CB3EC32CC}"/>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30620884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ub-Section Title 6">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4" name="Title 1">
            <a:extLst>
              <a:ext uri="{FF2B5EF4-FFF2-40B4-BE49-F238E27FC236}">
                <a16:creationId xmlns:a16="http://schemas.microsoft.com/office/drawing/2014/main" id="{D4F8EC5A-B83A-C7E2-BFDA-C0573F51D47D}"/>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mj-lt"/>
              </a:defRPr>
            </a:lvl1pPr>
          </a:lstStyle>
          <a:p>
            <a:r>
              <a:rPr lang="en-US" dirty="0"/>
              <a:t>Click to edit Master title style</a:t>
            </a:r>
          </a:p>
        </p:txBody>
      </p:sp>
      <p:pic>
        <p:nvPicPr>
          <p:cNvPr id="5" name="Picture 4">
            <a:extLst>
              <a:ext uri="{FF2B5EF4-FFF2-40B4-BE49-F238E27FC236}">
                <a16:creationId xmlns:a16="http://schemas.microsoft.com/office/drawing/2014/main" id="{A71A7013-BD47-A030-3EA2-DB64360A7C87}"/>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
        <p:nvSpPr>
          <p:cNvPr id="6" name="Text Placeholder 13">
            <a:extLst>
              <a:ext uri="{FF2B5EF4-FFF2-40B4-BE49-F238E27FC236}">
                <a16:creationId xmlns:a16="http://schemas.microsoft.com/office/drawing/2014/main" id="{59174EEB-2E06-FCF6-B054-ACE35428E74C}"/>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spTree>
    <p:extLst>
      <p:ext uri="{BB962C8B-B14F-4D97-AF65-F5344CB8AC3E}">
        <p14:creationId xmlns:p14="http://schemas.microsoft.com/office/powerpoint/2010/main" val="141309045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768"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b-Section Title 7">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6" name="Title 1">
            <a:extLst>
              <a:ext uri="{FF2B5EF4-FFF2-40B4-BE49-F238E27FC236}">
                <a16:creationId xmlns:a16="http://schemas.microsoft.com/office/drawing/2014/main" id="{C896A4F9-BCAC-FAD1-113D-FFDA61F84F44}"/>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mj-lt"/>
              </a:defRPr>
            </a:lvl1pPr>
          </a:lstStyle>
          <a:p>
            <a:r>
              <a:rPr lang="en-US" dirty="0"/>
              <a:t>Click to edit Master title style</a:t>
            </a:r>
          </a:p>
        </p:txBody>
      </p:sp>
      <p:pic>
        <p:nvPicPr>
          <p:cNvPr id="9" name="Picture 8">
            <a:extLst>
              <a:ext uri="{FF2B5EF4-FFF2-40B4-BE49-F238E27FC236}">
                <a16:creationId xmlns:a16="http://schemas.microsoft.com/office/drawing/2014/main" id="{129EFDB0-2636-5CCC-8F07-ED188797DBF7}"/>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
        <p:nvSpPr>
          <p:cNvPr id="5" name="Text Placeholder 13">
            <a:extLst>
              <a:ext uri="{FF2B5EF4-FFF2-40B4-BE49-F238E27FC236}">
                <a16:creationId xmlns:a16="http://schemas.microsoft.com/office/drawing/2014/main" id="{9B28F391-4EEC-909E-A3E2-3D1F7DF79D62}"/>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spTree>
    <p:extLst>
      <p:ext uri="{BB962C8B-B14F-4D97-AF65-F5344CB8AC3E}">
        <p14:creationId xmlns:p14="http://schemas.microsoft.com/office/powerpoint/2010/main" val="26556942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b-Section Title 8">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376A570-81B5-7AC9-2DE6-CD547EAEBA7C}"/>
              </a:ext>
            </a:extLst>
          </p:cNvPr>
          <p:cNvSpPr/>
          <p:nvPr userDrawn="1"/>
        </p:nvSpPr>
        <p:spPr>
          <a:xfrm>
            <a:off x="-1" y="1"/>
            <a:ext cx="12192001" cy="685800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3828D7E4-2480-EED9-D7B5-ECBAAF148508}"/>
              </a:ext>
            </a:extLst>
          </p:cNvPr>
          <p:cNvPicPr>
            <a:picLocks noChangeAspect="1"/>
          </p:cNvPicPr>
          <p:nvPr userDrawn="1"/>
        </p:nvPicPr>
        <p:blipFill>
          <a:blip r:embed="rId2"/>
          <a:srcRect t="7885" r="5580" b="39084"/>
          <a:stretch>
            <a:fillRect/>
          </a:stretch>
        </p:blipFill>
        <p:spPr>
          <a:xfrm>
            <a:off x="1" y="-1"/>
            <a:ext cx="12192000" cy="6858001"/>
          </a:xfrm>
          <a:prstGeom prst="rect">
            <a:avLst/>
          </a:prstGeom>
        </p:spPr>
      </p:pic>
      <p:pic>
        <p:nvPicPr>
          <p:cNvPr id="2" name="Picture 1">
            <a:extLst>
              <a:ext uri="{FF2B5EF4-FFF2-40B4-BE49-F238E27FC236}">
                <a16:creationId xmlns:a16="http://schemas.microsoft.com/office/drawing/2014/main" id="{439B9023-FB00-BA3A-4262-325DA893469D}"/>
              </a:ext>
            </a:extLst>
          </p:cNvPr>
          <p:cNvPicPr>
            <a:picLocks noChangeAspect="1"/>
          </p:cNvPicPr>
          <p:nvPr userDrawn="1"/>
        </p:nvPicPr>
        <p:blipFill>
          <a:blip r:embed="rId3"/>
          <a:srcRect l="1248" r="10695" b="40988"/>
          <a:stretch>
            <a:fillRect/>
          </a:stretch>
        </p:blipFill>
        <p:spPr>
          <a:xfrm>
            <a:off x="-2" y="288211"/>
            <a:ext cx="12192000" cy="6569788"/>
          </a:xfrm>
          <a:prstGeom prst="rect">
            <a:avLst/>
          </a:prstGeom>
        </p:spPr>
      </p:pic>
      <p:sp>
        <p:nvSpPr>
          <p:cNvPr id="17" name="Title 1">
            <a:extLst>
              <a:ext uri="{FF2B5EF4-FFF2-40B4-BE49-F238E27FC236}">
                <a16:creationId xmlns:a16="http://schemas.microsoft.com/office/drawing/2014/main" id="{1F2F40F2-87E7-7328-A843-62354C9F3525}"/>
              </a:ext>
            </a:extLst>
          </p:cNvPr>
          <p:cNvSpPr>
            <a:spLocks noGrp="1"/>
          </p:cNvSpPr>
          <p:nvPr>
            <p:ph type="title"/>
          </p:nvPr>
        </p:nvSpPr>
        <p:spPr>
          <a:xfrm>
            <a:off x="1225198" y="1483464"/>
            <a:ext cx="10204802" cy="1245458"/>
          </a:xfrm>
        </p:spPr>
        <p:txBody>
          <a:bodyPr anchor="b">
            <a:noAutofit/>
          </a:bodyPr>
          <a:lstStyle>
            <a:lvl1pPr algn="ctr">
              <a:defRPr sz="4400" b="1" i="0">
                <a:solidFill>
                  <a:schemeClr val="tx1"/>
                </a:solidFill>
                <a:latin typeface="+mj-lt"/>
              </a:defRPr>
            </a:lvl1pPr>
          </a:lstStyle>
          <a:p>
            <a:endParaRPr lang="en-US" dirty="0"/>
          </a:p>
        </p:txBody>
      </p:sp>
      <p:pic>
        <p:nvPicPr>
          <p:cNvPr id="5" name="Picture 4">
            <a:extLst>
              <a:ext uri="{FF2B5EF4-FFF2-40B4-BE49-F238E27FC236}">
                <a16:creationId xmlns:a16="http://schemas.microsoft.com/office/drawing/2014/main" id="{770724C1-1262-C4D1-7639-F5FF784BB13A}"/>
              </a:ext>
            </a:extLst>
          </p:cNvPr>
          <p:cNvPicPr>
            <a:picLocks noChangeAspect="1"/>
          </p:cNvPicPr>
          <p:nvPr userDrawn="1"/>
        </p:nvPicPr>
        <p:blipFill>
          <a:blip r:embed="rId4"/>
          <a:srcRect l="8777" t="14571" r="5853" b="16272"/>
          <a:stretch>
            <a:fillRect/>
          </a:stretch>
        </p:blipFill>
        <p:spPr>
          <a:xfrm>
            <a:off x="4951969" y="483006"/>
            <a:ext cx="2751260" cy="909811"/>
          </a:xfrm>
          <a:prstGeom prst="rect">
            <a:avLst/>
          </a:prstGeom>
        </p:spPr>
      </p:pic>
      <p:sp>
        <p:nvSpPr>
          <p:cNvPr id="3" name="Text Placeholder 2">
            <a:extLst>
              <a:ext uri="{FF2B5EF4-FFF2-40B4-BE49-F238E27FC236}">
                <a16:creationId xmlns:a16="http://schemas.microsoft.com/office/drawing/2014/main" id="{45523D52-032E-DF12-7ADA-11F9A80ABA3E}"/>
              </a:ext>
            </a:extLst>
          </p:cNvPr>
          <p:cNvSpPr>
            <a:spLocks noGrp="1"/>
          </p:cNvSpPr>
          <p:nvPr>
            <p:ph type="body" sz="quarter" idx="13" hasCustomPrompt="1"/>
          </p:nvPr>
        </p:nvSpPr>
        <p:spPr>
          <a:xfrm>
            <a:off x="1225198" y="2934007"/>
            <a:ext cx="10204802" cy="494993"/>
          </a:xfrm>
        </p:spPr>
        <p:txBody>
          <a:bodyPr/>
          <a:lstStyle>
            <a:lvl1pPr algn="ctr">
              <a:buNone/>
              <a:defRPr sz="3200" b="0" i="0"/>
            </a:lvl1pPr>
          </a:lstStyle>
          <a:p>
            <a:r>
              <a:rPr lang="en-US" dirty="0"/>
              <a:t>Sub-Heading</a:t>
            </a:r>
          </a:p>
        </p:txBody>
      </p:sp>
    </p:spTree>
    <p:extLst>
      <p:ext uri="{BB962C8B-B14F-4D97-AF65-F5344CB8AC3E}">
        <p14:creationId xmlns:p14="http://schemas.microsoft.com/office/powerpoint/2010/main" val="428518274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768"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Divider 1">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E901132B-5ED6-C127-FDEC-79ECB327044C}"/>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177350459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Divider 2">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5B2E263C-D736-5A07-8004-CA2E5E655255}"/>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224848118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rimary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76E1C-48C5-B308-241F-A2F67A3B388C}"/>
              </a:ext>
            </a:extLst>
          </p:cNvPr>
          <p:cNvSpPr>
            <a:spLocks noGrp="1"/>
          </p:cNvSpPr>
          <p:nvPr>
            <p:ph type="title"/>
          </p:nvPr>
        </p:nvSpPr>
        <p:spPr/>
        <p:txBody>
          <a:bodyPr/>
          <a:lstStyle>
            <a:lvl1pPr>
              <a:defRPr b="1" i="0">
                <a:latin typeface="Arial Black"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A11BC416-A4B8-2CF0-DE56-0E8CF31D22F6}"/>
              </a:ext>
            </a:extLst>
          </p:cNvPr>
          <p:cNvSpPr>
            <a:spLocks noGrp="1"/>
          </p:cNvSpPr>
          <p:nvPr>
            <p:ph idx="1"/>
          </p:nvPr>
        </p:nvSpPr>
        <p:spPr>
          <a:xfrm>
            <a:off x="453666" y="1943100"/>
            <a:ext cx="11357334" cy="3844242"/>
          </a:xfrm>
        </p:spPr>
        <p:txBody>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263417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Secondary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87CCF-C78E-9EEC-C353-8721EE0B18B5}"/>
              </a:ext>
            </a:extLst>
          </p:cNvPr>
          <p:cNvSpPr>
            <a:spLocks noGrp="1"/>
          </p:cNvSpPr>
          <p:nvPr>
            <p:ph type="title"/>
          </p:nvPr>
        </p:nvSpPr>
        <p:spPr/>
        <p:txBody>
          <a:bodyPr/>
          <a:lstStyle>
            <a:lvl1pPr>
              <a:defRPr b="1" i="0">
                <a:latin typeface="Arial Black"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702D9823-B4D5-51DD-1030-50BC387302E8}"/>
              </a:ext>
            </a:extLst>
          </p:cNvPr>
          <p:cNvSpPr>
            <a:spLocks noGrp="1"/>
          </p:cNvSpPr>
          <p:nvPr>
            <p:ph sz="half" idx="1"/>
          </p:nvPr>
        </p:nvSpPr>
        <p:spPr>
          <a:xfrm>
            <a:off x="453666" y="1943100"/>
            <a:ext cx="5566136" cy="3900488"/>
          </a:xfrm>
        </p:spPr>
        <p:txBody>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2BC50702-3ABE-1282-DD40-535DE9F1D502}"/>
              </a:ext>
            </a:extLst>
          </p:cNvPr>
          <p:cNvSpPr>
            <a:spLocks noGrp="1"/>
          </p:cNvSpPr>
          <p:nvPr>
            <p:ph sz="half" idx="2"/>
          </p:nvPr>
        </p:nvSpPr>
        <p:spPr>
          <a:xfrm>
            <a:off x="6244862" y="1943100"/>
            <a:ext cx="5566136" cy="3900488"/>
          </a:xfrm>
        </p:spPr>
        <p:txBody>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94360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Themeline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C4FB5A9-DEDC-2ED8-838C-D40800E4E65D}"/>
              </a:ext>
            </a:extLst>
          </p:cNvPr>
          <p:cNvPicPr>
            <a:picLocks noChangeAspect="1"/>
          </p:cNvPicPr>
          <p:nvPr userDrawn="1"/>
        </p:nvPicPr>
        <p:blipFill>
          <a:blip r:embed="rId2"/>
          <a:srcRect l="23604" t="33237" r="18347" b="34111"/>
          <a:stretch>
            <a:fillRect/>
          </a:stretch>
        </p:blipFill>
        <p:spPr>
          <a:xfrm>
            <a:off x="-1" y="9059"/>
            <a:ext cx="12192000" cy="6858000"/>
          </a:xfrm>
          <a:prstGeom prst="rect">
            <a:avLst/>
          </a:prstGeom>
        </p:spPr>
      </p:pic>
      <p:pic>
        <p:nvPicPr>
          <p:cNvPr id="7" name="Graphic 6">
            <a:extLst>
              <a:ext uri="{FF2B5EF4-FFF2-40B4-BE49-F238E27FC236}">
                <a16:creationId xmlns:a16="http://schemas.microsoft.com/office/drawing/2014/main" id="{6E1EEDBC-820F-56BB-EE99-EB9ACC607869}"/>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377599" y="3438059"/>
            <a:ext cx="7207455" cy="1805110"/>
          </a:xfrm>
          <a:prstGeom prst="rect">
            <a:avLst/>
          </a:prstGeom>
        </p:spPr>
      </p:pic>
      <p:pic>
        <p:nvPicPr>
          <p:cNvPr id="4" name="Picture 3">
            <a:extLst>
              <a:ext uri="{FF2B5EF4-FFF2-40B4-BE49-F238E27FC236}">
                <a16:creationId xmlns:a16="http://schemas.microsoft.com/office/drawing/2014/main" id="{F8ADB746-CB5A-F6CA-B222-617FCF8E850B}"/>
              </a:ext>
            </a:extLst>
          </p:cNvPr>
          <p:cNvPicPr>
            <a:picLocks noChangeAspect="1"/>
          </p:cNvPicPr>
          <p:nvPr userDrawn="1"/>
        </p:nvPicPr>
        <p:blipFill>
          <a:blip r:embed="rId4">
            <a:alphaModFix amt="50000"/>
          </a:blip>
          <a:srcRect t="20169" r="32727" b="34640"/>
          <a:stretch>
            <a:fillRect/>
          </a:stretch>
        </p:blipFill>
        <p:spPr>
          <a:xfrm>
            <a:off x="1873316" y="0"/>
            <a:ext cx="10318683" cy="6942221"/>
          </a:xfrm>
          <a:prstGeom prst="rect">
            <a:avLst/>
          </a:prstGeom>
        </p:spPr>
      </p:pic>
      <p:pic>
        <p:nvPicPr>
          <p:cNvPr id="2" name="Picture 1">
            <a:extLst>
              <a:ext uri="{FF2B5EF4-FFF2-40B4-BE49-F238E27FC236}">
                <a16:creationId xmlns:a16="http://schemas.microsoft.com/office/drawing/2014/main" id="{DCF5F453-5EE2-7CC3-34E9-5DB6A700BFEC}"/>
              </a:ext>
            </a:extLst>
          </p:cNvPr>
          <p:cNvPicPr>
            <a:picLocks noChangeAspect="1"/>
          </p:cNvPicPr>
          <p:nvPr userDrawn="1"/>
        </p:nvPicPr>
        <p:blipFill>
          <a:blip r:embed="rId5"/>
          <a:srcRect l="8477" t="14317" r="5991" b="19678"/>
          <a:stretch>
            <a:fillRect/>
          </a:stretch>
        </p:blipFill>
        <p:spPr>
          <a:xfrm>
            <a:off x="1377598" y="1534792"/>
            <a:ext cx="3962401" cy="1248228"/>
          </a:xfrm>
          <a:prstGeom prst="rect">
            <a:avLst/>
          </a:prstGeom>
        </p:spPr>
      </p:pic>
    </p:spTree>
    <p:extLst>
      <p:ext uri="{BB962C8B-B14F-4D97-AF65-F5344CB8AC3E}">
        <p14:creationId xmlns:p14="http://schemas.microsoft.com/office/powerpoint/2010/main" val="359714801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extLst>
    <p:ext uri="{DCECCB84-F9BA-43D5-87BE-67443E8EF086}">
      <p15:sldGuideLst xmlns:p15="http://schemas.microsoft.com/office/powerpoint/2012/main">
        <p15:guide id="1" orient="horz" pos="4032"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26E69-5FD6-C10B-0186-DB0087EC683C}"/>
              </a:ext>
            </a:extLst>
          </p:cNvPr>
          <p:cNvSpPr>
            <a:spLocks noGrp="1"/>
          </p:cNvSpPr>
          <p:nvPr>
            <p:ph type="title"/>
          </p:nvPr>
        </p:nvSpPr>
        <p:spPr>
          <a:xfrm>
            <a:off x="453665" y="365125"/>
            <a:ext cx="11357333" cy="1325563"/>
          </a:xfrm>
        </p:spPr>
        <p:txBody>
          <a:bodyPr/>
          <a:lstStyle>
            <a:lvl1pPr>
              <a:defRPr b="1" i="0">
                <a:latin typeface="Arial Black"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389185070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ull Slide Phot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38DA508-4021-BC8E-6F9F-FCBAF2ABB47F}"/>
              </a:ext>
            </a:extLst>
          </p:cNvPr>
          <p:cNvSpPr/>
          <p:nvPr userDrawn="1"/>
        </p:nvSpPr>
        <p:spPr>
          <a:xfrm>
            <a:off x="0" y="0"/>
            <a:ext cx="12013809"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1">
            <a:extLst>
              <a:ext uri="{FF2B5EF4-FFF2-40B4-BE49-F238E27FC236}">
                <a16:creationId xmlns:a16="http://schemas.microsoft.com/office/drawing/2014/main" id="{36A2CF0D-CDAF-F572-F701-F6F66E830DF7}"/>
              </a:ext>
            </a:extLst>
          </p:cNvPr>
          <p:cNvSpPr>
            <a:spLocks noGrp="1"/>
          </p:cNvSpPr>
          <p:nvPr>
            <p:ph type="pic" sz="quarter" idx="13"/>
          </p:nvPr>
        </p:nvSpPr>
        <p:spPr>
          <a:xfrm>
            <a:off x="0" y="0"/>
            <a:ext cx="12192000" cy="6858000"/>
          </a:xfrm>
        </p:spPr>
        <p:txBody>
          <a:bodyPr/>
          <a:lstStyle>
            <a:lvl1pPr>
              <a:defRPr b="0" i="0"/>
            </a:lvl1pPr>
          </a:lstStyle>
          <a:p>
            <a:endParaRPr lang="en-US" dirty="0"/>
          </a:p>
        </p:txBody>
      </p:sp>
    </p:spTree>
    <p:extLst>
      <p:ext uri="{BB962C8B-B14F-4D97-AF65-F5344CB8AC3E}">
        <p14:creationId xmlns:p14="http://schemas.microsoft.com/office/powerpoint/2010/main" val="31990216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D175443B-3B05-1E23-FE33-09B2B124765F}"/>
              </a:ext>
            </a:extLst>
          </p:cNvPr>
          <p:cNvSpPr>
            <a:spLocks noGrp="1"/>
          </p:cNvSpPr>
          <p:nvPr userDrawn="1">
            <p:ph type="title" hasCustomPrompt="1"/>
          </p:nvPr>
        </p:nvSpPr>
        <p:spPr>
          <a:xfrm>
            <a:off x="653690" y="3114698"/>
            <a:ext cx="4632683" cy="1957365"/>
          </a:xfrm>
        </p:spPr>
        <p:txBody>
          <a:bodyPr anchor="b">
            <a:normAutofit/>
          </a:bodyPr>
          <a:lstStyle>
            <a:lvl1pPr>
              <a:defRPr sz="4400" b="1" i="0">
                <a:solidFill>
                  <a:schemeClr val="bg1"/>
                </a:solidFill>
                <a:latin typeface="Arial Black" panose="020B0604020202020204" pitchFamily="34" charset="0"/>
              </a:defRPr>
            </a:lvl1pPr>
          </a:lstStyle>
          <a:p>
            <a:r>
              <a:rPr lang="en-US" dirty="0"/>
              <a:t>Presentation Primary Title</a:t>
            </a:r>
            <a:br>
              <a:rPr lang="en-US" dirty="0"/>
            </a:br>
            <a:r>
              <a:rPr lang="en-US" dirty="0"/>
              <a:t>Goes Here</a:t>
            </a:r>
          </a:p>
        </p:txBody>
      </p:sp>
      <p:sp>
        <p:nvSpPr>
          <p:cNvPr id="16" name="Text Placeholder 13">
            <a:extLst>
              <a:ext uri="{FF2B5EF4-FFF2-40B4-BE49-F238E27FC236}">
                <a16:creationId xmlns:a16="http://schemas.microsoft.com/office/drawing/2014/main" id="{E28AFDB1-995A-E092-EA4B-2E96671DD435}"/>
              </a:ext>
            </a:extLst>
          </p:cNvPr>
          <p:cNvSpPr>
            <a:spLocks noGrp="1"/>
          </p:cNvSpPr>
          <p:nvPr userDrawn="1">
            <p:ph type="body" sz="quarter" idx="13" hasCustomPrompt="1"/>
          </p:nvPr>
        </p:nvSpPr>
        <p:spPr>
          <a:xfrm>
            <a:off x="653690" y="5300664"/>
            <a:ext cx="4632683" cy="814306"/>
          </a:xfrm>
        </p:spPr>
        <p:txBody>
          <a:bodyPr anchor="t">
            <a:normAutofit/>
          </a:bodyPr>
          <a:lstStyle>
            <a:lvl1pPr>
              <a:buNone/>
              <a:defRPr sz="20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Presentation Date / Secondary</a:t>
            </a:r>
          </a:p>
        </p:txBody>
      </p:sp>
      <p:pic>
        <p:nvPicPr>
          <p:cNvPr id="7" name="Picture 6">
            <a:extLst>
              <a:ext uri="{FF2B5EF4-FFF2-40B4-BE49-F238E27FC236}">
                <a16:creationId xmlns:a16="http://schemas.microsoft.com/office/drawing/2014/main" id="{DAA1553D-0D69-EFE6-E614-465FCB9AD107}"/>
              </a:ext>
            </a:extLst>
          </p:cNvPr>
          <p:cNvPicPr>
            <a:picLocks noChangeAspect="1"/>
          </p:cNvPicPr>
          <p:nvPr userDrawn="1"/>
        </p:nvPicPr>
        <p:blipFill>
          <a:blip r:embed="rId3"/>
          <a:srcRect l="8477" t="14317" r="5991" b="19678"/>
          <a:stretch>
            <a:fillRect/>
          </a:stretch>
        </p:blipFill>
        <p:spPr>
          <a:xfrm>
            <a:off x="653690" y="1465943"/>
            <a:ext cx="3962401" cy="1248228"/>
          </a:xfrm>
          <a:prstGeom prst="rect">
            <a:avLst/>
          </a:prstGeom>
        </p:spPr>
      </p:pic>
    </p:spTree>
    <p:extLst>
      <p:ext uri="{BB962C8B-B14F-4D97-AF65-F5344CB8AC3E}">
        <p14:creationId xmlns:p14="http://schemas.microsoft.com/office/powerpoint/2010/main" val="2838973742"/>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792"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Themeline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C4FB5A9-DEDC-2ED8-838C-D40800E4E65D}"/>
              </a:ext>
            </a:extLst>
          </p:cNvPr>
          <p:cNvPicPr>
            <a:picLocks noChangeAspect="1"/>
          </p:cNvPicPr>
          <p:nvPr userDrawn="1"/>
        </p:nvPicPr>
        <p:blipFill>
          <a:blip r:embed="rId2"/>
          <a:srcRect l="23604" t="33237" r="18347" b="34111"/>
          <a:stretch>
            <a:fillRect/>
          </a:stretch>
        </p:blipFill>
        <p:spPr>
          <a:xfrm>
            <a:off x="0" y="1"/>
            <a:ext cx="12192000" cy="6858000"/>
          </a:xfrm>
          <a:prstGeom prst="rect">
            <a:avLst/>
          </a:prstGeom>
        </p:spPr>
      </p:pic>
      <p:pic>
        <p:nvPicPr>
          <p:cNvPr id="7" name="Graphic 6">
            <a:extLst>
              <a:ext uri="{FF2B5EF4-FFF2-40B4-BE49-F238E27FC236}">
                <a16:creationId xmlns:a16="http://schemas.microsoft.com/office/drawing/2014/main" id="{6E1EEDBC-820F-56BB-EE99-EB9ACC607869}"/>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377599" y="3438059"/>
            <a:ext cx="7207455" cy="1805110"/>
          </a:xfrm>
          <a:prstGeom prst="rect">
            <a:avLst/>
          </a:prstGeom>
        </p:spPr>
      </p:pic>
      <p:pic>
        <p:nvPicPr>
          <p:cNvPr id="4" name="Picture 3">
            <a:extLst>
              <a:ext uri="{FF2B5EF4-FFF2-40B4-BE49-F238E27FC236}">
                <a16:creationId xmlns:a16="http://schemas.microsoft.com/office/drawing/2014/main" id="{F8ADB746-CB5A-F6CA-B222-617FCF8E850B}"/>
              </a:ext>
            </a:extLst>
          </p:cNvPr>
          <p:cNvPicPr>
            <a:picLocks noChangeAspect="1"/>
          </p:cNvPicPr>
          <p:nvPr userDrawn="1"/>
        </p:nvPicPr>
        <p:blipFill>
          <a:blip r:embed="rId4">
            <a:alphaModFix amt="50000"/>
          </a:blip>
          <a:srcRect t="20169" r="32727" b="34640"/>
          <a:stretch>
            <a:fillRect/>
          </a:stretch>
        </p:blipFill>
        <p:spPr>
          <a:xfrm>
            <a:off x="1873316" y="0"/>
            <a:ext cx="10318683" cy="6942221"/>
          </a:xfrm>
          <a:prstGeom prst="rect">
            <a:avLst/>
          </a:prstGeom>
        </p:spPr>
      </p:pic>
      <p:pic>
        <p:nvPicPr>
          <p:cNvPr id="2" name="Picture 1">
            <a:extLst>
              <a:ext uri="{FF2B5EF4-FFF2-40B4-BE49-F238E27FC236}">
                <a16:creationId xmlns:a16="http://schemas.microsoft.com/office/drawing/2014/main" id="{DCF5F453-5EE2-7CC3-34E9-5DB6A700BFEC}"/>
              </a:ext>
            </a:extLst>
          </p:cNvPr>
          <p:cNvPicPr>
            <a:picLocks noChangeAspect="1"/>
          </p:cNvPicPr>
          <p:nvPr userDrawn="1"/>
        </p:nvPicPr>
        <p:blipFill>
          <a:blip r:embed="rId5"/>
          <a:srcRect l="8477" t="14317" r="5991" b="19678"/>
          <a:stretch>
            <a:fillRect/>
          </a:stretch>
        </p:blipFill>
        <p:spPr>
          <a:xfrm>
            <a:off x="1377598" y="1534792"/>
            <a:ext cx="3962401" cy="1248228"/>
          </a:xfrm>
          <a:prstGeom prst="rect">
            <a:avLst/>
          </a:prstGeom>
        </p:spPr>
      </p:pic>
    </p:spTree>
    <p:extLst>
      <p:ext uri="{BB962C8B-B14F-4D97-AF65-F5344CB8AC3E}">
        <p14:creationId xmlns:p14="http://schemas.microsoft.com/office/powerpoint/2010/main" val="148949680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extLst>
    <p:ext uri="{DCECCB84-F9BA-43D5-87BE-67443E8EF086}">
      <p15:sldGuideLst xmlns:p15="http://schemas.microsoft.com/office/powerpoint/2012/main">
        <p15:guide id="1" orient="horz" pos="4032"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hemelin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446650-B1C9-F597-4293-F8A9C782C120}"/>
              </a:ext>
            </a:extLst>
          </p:cNvPr>
          <p:cNvPicPr>
            <a:picLocks noChangeAspect="1"/>
          </p:cNvPicPr>
          <p:nvPr userDrawn="1"/>
        </p:nvPicPr>
        <p:blipFill>
          <a:blip r:embed="rId2">
            <a:alphaModFix amt="70000"/>
          </a:blip>
          <a:srcRect l="30740" t="20169" r="168" b="34640"/>
          <a:stretch>
            <a:fillRect/>
          </a:stretch>
        </p:blipFill>
        <p:spPr>
          <a:xfrm>
            <a:off x="0" y="-21056"/>
            <a:ext cx="10597674" cy="6942221"/>
          </a:xfrm>
          <a:prstGeom prst="rect">
            <a:avLst/>
          </a:prstGeom>
        </p:spPr>
      </p:pic>
      <p:pic>
        <p:nvPicPr>
          <p:cNvPr id="8" name="Picture 7">
            <a:extLst>
              <a:ext uri="{FF2B5EF4-FFF2-40B4-BE49-F238E27FC236}">
                <a16:creationId xmlns:a16="http://schemas.microsoft.com/office/drawing/2014/main" id="{F5B5B2B5-3C83-F915-87C0-836F1C60CC5D}"/>
              </a:ext>
            </a:extLst>
          </p:cNvPr>
          <p:cNvPicPr>
            <a:picLocks noChangeAspect="1"/>
          </p:cNvPicPr>
          <p:nvPr userDrawn="1"/>
        </p:nvPicPr>
        <p:blipFill>
          <a:blip r:embed="rId2">
            <a:alphaModFix amt="70000"/>
          </a:blip>
          <a:srcRect l="30740" t="20169" r="168" b="34640"/>
          <a:stretch>
            <a:fillRect/>
          </a:stretch>
        </p:blipFill>
        <p:spPr>
          <a:xfrm>
            <a:off x="0" y="-1"/>
            <a:ext cx="10597674" cy="6942221"/>
          </a:xfrm>
          <a:prstGeom prst="rect">
            <a:avLst/>
          </a:prstGeom>
        </p:spPr>
      </p:pic>
      <p:pic>
        <p:nvPicPr>
          <p:cNvPr id="2" name="Picture 1">
            <a:extLst>
              <a:ext uri="{FF2B5EF4-FFF2-40B4-BE49-F238E27FC236}">
                <a16:creationId xmlns:a16="http://schemas.microsoft.com/office/drawing/2014/main" id="{EDD4C5B1-3855-23B0-BA98-F7D4D39C8DD0}"/>
              </a:ext>
            </a:extLst>
          </p:cNvPr>
          <p:cNvPicPr>
            <a:picLocks noChangeAspect="1"/>
          </p:cNvPicPr>
          <p:nvPr userDrawn="1"/>
        </p:nvPicPr>
        <p:blipFill>
          <a:blip r:embed="rId3"/>
          <a:srcRect l="17917" t="33608" r="24026" b="33333"/>
          <a:stretch>
            <a:fillRect/>
          </a:stretch>
        </p:blipFill>
        <p:spPr>
          <a:xfrm>
            <a:off x="1" y="0"/>
            <a:ext cx="12192000" cy="6942221"/>
          </a:xfrm>
          <a:prstGeom prst="rect">
            <a:avLst/>
          </a:prstGeom>
        </p:spPr>
      </p:pic>
      <p:pic>
        <p:nvPicPr>
          <p:cNvPr id="11" name="Picture 10">
            <a:extLst>
              <a:ext uri="{FF2B5EF4-FFF2-40B4-BE49-F238E27FC236}">
                <a16:creationId xmlns:a16="http://schemas.microsoft.com/office/drawing/2014/main" id="{4B9C12A5-6BFA-6CE7-5606-B67DBEBF085A}"/>
              </a:ext>
            </a:extLst>
          </p:cNvPr>
          <p:cNvPicPr>
            <a:picLocks noChangeAspect="1"/>
          </p:cNvPicPr>
          <p:nvPr userDrawn="1"/>
        </p:nvPicPr>
        <p:blipFill>
          <a:blip r:embed="rId2">
            <a:alphaModFix amt="70000"/>
          </a:blip>
          <a:srcRect l="30740" t="20169" r="168" b="34640"/>
          <a:stretch>
            <a:fillRect/>
          </a:stretch>
        </p:blipFill>
        <p:spPr>
          <a:xfrm>
            <a:off x="0" y="-42111"/>
            <a:ext cx="10597674" cy="6942221"/>
          </a:xfrm>
          <a:prstGeom prst="rect">
            <a:avLst/>
          </a:prstGeom>
        </p:spPr>
      </p:pic>
      <p:pic>
        <p:nvPicPr>
          <p:cNvPr id="7" name="Graphic 6">
            <a:extLst>
              <a:ext uri="{FF2B5EF4-FFF2-40B4-BE49-F238E27FC236}">
                <a16:creationId xmlns:a16="http://schemas.microsoft.com/office/drawing/2014/main" id="{6E1EEDBC-820F-56BB-EE99-EB9ACC607869}"/>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980275" y="2653615"/>
            <a:ext cx="6283658" cy="1573745"/>
          </a:xfrm>
          <a:prstGeom prst="rect">
            <a:avLst/>
          </a:prstGeom>
        </p:spPr>
      </p:pic>
      <p:pic>
        <p:nvPicPr>
          <p:cNvPr id="4" name="Picture 3">
            <a:extLst>
              <a:ext uri="{FF2B5EF4-FFF2-40B4-BE49-F238E27FC236}">
                <a16:creationId xmlns:a16="http://schemas.microsoft.com/office/drawing/2014/main" id="{008C067C-F37E-8236-6CB4-2A039D39573A}"/>
              </a:ext>
            </a:extLst>
          </p:cNvPr>
          <p:cNvPicPr>
            <a:picLocks noChangeAspect="1"/>
          </p:cNvPicPr>
          <p:nvPr userDrawn="1"/>
        </p:nvPicPr>
        <p:blipFill>
          <a:blip r:embed="rId5"/>
          <a:srcRect l="22340" t="30238" r="37811" b="34006"/>
          <a:stretch>
            <a:fillRect/>
          </a:stretch>
        </p:blipFill>
        <p:spPr>
          <a:xfrm>
            <a:off x="7821416" y="2110156"/>
            <a:ext cx="3906121" cy="2743200"/>
          </a:xfrm>
          <a:prstGeom prst="rect">
            <a:avLst/>
          </a:prstGeom>
        </p:spPr>
      </p:pic>
      <p:pic>
        <p:nvPicPr>
          <p:cNvPr id="6" name="Picture 5">
            <a:extLst>
              <a:ext uri="{FF2B5EF4-FFF2-40B4-BE49-F238E27FC236}">
                <a16:creationId xmlns:a16="http://schemas.microsoft.com/office/drawing/2014/main" id="{6F48D0AA-C159-DE96-DF2E-F0D81335FD07}"/>
              </a:ext>
            </a:extLst>
          </p:cNvPr>
          <p:cNvPicPr>
            <a:picLocks noChangeAspect="1"/>
          </p:cNvPicPr>
          <p:nvPr userDrawn="1"/>
        </p:nvPicPr>
        <p:blipFill>
          <a:blip r:embed="rId6"/>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209080224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extLst>
    <p:ext uri="{DCECCB84-F9BA-43D5-87BE-67443E8EF086}">
      <p15:sldGuideLst xmlns:p15="http://schemas.microsoft.com/office/powerpoint/2012/main">
        <p15:guide id="1" orient="horz" pos="4032" userDrawn="1">
          <p15:clr>
            <a:srgbClr val="FBAE40"/>
          </p15:clr>
        </p15:guide>
        <p15:guide id="2" pos="3864"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Themeline 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3358174-C16F-58A0-683E-C3C352E958A8}"/>
              </a:ext>
            </a:extLst>
          </p:cNvPr>
          <p:cNvPicPr>
            <a:picLocks noChangeAspect="1"/>
          </p:cNvPicPr>
          <p:nvPr userDrawn="1"/>
        </p:nvPicPr>
        <p:blipFill>
          <a:blip r:embed="rId2"/>
          <a:srcRect l="18741" t="33468" r="27603" b="33468"/>
          <a:stretch>
            <a:fillRect/>
          </a:stretch>
        </p:blipFill>
        <p:spPr>
          <a:xfrm>
            <a:off x="-1" y="0"/>
            <a:ext cx="12192001" cy="6858000"/>
          </a:xfrm>
          <a:prstGeom prst="rect">
            <a:avLst/>
          </a:prstGeom>
        </p:spPr>
      </p:pic>
      <p:pic>
        <p:nvPicPr>
          <p:cNvPr id="6" name="Picture 5">
            <a:extLst>
              <a:ext uri="{FF2B5EF4-FFF2-40B4-BE49-F238E27FC236}">
                <a16:creationId xmlns:a16="http://schemas.microsoft.com/office/drawing/2014/main" id="{A4FAD320-4515-5169-C97A-674C01C37AE3}"/>
              </a:ext>
            </a:extLst>
          </p:cNvPr>
          <p:cNvPicPr>
            <a:picLocks noChangeAspect="1"/>
          </p:cNvPicPr>
          <p:nvPr userDrawn="1"/>
        </p:nvPicPr>
        <p:blipFill>
          <a:blip r:embed="rId3">
            <a:alphaModFix amt="20000"/>
          </a:blip>
          <a:stretch>
            <a:fillRect/>
          </a:stretch>
        </p:blipFill>
        <p:spPr>
          <a:xfrm>
            <a:off x="616480" y="-2102814"/>
            <a:ext cx="11063627" cy="11063627"/>
          </a:xfrm>
          <a:prstGeom prst="rect">
            <a:avLst/>
          </a:prstGeom>
        </p:spPr>
      </p:pic>
      <p:pic>
        <p:nvPicPr>
          <p:cNvPr id="12" name="Graphic 11">
            <a:extLst>
              <a:ext uri="{FF2B5EF4-FFF2-40B4-BE49-F238E27FC236}">
                <a16:creationId xmlns:a16="http://schemas.microsoft.com/office/drawing/2014/main" id="{CCE6A908-6523-75F9-6EC9-8692E0C5977B}"/>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1489440" y="2275285"/>
            <a:ext cx="9213119" cy="2307429"/>
          </a:xfrm>
          <a:prstGeom prst="rect">
            <a:avLst/>
          </a:prstGeom>
        </p:spPr>
      </p:pic>
      <p:pic>
        <p:nvPicPr>
          <p:cNvPr id="4" name="Picture 3">
            <a:extLst>
              <a:ext uri="{FF2B5EF4-FFF2-40B4-BE49-F238E27FC236}">
                <a16:creationId xmlns:a16="http://schemas.microsoft.com/office/drawing/2014/main" id="{2D0D807C-8A72-2888-0DC9-27E821391C58}"/>
              </a:ext>
            </a:extLst>
          </p:cNvPr>
          <p:cNvPicPr>
            <a:picLocks noChangeAspect="1"/>
          </p:cNvPicPr>
          <p:nvPr userDrawn="1"/>
        </p:nvPicPr>
        <p:blipFill>
          <a:blip r:embed="rId5"/>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153996840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extLst>
    <p:ext uri="{DCECCB84-F9BA-43D5-87BE-67443E8EF086}">
      <p15:sldGuideLst xmlns:p15="http://schemas.microsoft.com/office/powerpoint/2012/main">
        <p15:guide id="1" orient="horz" pos="4032"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Themeline 4">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Grp="1" noRot="1" noChangeAspect="1" noMove="1" noResize="1" noEditPoints="1" noAdjustHandles="1" noChangeArrowheads="1" noChangeShapeType="1" noCrop="1"/>
          </p:cNvPicPr>
          <p:nvPr userDrawn="1"/>
        </p:nvPicPr>
        <p:blipFill>
          <a:blip r:embed="rId2"/>
          <a:src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15FEC0E4-5E7A-E587-B1AB-B0A93CB42133}"/>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225199" y="4829181"/>
            <a:ext cx="4138977" cy="1036608"/>
          </a:xfrm>
          <a:prstGeom prst="rect">
            <a:avLst/>
          </a:prstGeom>
        </p:spPr>
      </p:pic>
      <p:pic>
        <p:nvPicPr>
          <p:cNvPr id="5" name="Picture 4">
            <a:extLst>
              <a:ext uri="{FF2B5EF4-FFF2-40B4-BE49-F238E27FC236}">
                <a16:creationId xmlns:a16="http://schemas.microsoft.com/office/drawing/2014/main" id="{5A70B2A7-6F61-C15E-DC2A-9F7E26B6174A}"/>
              </a:ext>
            </a:extLst>
          </p:cNvPr>
          <p:cNvPicPr>
            <a:picLocks noChangeAspect="1"/>
          </p:cNvPicPr>
          <p:nvPr userDrawn="1"/>
        </p:nvPicPr>
        <p:blipFill>
          <a:blip r:embed="rId4"/>
          <a:srcRect l="8477" t="14317" r="5991" b="19678"/>
          <a:stretch>
            <a:fillRect/>
          </a:stretch>
        </p:blipFill>
        <p:spPr>
          <a:xfrm>
            <a:off x="1225199" y="1596570"/>
            <a:ext cx="3962401" cy="1248228"/>
          </a:xfrm>
          <a:prstGeom prst="rect">
            <a:avLst/>
          </a:prstGeom>
        </p:spPr>
      </p:pic>
    </p:spTree>
    <p:extLst>
      <p:ext uri="{BB962C8B-B14F-4D97-AF65-F5344CB8AC3E}">
        <p14:creationId xmlns:p14="http://schemas.microsoft.com/office/powerpoint/2010/main" val="3595586932"/>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3792"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Themeline 5">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1" name="Graphic 10">
            <a:extLst>
              <a:ext uri="{FF2B5EF4-FFF2-40B4-BE49-F238E27FC236}">
                <a16:creationId xmlns:a16="http://schemas.microsoft.com/office/drawing/2014/main" id="{DC547ACE-87F6-2166-1E35-DA295ECE17AF}"/>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225200" y="4829181"/>
            <a:ext cx="4138974" cy="1036608"/>
          </a:xfrm>
          <a:prstGeom prst="rect">
            <a:avLst/>
          </a:prstGeom>
        </p:spPr>
      </p:pic>
      <p:pic>
        <p:nvPicPr>
          <p:cNvPr id="5" name="Picture 4">
            <a:extLst>
              <a:ext uri="{FF2B5EF4-FFF2-40B4-BE49-F238E27FC236}">
                <a16:creationId xmlns:a16="http://schemas.microsoft.com/office/drawing/2014/main" id="{6347AA15-984D-10B1-75D5-2ABDCB1752DF}"/>
              </a:ext>
            </a:extLst>
          </p:cNvPr>
          <p:cNvPicPr>
            <a:picLocks noChangeAspect="1"/>
          </p:cNvPicPr>
          <p:nvPr userDrawn="1"/>
        </p:nvPicPr>
        <p:blipFill>
          <a:blip r:embed="rId4"/>
          <a:srcRect l="8477" t="14317" r="5991" b="19678"/>
          <a:stretch>
            <a:fillRect/>
          </a:stretch>
        </p:blipFill>
        <p:spPr>
          <a:xfrm>
            <a:off x="1225199" y="1465943"/>
            <a:ext cx="3962401" cy="1248228"/>
          </a:xfrm>
          <a:prstGeom prst="rect">
            <a:avLst/>
          </a:prstGeom>
        </p:spPr>
      </p:pic>
    </p:spTree>
    <p:extLst>
      <p:ext uri="{BB962C8B-B14F-4D97-AF65-F5344CB8AC3E}">
        <p14:creationId xmlns:p14="http://schemas.microsoft.com/office/powerpoint/2010/main" val="405244362"/>
      </p:ext>
    </p:extLst>
  </p:cSld>
  <p:clrMapOvr>
    <a:masterClrMapping/>
  </p:clrMapOvr>
  <p:extLst>
    <p:ext uri="{DCECCB84-F9BA-43D5-87BE-67443E8EF086}">
      <p15:sldGuideLst xmlns:p15="http://schemas.microsoft.com/office/powerpoint/2012/main">
        <p15:guide id="1" orient="horz" pos="1656"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Themeline 6">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2" name="Graphic 11">
            <a:extLst>
              <a:ext uri="{FF2B5EF4-FFF2-40B4-BE49-F238E27FC236}">
                <a16:creationId xmlns:a16="http://schemas.microsoft.com/office/drawing/2014/main" id="{116B808D-8777-FD12-43C6-1E661E14ADD8}"/>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225200" y="4829181"/>
            <a:ext cx="4138974" cy="1036607"/>
          </a:xfrm>
          <a:prstGeom prst="rect">
            <a:avLst/>
          </a:prstGeom>
        </p:spPr>
      </p:pic>
      <p:pic>
        <p:nvPicPr>
          <p:cNvPr id="5" name="Picture 4">
            <a:extLst>
              <a:ext uri="{FF2B5EF4-FFF2-40B4-BE49-F238E27FC236}">
                <a16:creationId xmlns:a16="http://schemas.microsoft.com/office/drawing/2014/main" id="{E52DAD31-212E-E85A-FD21-0EE2684ABFE6}"/>
              </a:ext>
            </a:extLst>
          </p:cNvPr>
          <p:cNvPicPr>
            <a:picLocks noChangeAspect="1"/>
          </p:cNvPicPr>
          <p:nvPr userDrawn="1"/>
        </p:nvPicPr>
        <p:blipFill>
          <a:blip r:embed="rId4"/>
          <a:srcRect l="8477" t="14317" r="5991" b="19678"/>
          <a:stretch>
            <a:fillRect/>
          </a:stretch>
        </p:blipFill>
        <p:spPr>
          <a:xfrm>
            <a:off x="1225200" y="1465943"/>
            <a:ext cx="3962401" cy="1248228"/>
          </a:xfrm>
          <a:prstGeom prst="rect">
            <a:avLst/>
          </a:prstGeom>
        </p:spPr>
      </p:pic>
    </p:spTree>
    <p:extLst>
      <p:ext uri="{BB962C8B-B14F-4D97-AF65-F5344CB8AC3E}">
        <p14:creationId xmlns:p14="http://schemas.microsoft.com/office/powerpoint/2010/main" val="880800454"/>
      </p:ext>
    </p:extLst>
  </p:cSld>
  <p:clrMapOvr>
    <a:masterClrMapping/>
  </p:clrMapOvr>
  <p:extLst>
    <p:ext uri="{DCECCB84-F9BA-43D5-87BE-67443E8EF086}">
      <p15:sldGuideLst xmlns:p15="http://schemas.microsoft.com/office/powerpoint/2012/main">
        <p15:guide id="1" orient="horz" pos="1656"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ub-Section Title 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5BFA32D-D8D7-404A-A1A3-F6CC0BFC57E0}"/>
              </a:ext>
            </a:extLst>
          </p:cNvPr>
          <p:cNvPicPr>
            <a:picLocks noChangeAspect="1"/>
          </p:cNvPicPr>
          <p:nvPr userDrawn="1"/>
        </p:nvPicPr>
        <p:blipFill>
          <a:blip r:embed="rId2"/>
          <a:srcRect l="18741" t="33468" r="27604" b="33466"/>
          <a:stretch>
            <a:fillRect/>
          </a:stretch>
        </p:blipFill>
        <p:spPr>
          <a:xfrm>
            <a:off x="1" y="0"/>
            <a:ext cx="12192000" cy="6858000"/>
          </a:xfrm>
          <a:prstGeom prst="rect">
            <a:avLst/>
          </a:prstGeom>
        </p:spPr>
      </p:pic>
      <p:pic>
        <p:nvPicPr>
          <p:cNvPr id="10" name="Picture 9">
            <a:extLst>
              <a:ext uri="{FF2B5EF4-FFF2-40B4-BE49-F238E27FC236}">
                <a16:creationId xmlns:a16="http://schemas.microsoft.com/office/drawing/2014/main" id="{2C17D038-F011-ED54-05CC-FB40309BBF65}"/>
              </a:ext>
            </a:extLst>
          </p:cNvPr>
          <p:cNvPicPr>
            <a:picLocks noChangeAspect="1"/>
          </p:cNvPicPr>
          <p:nvPr userDrawn="1"/>
        </p:nvPicPr>
        <p:blipFill>
          <a:blip r:embed="rId3">
            <a:alphaModFix amt="20000"/>
          </a:blip>
          <a:stretch>
            <a:fillRect/>
          </a:stretch>
        </p:blipFill>
        <p:spPr>
          <a:xfrm>
            <a:off x="1526383" y="-1140617"/>
            <a:ext cx="9139233" cy="9139233"/>
          </a:xfrm>
          <a:prstGeom prst="rect">
            <a:avLst/>
          </a:prstGeom>
        </p:spPr>
      </p:pic>
      <p:sp>
        <p:nvSpPr>
          <p:cNvPr id="2" name="Title 1">
            <a:extLst>
              <a:ext uri="{FF2B5EF4-FFF2-40B4-BE49-F238E27FC236}">
                <a16:creationId xmlns:a16="http://schemas.microsoft.com/office/drawing/2014/main" id="{1301295E-DBCC-AE71-96D0-69B41E3353D4}"/>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Arial Black" panose="020B0604020202020204" pitchFamily="34" charset="0"/>
              </a:defRPr>
            </a:lvl1pPr>
          </a:lstStyle>
          <a:p>
            <a:r>
              <a:rPr lang="en-US" dirty="0"/>
              <a:t>Click to edit Master title style</a:t>
            </a:r>
          </a:p>
        </p:txBody>
      </p:sp>
      <p:pic>
        <p:nvPicPr>
          <p:cNvPr id="9" name="Picture 8">
            <a:extLst>
              <a:ext uri="{FF2B5EF4-FFF2-40B4-BE49-F238E27FC236}">
                <a16:creationId xmlns:a16="http://schemas.microsoft.com/office/drawing/2014/main" id="{0E016CB8-5FD1-4F29-17BA-F9B4C62C6A50}"/>
              </a:ext>
            </a:extLst>
          </p:cNvPr>
          <p:cNvPicPr>
            <a:picLocks noChangeAspect="1"/>
          </p:cNvPicPr>
          <p:nvPr userDrawn="1"/>
        </p:nvPicPr>
        <p:blipFill>
          <a:blip r:embed="rId4"/>
          <a:stretch>
            <a:fillRect/>
          </a:stretch>
        </p:blipFill>
        <p:spPr>
          <a:xfrm>
            <a:off x="4372267" y="-1463377"/>
            <a:ext cx="14243197" cy="9784752"/>
          </a:xfrm>
          <a:prstGeom prst="rect">
            <a:avLst/>
          </a:prstGeom>
        </p:spPr>
      </p:pic>
      <p:pic>
        <p:nvPicPr>
          <p:cNvPr id="5" name="Picture 4">
            <a:extLst>
              <a:ext uri="{FF2B5EF4-FFF2-40B4-BE49-F238E27FC236}">
                <a16:creationId xmlns:a16="http://schemas.microsoft.com/office/drawing/2014/main" id="{8C5221B0-649A-CD41-6062-5C7D332D65ED}"/>
              </a:ext>
            </a:extLst>
          </p:cNvPr>
          <p:cNvPicPr>
            <a:picLocks noChangeAspect="1"/>
          </p:cNvPicPr>
          <p:nvPr userDrawn="1"/>
        </p:nvPicPr>
        <p:blipFill>
          <a:blip r:embed="rId5"/>
          <a:srcRect l="8477" t="14317" r="5991" b="19678"/>
          <a:stretch>
            <a:fillRect/>
          </a:stretch>
        </p:blipFill>
        <p:spPr>
          <a:xfrm>
            <a:off x="361066" y="5822687"/>
            <a:ext cx="1973396" cy="621655"/>
          </a:xfrm>
          <a:prstGeom prst="rect">
            <a:avLst/>
          </a:prstGeom>
        </p:spPr>
      </p:pic>
      <p:sp>
        <p:nvSpPr>
          <p:cNvPr id="4" name="Text Placeholder 13">
            <a:extLst>
              <a:ext uri="{FF2B5EF4-FFF2-40B4-BE49-F238E27FC236}">
                <a16:creationId xmlns:a16="http://schemas.microsoft.com/office/drawing/2014/main" id="{F928C215-8F40-858E-6A6D-A899BE8B430C}"/>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spTree>
    <p:extLst>
      <p:ext uri="{BB962C8B-B14F-4D97-AF65-F5344CB8AC3E}">
        <p14:creationId xmlns:p14="http://schemas.microsoft.com/office/powerpoint/2010/main" val="267394709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Themeline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DD4C5B1-3855-23B0-BA98-F7D4D39C8DD0}"/>
              </a:ext>
            </a:extLst>
          </p:cNvPr>
          <p:cNvPicPr>
            <a:picLocks noChangeAspect="1"/>
          </p:cNvPicPr>
          <p:nvPr userDrawn="1"/>
        </p:nvPicPr>
        <p:blipFill>
          <a:blip r:embed="rId2"/>
          <a:srcRect l="17917" t="33608" r="24026" b="33333"/>
          <a:stretch>
            <a:fillRect/>
          </a:stretch>
        </p:blipFill>
        <p:spPr>
          <a:xfrm>
            <a:off x="1" y="0"/>
            <a:ext cx="12192000" cy="6942221"/>
          </a:xfrm>
          <a:prstGeom prst="rect">
            <a:avLst/>
          </a:prstGeom>
        </p:spPr>
      </p:pic>
      <p:pic>
        <p:nvPicPr>
          <p:cNvPr id="11" name="Picture 10">
            <a:extLst>
              <a:ext uri="{FF2B5EF4-FFF2-40B4-BE49-F238E27FC236}">
                <a16:creationId xmlns:a16="http://schemas.microsoft.com/office/drawing/2014/main" id="{4B9C12A5-6BFA-6CE7-5606-B67DBEBF085A}"/>
              </a:ext>
            </a:extLst>
          </p:cNvPr>
          <p:cNvPicPr>
            <a:picLocks noChangeAspect="1"/>
          </p:cNvPicPr>
          <p:nvPr userDrawn="1"/>
        </p:nvPicPr>
        <p:blipFill>
          <a:blip r:embed="rId3">
            <a:alphaModFix amt="70000"/>
          </a:blip>
          <a:srcRect l="30740" t="20169" r="168" b="34640"/>
          <a:stretch>
            <a:fillRect/>
          </a:stretch>
        </p:blipFill>
        <p:spPr>
          <a:xfrm>
            <a:off x="0" y="-42111"/>
            <a:ext cx="10597674" cy="6942221"/>
          </a:xfrm>
          <a:prstGeom prst="rect">
            <a:avLst/>
          </a:prstGeom>
        </p:spPr>
      </p:pic>
      <p:pic>
        <p:nvPicPr>
          <p:cNvPr id="7" name="Graphic 6">
            <a:extLst>
              <a:ext uri="{FF2B5EF4-FFF2-40B4-BE49-F238E27FC236}">
                <a16:creationId xmlns:a16="http://schemas.microsoft.com/office/drawing/2014/main" id="{6E1EEDBC-820F-56BB-EE99-EB9ACC607869}"/>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980275" y="2653615"/>
            <a:ext cx="6283658" cy="1573745"/>
          </a:xfrm>
          <a:prstGeom prst="rect">
            <a:avLst/>
          </a:prstGeom>
        </p:spPr>
      </p:pic>
      <p:pic>
        <p:nvPicPr>
          <p:cNvPr id="4" name="Picture 3">
            <a:extLst>
              <a:ext uri="{FF2B5EF4-FFF2-40B4-BE49-F238E27FC236}">
                <a16:creationId xmlns:a16="http://schemas.microsoft.com/office/drawing/2014/main" id="{008C067C-F37E-8236-6CB4-2A039D39573A}"/>
              </a:ext>
            </a:extLst>
          </p:cNvPr>
          <p:cNvPicPr>
            <a:picLocks noChangeAspect="1"/>
          </p:cNvPicPr>
          <p:nvPr userDrawn="1"/>
        </p:nvPicPr>
        <p:blipFill>
          <a:blip r:embed="rId5"/>
          <a:srcRect t="-1071" r="7617" b="-733"/>
          <a:stretch>
            <a:fillRect/>
          </a:stretch>
        </p:blipFill>
        <p:spPr>
          <a:xfrm>
            <a:off x="7821417" y="2019877"/>
            <a:ext cx="3608584" cy="5090615"/>
          </a:xfrm>
          <a:prstGeom prst="rect">
            <a:avLst/>
          </a:prstGeom>
        </p:spPr>
      </p:pic>
      <p:pic>
        <p:nvPicPr>
          <p:cNvPr id="6" name="Picture 5">
            <a:extLst>
              <a:ext uri="{FF2B5EF4-FFF2-40B4-BE49-F238E27FC236}">
                <a16:creationId xmlns:a16="http://schemas.microsoft.com/office/drawing/2014/main" id="{6F48D0AA-C159-DE96-DF2E-F0D81335FD07}"/>
              </a:ext>
            </a:extLst>
          </p:cNvPr>
          <p:cNvPicPr>
            <a:picLocks noChangeAspect="1"/>
          </p:cNvPicPr>
          <p:nvPr userDrawn="1"/>
        </p:nvPicPr>
        <p:blipFill>
          <a:blip r:embed="rId6"/>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266956732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extLst>
    <p:ext uri="{DCECCB84-F9BA-43D5-87BE-67443E8EF086}">
      <p15:sldGuideLst xmlns:p15="http://schemas.microsoft.com/office/powerpoint/2012/main">
        <p15:guide id="1" orient="horz" pos="4032" userDrawn="1">
          <p15:clr>
            <a:srgbClr val="FBAE40"/>
          </p15:clr>
        </p15:guide>
        <p15:guide id="2" pos="3864"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ub-Section Title 2">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1"/>
            <a:ext cx="12192000" cy="6858000"/>
          </a:xfrm>
          <a:prstGeom prst="rect">
            <a:avLst/>
          </a:prstGeom>
        </p:spPr>
      </p:pic>
      <p:sp>
        <p:nvSpPr>
          <p:cNvPr id="10" name="Title 1">
            <a:extLst>
              <a:ext uri="{FF2B5EF4-FFF2-40B4-BE49-F238E27FC236}">
                <a16:creationId xmlns:a16="http://schemas.microsoft.com/office/drawing/2014/main" id="{90F9C144-E503-8287-F697-9C0EC70DB7E2}"/>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Arial Black" panose="020B0604020202020204" pitchFamily="34" charset="0"/>
              </a:defRPr>
            </a:lvl1pPr>
          </a:lstStyle>
          <a:p>
            <a:r>
              <a:rPr lang="en-US" dirty="0"/>
              <a:t>Click to edit Master title style</a:t>
            </a:r>
          </a:p>
        </p:txBody>
      </p:sp>
      <p:pic>
        <p:nvPicPr>
          <p:cNvPr id="5" name="Picture 4">
            <a:extLst>
              <a:ext uri="{FF2B5EF4-FFF2-40B4-BE49-F238E27FC236}">
                <a16:creationId xmlns:a16="http://schemas.microsoft.com/office/drawing/2014/main" id="{AF826588-979F-F416-64BA-5F7D3D649E11}"/>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
        <p:nvSpPr>
          <p:cNvPr id="6" name="Text Placeholder 13">
            <a:extLst>
              <a:ext uri="{FF2B5EF4-FFF2-40B4-BE49-F238E27FC236}">
                <a16:creationId xmlns:a16="http://schemas.microsoft.com/office/drawing/2014/main" id="{7C44297B-E795-02A1-5805-A7222F0095AF}"/>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spTree>
    <p:extLst>
      <p:ext uri="{BB962C8B-B14F-4D97-AF65-F5344CB8AC3E}">
        <p14:creationId xmlns:p14="http://schemas.microsoft.com/office/powerpoint/2010/main" val="17847602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ub-Section Title 3">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49C687B1-30C5-FE24-AA66-D680B4571A19}"/>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Arial Black" panose="020B0604020202020204" pitchFamily="34" charset="0"/>
              </a:defRPr>
            </a:lvl1pPr>
          </a:lstStyle>
          <a:p>
            <a:r>
              <a:rPr lang="en-US" dirty="0"/>
              <a:t>Click to edit Master title style</a:t>
            </a:r>
          </a:p>
        </p:txBody>
      </p:sp>
      <p:pic>
        <p:nvPicPr>
          <p:cNvPr id="5" name="Picture 4">
            <a:extLst>
              <a:ext uri="{FF2B5EF4-FFF2-40B4-BE49-F238E27FC236}">
                <a16:creationId xmlns:a16="http://schemas.microsoft.com/office/drawing/2014/main" id="{FADFE40C-C291-497C-0382-D1E0BC8ABAD0}"/>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
        <p:nvSpPr>
          <p:cNvPr id="6" name="Text Placeholder 13">
            <a:extLst>
              <a:ext uri="{FF2B5EF4-FFF2-40B4-BE49-F238E27FC236}">
                <a16:creationId xmlns:a16="http://schemas.microsoft.com/office/drawing/2014/main" id="{43B3D85D-286D-609A-28CF-91C598E1D66B}"/>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spTree>
    <p:extLst>
      <p:ext uri="{BB962C8B-B14F-4D97-AF65-F5344CB8AC3E}">
        <p14:creationId xmlns:p14="http://schemas.microsoft.com/office/powerpoint/2010/main" val="254411896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ub-Section Title 4">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07FBDC57-6D97-9BAB-0B25-D66B9A10BA95}"/>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Arial Black" panose="020B0604020202020204" pitchFamily="34" charset="0"/>
              </a:defRPr>
            </a:lvl1pPr>
          </a:lstStyle>
          <a:p>
            <a:r>
              <a:rPr lang="en-US" dirty="0"/>
              <a:t>Click to edit Master title style</a:t>
            </a:r>
          </a:p>
        </p:txBody>
      </p:sp>
      <p:pic>
        <p:nvPicPr>
          <p:cNvPr id="5" name="Picture 4">
            <a:extLst>
              <a:ext uri="{FF2B5EF4-FFF2-40B4-BE49-F238E27FC236}">
                <a16:creationId xmlns:a16="http://schemas.microsoft.com/office/drawing/2014/main" id="{757E4912-A5D6-C5A5-BD90-C8EEB047A2D6}"/>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
        <p:nvSpPr>
          <p:cNvPr id="6" name="Text Placeholder 13">
            <a:extLst>
              <a:ext uri="{FF2B5EF4-FFF2-40B4-BE49-F238E27FC236}">
                <a16:creationId xmlns:a16="http://schemas.microsoft.com/office/drawing/2014/main" id="{15A6B270-5612-DE63-EEB1-3B5ED84231AA}"/>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spTree>
    <p:extLst>
      <p:ext uri="{BB962C8B-B14F-4D97-AF65-F5344CB8AC3E}">
        <p14:creationId xmlns:p14="http://schemas.microsoft.com/office/powerpoint/2010/main" val="43817277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ub-Section Title 5">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AF2A534C-4C59-DF00-54AA-7DB8A42097DB}"/>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Arial Black" panose="020B0604020202020204" pitchFamily="34" charset="0"/>
              </a:defRPr>
            </a:lvl1pPr>
          </a:lstStyle>
          <a:p>
            <a:r>
              <a:rPr lang="en-US" dirty="0"/>
              <a:t>Click to edit Master title style</a:t>
            </a:r>
          </a:p>
        </p:txBody>
      </p:sp>
      <p:sp>
        <p:nvSpPr>
          <p:cNvPr id="11" name="Text Placeholder 13">
            <a:extLst>
              <a:ext uri="{FF2B5EF4-FFF2-40B4-BE49-F238E27FC236}">
                <a16:creationId xmlns:a16="http://schemas.microsoft.com/office/drawing/2014/main" id="{1C2475DD-E169-8EFE-8E49-FEA15E75DD5C}"/>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pic>
        <p:nvPicPr>
          <p:cNvPr id="5" name="Picture 4">
            <a:extLst>
              <a:ext uri="{FF2B5EF4-FFF2-40B4-BE49-F238E27FC236}">
                <a16:creationId xmlns:a16="http://schemas.microsoft.com/office/drawing/2014/main" id="{F297BB23-81B8-998B-5A5B-CE7CB3EC32CC}"/>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20598195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ub-Section Title 6">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4" name="Title 1">
            <a:extLst>
              <a:ext uri="{FF2B5EF4-FFF2-40B4-BE49-F238E27FC236}">
                <a16:creationId xmlns:a16="http://schemas.microsoft.com/office/drawing/2014/main" id="{D4F8EC5A-B83A-C7E2-BFDA-C0573F51D47D}"/>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Arial Black" panose="020B0604020202020204" pitchFamily="34" charset="0"/>
              </a:defRPr>
            </a:lvl1pPr>
          </a:lstStyle>
          <a:p>
            <a:r>
              <a:rPr lang="en-US" dirty="0"/>
              <a:t>Click to edit Master title style</a:t>
            </a:r>
          </a:p>
        </p:txBody>
      </p:sp>
      <p:pic>
        <p:nvPicPr>
          <p:cNvPr id="5" name="Picture 4">
            <a:extLst>
              <a:ext uri="{FF2B5EF4-FFF2-40B4-BE49-F238E27FC236}">
                <a16:creationId xmlns:a16="http://schemas.microsoft.com/office/drawing/2014/main" id="{A71A7013-BD47-A030-3EA2-DB64360A7C87}"/>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
        <p:nvSpPr>
          <p:cNvPr id="6" name="Text Placeholder 13">
            <a:extLst>
              <a:ext uri="{FF2B5EF4-FFF2-40B4-BE49-F238E27FC236}">
                <a16:creationId xmlns:a16="http://schemas.microsoft.com/office/drawing/2014/main" id="{689EDDC5-6E4B-4DD6-241B-28BCAB7FC415}"/>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spTree>
    <p:extLst>
      <p:ext uri="{BB962C8B-B14F-4D97-AF65-F5344CB8AC3E}">
        <p14:creationId xmlns:p14="http://schemas.microsoft.com/office/powerpoint/2010/main" val="133234487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768"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ub-Section Title 7">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6" name="Title 1">
            <a:extLst>
              <a:ext uri="{FF2B5EF4-FFF2-40B4-BE49-F238E27FC236}">
                <a16:creationId xmlns:a16="http://schemas.microsoft.com/office/drawing/2014/main" id="{C896A4F9-BCAC-FAD1-113D-FFDA61F84F44}"/>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Arial Black" panose="020B0604020202020204" pitchFamily="34" charset="0"/>
              </a:defRPr>
            </a:lvl1pPr>
          </a:lstStyle>
          <a:p>
            <a:r>
              <a:rPr lang="en-US" dirty="0"/>
              <a:t>Click to edit Master title style</a:t>
            </a:r>
          </a:p>
        </p:txBody>
      </p:sp>
      <p:pic>
        <p:nvPicPr>
          <p:cNvPr id="9" name="Picture 8">
            <a:extLst>
              <a:ext uri="{FF2B5EF4-FFF2-40B4-BE49-F238E27FC236}">
                <a16:creationId xmlns:a16="http://schemas.microsoft.com/office/drawing/2014/main" id="{129EFDB0-2636-5CCC-8F07-ED188797DBF7}"/>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
        <p:nvSpPr>
          <p:cNvPr id="5" name="Text Placeholder 13">
            <a:extLst>
              <a:ext uri="{FF2B5EF4-FFF2-40B4-BE49-F238E27FC236}">
                <a16:creationId xmlns:a16="http://schemas.microsoft.com/office/drawing/2014/main" id="{A988E805-20F9-AFD4-C0E9-15BEC0D6C94C}"/>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spTree>
    <p:extLst>
      <p:ext uri="{BB962C8B-B14F-4D97-AF65-F5344CB8AC3E}">
        <p14:creationId xmlns:p14="http://schemas.microsoft.com/office/powerpoint/2010/main" val="22580632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ub-Section Title 8">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376A570-81B5-7AC9-2DE6-CD547EAEBA7C}"/>
              </a:ext>
            </a:extLst>
          </p:cNvPr>
          <p:cNvSpPr/>
          <p:nvPr userDrawn="1"/>
        </p:nvSpPr>
        <p:spPr>
          <a:xfrm>
            <a:off x="-1" y="1"/>
            <a:ext cx="12192001" cy="685800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439B9023-FB00-BA3A-4262-325DA893469D}"/>
              </a:ext>
            </a:extLst>
          </p:cNvPr>
          <p:cNvPicPr>
            <a:picLocks noChangeAspect="1"/>
          </p:cNvPicPr>
          <p:nvPr userDrawn="1"/>
        </p:nvPicPr>
        <p:blipFill>
          <a:blip r:embed="rId2"/>
          <a:srcRect l="1248" r="10695" b="40988"/>
          <a:stretch>
            <a:fillRect/>
          </a:stretch>
        </p:blipFill>
        <p:spPr>
          <a:xfrm>
            <a:off x="-2" y="288211"/>
            <a:ext cx="12192000" cy="6569788"/>
          </a:xfrm>
          <a:prstGeom prst="rect">
            <a:avLst/>
          </a:prstGeom>
        </p:spPr>
      </p:pic>
      <p:pic>
        <p:nvPicPr>
          <p:cNvPr id="12" name="Picture 11">
            <a:extLst>
              <a:ext uri="{FF2B5EF4-FFF2-40B4-BE49-F238E27FC236}">
                <a16:creationId xmlns:a16="http://schemas.microsoft.com/office/drawing/2014/main" id="{3828D7E4-2480-EED9-D7B5-ECBAAF148508}"/>
              </a:ext>
            </a:extLst>
          </p:cNvPr>
          <p:cNvPicPr>
            <a:picLocks noChangeAspect="1"/>
          </p:cNvPicPr>
          <p:nvPr userDrawn="1"/>
        </p:nvPicPr>
        <p:blipFill>
          <a:blip r:embed="rId3">
            <a:duotone>
              <a:prstClr val="black"/>
              <a:schemeClr val="accent4">
                <a:tint val="45000"/>
                <a:satMod val="400000"/>
              </a:schemeClr>
            </a:duotone>
          </a:blip>
          <a:srcRect t="7885" r="5580" b="39084"/>
          <a:stretch>
            <a:fillRect/>
          </a:stretch>
        </p:blipFill>
        <p:spPr>
          <a:xfrm>
            <a:off x="1" y="-1"/>
            <a:ext cx="12192000" cy="6858001"/>
          </a:xfrm>
          <a:prstGeom prst="rect">
            <a:avLst/>
          </a:prstGeom>
        </p:spPr>
      </p:pic>
      <p:sp>
        <p:nvSpPr>
          <p:cNvPr id="17" name="Title 1">
            <a:extLst>
              <a:ext uri="{FF2B5EF4-FFF2-40B4-BE49-F238E27FC236}">
                <a16:creationId xmlns:a16="http://schemas.microsoft.com/office/drawing/2014/main" id="{1F2F40F2-87E7-7328-A843-62354C9F3525}"/>
              </a:ext>
            </a:extLst>
          </p:cNvPr>
          <p:cNvSpPr>
            <a:spLocks noGrp="1"/>
          </p:cNvSpPr>
          <p:nvPr>
            <p:ph type="title"/>
          </p:nvPr>
        </p:nvSpPr>
        <p:spPr>
          <a:xfrm>
            <a:off x="1225198" y="1483464"/>
            <a:ext cx="10204802" cy="1245458"/>
          </a:xfrm>
        </p:spPr>
        <p:txBody>
          <a:bodyPr anchor="b">
            <a:noAutofit/>
          </a:bodyPr>
          <a:lstStyle>
            <a:lvl1pPr algn="ctr">
              <a:defRPr sz="4400" b="1" i="0">
                <a:solidFill>
                  <a:schemeClr val="tx1"/>
                </a:solidFill>
                <a:latin typeface="Arial Black" panose="020B0604020202020204" pitchFamily="34" charset="0"/>
              </a:defRPr>
            </a:lvl1pPr>
          </a:lstStyle>
          <a:p>
            <a:endParaRPr lang="en-US" dirty="0"/>
          </a:p>
        </p:txBody>
      </p:sp>
      <p:pic>
        <p:nvPicPr>
          <p:cNvPr id="5" name="Picture 4">
            <a:extLst>
              <a:ext uri="{FF2B5EF4-FFF2-40B4-BE49-F238E27FC236}">
                <a16:creationId xmlns:a16="http://schemas.microsoft.com/office/drawing/2014/main" id="{770724C1-1262-C4D1-7639-F5FF784BB13A}"/>
              </a:ext>
            </a:extLst>
          </p:cNvPr>
          <p:cNvPicPr>
            <a:picLocks noChangeAspect="1"/>
          </p:cNvPicPr>
          <p:nvPr userDrawn="1"/>
        </p:nvPicPr>
        <p:blipFill>
          <a:blip r:embed="rId4"/>
          <a:srcRect l="8777" t="14571" r="5853" b="16272"/>
          <a:stretch>
            <a:fillRect/>
          </a:stretch>
        </p:blipFill>
        <p:spPr>
          <a:xfrm>
            <a:off x="4951969" y="483006"/>
            <a:ext cx="2751260" cy="909811"/>
          </a:xfrm>
          <a:prstGeom prst="rect">
            <a:avLst/>
          </a:prstGeom>
        </p:spPr>
      </p:pic>
      <p:sp>
        <p:nvSpPr>
          <p:cNvPr id="3" name="Text Placeholder 2">
            <a:extLst>
              <a:ext uri="{FF2B5EF4-FFF2-40B4-BE49-F238E27FC236}">
                <a16:creationId xmlns:a16="http://schemas.microsoft.com/office/drawing/2014/main" id="{D58AA736-91D5-450E-AF2F-2796A46FD122}"/>
              </a:ext>
            </a:extLst>
          </p:cNvPr>
          <p:cNvSpPr>
            <a:spLocks noGrp="1"/>
          </p:cNvSpPr>
          <p:nvPr>
            <p:ph type="body" sz="quarter" idx="13" hasCustomPrompt="1"/>
          </p:nvPr>
        </p:nvSpPr>
        <p:spPr>
          <a:xfrm>
            <a:off x="1225198" y="2934007"/>
            <a:ext cx="10204802" cy="494993"/>
          </a:xfrm>
        </p:spPr>
        <p:txBody>
          <a:bodyPr/>
          <a:lstStyle>
            <a:lvl1pPr algn="ctr">
              <a:buNone/>
              <a:defRPr sz="3200" b="0" i="0"/>
            </a:lvl1pPr>
          </a:lstStyle>
          <a:p>
            <a:r>
              <a:rPr lang="en-US" dirty="0"/>
              <a:t>Sub-Heading</a:t>
            </a:r>
          </a:p>
        </p:txBody>
      </p:sp>
    </p:spTree>
    <p:extLst>
      <p:ext uri="{BB962C8B-B14F-4D97-AF65-F5344CB8AC3E}">
        <p14:creationId xmlns:p14="http://schemas.microsoft.com/office/powerpoint/2010/main" val="8652262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768"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Divider 1">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E901132B-5ED6-C127-FDEC-79ECB327044C}"/>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12941763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Divider 2">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5B2E263C-D736-5A07-8004-CA2E5E655255}"/>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15816962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rimary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76E1C-48C5-B308-241F-A2F67A3B388C}"/>
              </a:ext>
            </a:extLst>
          </p:cNvPr>
          <p:cNvSpPr>
            <a:spLocks noGrp="1"/>
          </p:cNvSpPr>
          <p:nvPr>
            <p:ph type="title"/>
          </p:nvPr>
        </p:nvSpPr>
        <p:spPr/>
        <p:txBody>
          <a:bodyPr/>
          <a:lstStyle>
            <a:lvl1pPr>
              <a:defRPr b="1" i="0">
                <a:latin typeface="Arial Black"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A11BC416-A4B8-2CF0-DE56-0E8CF31D22F6}"/>
              </a:ext>
            </a:extLst>
          </p:cNvPr>
          <p:cNvSpPr>
            <a:spLocks noGrp="1"/>
          </p:cNvSpPr>
          <p:nvPr>
            <p:ph idx="1"/>
          </p:nvPr>
        </p:nvSpPr>
        <p:spPr>
          <a:xfrm>
            <a:off x="453666" y="1943100"/>
            <a:ext cx="11357334" cy="3844242"/>
          </a:xfrm>
        </p:spPr>
        <p:txBody>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21066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Themeline 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3358174-C16F-58A0-683E-C3C352E958A8}"/>
              </a:ext>
            </a:extLst>
          </p:cNvPr>
          <p:cNvPicPr>
            <a:picLocks noChangeAspect="1"/>
          </p:cNvPicPr>
          <p:nvPr userDrawn="1"/>
        </p:nvPicPr>
        <p:blipFill>
          <a:blip r:embed="rId2"/>
          <a:srcRect l="18741" t="33468" r="27603" b="33468"/>
          <a:stretch>
            <a:fillRect/>
          </a:stretch>
        </p:blipFill>
        <p:spPr>
          <a:xfrm>
            <a:off x="-1" y="0"/>
            <a:ext cx="12192001" cy="6858000"/>
          </a:xfrm>
          <a:prstGeom prst="rect">
            <a:avLst/>
          </a:prstGeom>
        </p:spPr>
      </p:pic>
      <p:pic>
        <p:nvPicPr>
          <p:cNvPr id="12" name="Graphic 11">
            <a:extLst>
              <a:ext uri="{FF2B5EF4-FFF2-40B4-BE49-F238E27FC236}">
                <a16:creationId xmlns:a16="http://schemas.microsoft.com/office/drawing/2014/main" id="{CCE6A908-6523-75F9-6EC9-8692E0C5977B}"/>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489440" y="2275285"/>
            <a:ext cx="9213119" cy="2307429"/>
          </a:xfrm>
          <a:prstGeom prst="rect">
            <a:avLst/>
          </a:prstGeom>
        </p:spPr>
      </p:pic>
      <p:pic>
        <p:nvPicPr>
          <p:cNvPr id="4" name="Picture 3">
            <a:extLst>
              <a:ext uri="{FF2B5EF4-FFF2-40B4-BE49-F238E27FC236}">
                <a16:creationId xmlns:a16="http://schemas.microsoft.com/office/drawing/2014/main" id="{2D0D807C-8A72-2888-0DC9-27E821391C58}"/>
              </a:ext>
            </a:extLst>
          </p:cNvPr>
          <p:cNvPicPr>
            <a:picLocks noChangeAspect="1"/>
          </p:cNvPicPr>
          <p:nvPr userDrawn="1"/>
        </p:nvPicPr>
        <p:blipFill>
          <a:blip r:embed="rId4"/>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320098570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extLst>
    <p:ext uri="{DCECCB84-F9BA-43D5-87BE-67443E8EF086}">
      <p15:sldGuideLst xmlns:p15="http://schemas.microsoft.com/office/powerpoint/2012/main">
        <p15:guide id="1" orient="horz" pos="4032"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Secondary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87CCF-C78E-9EEC-C353-8721EE0B18B5}"/>
              </a:ext>
            </a:extLst>
          </p:cNvPr>
          <p:cNvSpPr>
            <a:spLocks noGrp="1"/>
          </p:cNvSpPr>
          <p:nvPr>
            <p:ph type="title"/>
          </p:nvPr>
        </p:nvSpPr>
        <p:spPr/>
        <p:txBody>
          <a:bodyPr/>
          <a:lstStyle>
            <a:lvl1pPr>
              <a:defRPr b="1" i="0">
                <a:latin typeface="Arial Black"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702D9823-B4D5-51DD-1030-50BC387302E8}"/>
              </a:ext>
            </a:extLst>
          </p:cNvPr>
          <p:cNvSpPr>
            <a:spLocks noGrp="1"/>
          </p:cNvSpPr>
          <p:nvPr>
            <p:ph sz="half" idx="1"/>
          </p:nvPr>
        </p:nvSpPr>
        <p:spPr>
          <a:xfrm>
            <a:off x="453666" y="1943100"/>
            <a:ext cx="5566136" cy="3900488"/>
          </a:xfrm>
        </p:spPr>
        <p:txBody>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2BC50702-3ABE-1282-DD40-535DE9F1D502}"/>
              </a:ext>
            </a:extLst>
          </p:cNvPr>
          <p:cNvSpPr>
            <a:spLocks noGrp="1"/>
          </p:cNvSpPr>
          <p:nvPr>
            <p:ph sz="half" idx="2"/>
          </p:nvPr>
        </p:nvSpPr>
        <p:spPr>
          <a:xfrm>
            <a:off x="6244862" y="1943100"/>
            <a:ext cx="5566136" cy="3900488"/>
          </a:xfrm>
        </p:spPr>
        <p:txBody>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738540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26E69-5FD6-C10B-0186-DB0087EC683C}"/>
              </a:ext>
            </a:extLst>
          </p:cNvPr>
          <p:cNvSpPr>
            <a:spLocks noGrp="1"/>
          </p:cNvSpPr>
          <p:nvPr>
            <p:ph type="title"/>
          </p:nvPr>
        </p:nvSpPr>
        <p:spPr>
          <a:xfrm>
            <a:off x="453665" y="365125"/>
            <a:ext cx="11357333" cy="1325563"/>
          </a:xfrm>
        </p:spPr>
        <p:txBody>
          <a:bodyPr/>
          <a:lstStyle>
            <a:lvl1pPr>
              <a:defRPr b="1" i="0">
                <a:latin typeface="Arial Black"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7163986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Full Slide Phot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38DA508-4021-BC8E-6F9F-FCBAF2ABB47F}"/>
              </a:ext>
            </a:extLst>
          </p:cNvPr>
          <p:cNvSpPr/>
          <p:nvPr userDrawn="1"/>
        </p:nvSpPr>
        <p:spPr>
          <a:xfrm>
            <a:off x="0" y="0"/>
            <a:ext cx="12013809"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1">
            <a:extLst>
              <a:ext uri="{FF2B5EF4-FFF2-40B4-BE49-F238E27FC236}">
                <a16:creationId xmlns:a16="http://schemas.microsoft.com/office/drawing/2014/main" id="{36A2CF0D-CDAF-F572-F701-F6F66E830DF7}"/>
              </a:ext>
            </a:extLst>
          </p:cNvPr>
          <p:cNvSpPr>
            <a:spLocks noGrp="1"/>
          </p:cNvSpPr>
          <p:nvPr>
            <p:ph type="pic" sz="quarter" idx="13"/>
          </p:nvPr>
        </p:nvSpPr>
        <p:spPr>
          <a:xfrm>
            <a:off x="0" y="0"/>
            <a:ext cx="12192000" cy="6858000"/>
          </a:xfrm>
        </p:spPr>
        <p:txBody>
          <a:bodyPr/>
          <a:lstStyle>
            <a:lvl1pPr>
              <a:defRPr b="0" i="0"/>
            </a:lvl1pPr>
          </a:lstStyle>
          <a:p>
            <a:endParaRPr lang="en-US" dirty="0"/>
          </a:p>
        </p:txBody>
      </p:sp>
    </p:spTree>
    <p:extLst>
      <p:ext uri="{BB962C8B-B14F-4D97-AF65-F5344CB8AC3E}">
        <p14:creationId xmlns:p14="http://schemas.microsoft.com/office/powerpoint/2010/main" val="35355778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D175443B-3B05-1E23-FE33-09B2B124765F}"/>
              </a:ext>
            </a:extLst>
          </p:cNvPr>
          <p:cNvSpPr>
            <a:spLocks noGrp="1"/>
          </p:cNvSpPr>
          <p:nvPr userDrawn="1">
            <p:ph type="title" hasCustomPrompt="1"/>
          </p:nvPr>
        </p:nvSpPr>
        <p:spPr>
          <a:xfrm>
            <a:off x="653690" y="3114698"/>
            <a:ext cx="4632683" cy="1957365"/>
          </a:xfrm>
        </p:spPr>
        <p:txBody>
          <a:bodyPr anchor="b">
            <a:normAutofit/>
          </a:bodyPr>
          <a:lstStyle>
            <a:lvl1pPr>
              <a:defRPr sz="4400" b="1" i="0">
                <a:solidFill>
                  <a:schemeClr val="bg1"/>
                </a:solidFill>
                <a:latin typeface="Arial Black" panose="020B0604020202020204" pitchFamily="34" charset="0"/>
              </a:defRPr>
            </a:lvl1pPr>
          </a:lstStyle>
          <a:p>
            <a:r>
              <a:rPr lang="en-US" dirty="0"/>
              <a:t>Presentation Primary Title</a:t>
            </a:r>
            <a:br>
              <a:rPr lang="en-US" dirty="0"/>
            </a:br>
            <a:r>
              <a:rPr lang="en-US" dirty="0"/>
              <a:t>Goes Here</a:t>
            </a:r>
          </a:p>
        </p:txBody>
      </p:sp>
      <p:sp>
        <p:nvSpPr>
          <p:cNvPr id="16" name="Text Placeholder 13">
            <a:extLst>
              <a:ext uri="{FF2B5EF4-FFF2-40B4-BE49-F238E27FC236}">
                <a16:creationId xmlns:a16="http://schemas.microsoft.com/office/drawing/2014/main" id="{E28AFDB1-995A-E092-EA4B-2E96671DD435}"/>
              </a:ext>
            </a:extLst>
          </p:cNvPr>
          <p:cNvSpPr>
            <a:spLocks noGrp="1"/>
          </p:cNvSpPr>
          <p:nvPr userDrawn="1">
            <p:ph type="body" sz="quarter" idx="13" hasCustomPrompt="1"/>
          </p:nvPr>
        </p:nvSpPr>
        <p:spPr>
          <a:xfrm>
            <a:off x="653690" y="5300664"/>
            <a:ext cx="4632683" cy="814306"/>
          </a:xfrm>
        </p:spPr>
        <p:txBody>
          <a:bodyPr anchor="t">
            <a:normAutofit/>
          </a:bodyPr>
          <a:lstStyle>
            <a:lvl1pPr>
              <a:buNone/>
              <a:defRPr sz="2000" b="0" i="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Presentation Date / Secondary</a:t>
            </a:r>
          </a:p>
        </p:txBody>
      </p:sp>
      <p:pic>
        <p:nvPicPr>
          <p:cNvPr id="7" name="Picture 6">
            <a:extLst>
              <a:ext uri="{FF2B5EF4-FFF2-40B4-BE49-F238E27FC236}">
                <a16:creationId xmlns:a16="http://schemas.microsoft.com/office/drawing/2014/main" id="{DAA1553D-0D69-EFE6-E614-465FCB9AD107}"/>
              </a:ext>
            </a:extLst>
          </p:cNvPr>
          <p:cNvPicPr>
            <a:picLocks noChangeAspect="1"/>
          </p:cNvPicPr>
          <p:nvPr userDrawn="1"/>
        </p:nvPicPr>
        <p:blipFill>
          <a:blip r:embed="rId3"/>
          <a:srcRect l="8477" t="14317" r="5991" b="19678"/>
          <a:stretch>
            <a:fillRect/>
          </a:stretch>
        </p:blipFill>
        <p:spPr>
          <a:xfrm>
            <a:off x="653690" y="1465943"/>
            <a:ext cx="3962401" cy="1248228"/>
          </a:xfrm>
          <a:prstGeom prst="rect">
            <a:avLst/>
          </a:prstGeom>
        </p:spPr>
      </p:pic>
    </p:spTree>
    <p:extLst>
      <p:ext uri="{BB962C8B-B14F-4D97-AF65-F5344CB8AC3E}">
        <p14:creationId xmlns:p14="http://schemas.microsoft.com/office/powerpoint/2010/main" val="58561794"/>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792"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Themeline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C4FB5A9-DEDC-2ED8-838C-D40800E4E65D}"/>
              </a:ext>
            </a:extLst>
          </p:cNvPr>
          <p:cNvPicPr>
            <a:picLocks noChangeAspect="1"/>
          </p:cNvPicPr>
          <p:nvPr userDrawn="1"/>
        </p:nvPicPr>
        <p:blipFill>
          <a:blip r:embed="rId2"/>
          <a:srcRect l="23604" t="33237" r="18347" b="34111"/>
          <a:stretch>
            <a:fillRect/>
          </a:stretch>
        </p:blipFill>
        <p:spPr>
          <a:xfrm>
            <a:off x="0" y="1"/>
            <a:ext cx="12192000" cy="6858000"/>
          </a:xfrm>
          <a:prstGeom prst="rect">
            <a:avLst/>
          </a:prstGeom>
        </p:spPr>
      </p:pic>
      <p:pic>
        <p:nvPicPr>
          <p:cNvPr id="7" name="Graphic 6">
            <a:extLst>
              <a:ext uri="{FF2B5EF4-FFF2-40B4-BE49-F238E27FC236}">
                <a16:creationId xmlns:a16="http://schemas.microsoft.com/office/drawing/2014/main" id="{6E1EEDBC-820F-56BB-EE99-EB9ACC607869}"/>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377599" y="3438059"/>
            <a:ext cx="7207455" cy="1805110"/>
          </a:xfrm>
          <a:prstGeom prst="rect">
            <a:avLst/>
          </a:prstGeom>
        </p:spPr>
      </p:pic>
      <p:pic>
        <p:nvPicPr>
          <p:cNvPr id="4" name="Picture 3">
            <a:extLst>
              <a:ext uri="{FF2B5EF4-FFF2-40B4-BE49-F238E27FC236}">
                <a16:creationId xmlns:a16="http://schemas.microsoft.com/office/drawing/2014/main" id="{F8ADB746-CB5A-F6CA-B222-617FCF8E850B}"/>
              </a:ext>
            </a:extLst>
          </p:cNvPr>
          <p:cNvPicPr>
            <a:picLocks noChangeAspect="1"/>
          </p:cNvPicPr>
          <p:nvPr userDrawn="1"/>
        </p:nvPicPr>
        <p:blipFill>
          <a:blip r:embed="rId4">
            <a:alphaModFix amt="50000"/>
          </a:blip>
          <a:srcRect t="20169" r="32727" b="34640"/>
          <a:stretch>
            <a:fillRect/>
          </a:stretch>
        </p:blipFill>
        <p:spPr>
          <a:xfrm>
            <a:off x="1873316" y="0"/>
            <a:ext cx="10318683" cy="6942221"/>
          </a:xfrm>
          <a:prstGeom prst="rect">
            <a:avLst/>
          </a:prstGeom>
        </p:spPr>
      </p:pic>
      <p:pic>
        <p:nvPicPr>
          <p:cNvPr id="2" name="Picture 1">
            <a:extLst>
              <a:ext uri="{FF2B5EF4-FFF2-40B4-BE49-F238E27FC236}">
                <a16:creationId xmlns:a16="http://schemas.microsoft.com/office/drawing/2014/main" id="{DCF5F453-5EE2-7CC3-34E9-5DB6A700BFEC}"/>
              </a:ext>
            </a:extLst>
          </p:cNvPr>
          <p:cNvPicPr>
            <a:picLocks noChangeAspect="1"/>
          </p:cNvPicPr>
          <p:nvPr userDrawn="1"/>
        </p:nvPicPr>
        <p:blipFill>
          <a:blip r:embed="rId5"/>
          <a:srcRect l="8477" t="14317" r="5991" b="19678"/>
          <a:stretch>
            <a:fillRect/>
          </a:stretch>
        </p:blipFill>
        <p:spPr>
          <a:xfrm>
            <a:off x="1377598" y="1534792"/>
            <a:ext cx="3962401" cy="1248228"/>
          </a:xfrm>
          <a:prstGeom prst="rect">
            <a:avLst/>
          </a:prstGeom>
        </p:spPr>
      </p:pic>
    </p:spTree>
    <p:extLst>
      <p:ext uri="{BB962C8B-B14F-4D97-AF65-F5344CB8AC3E}">
        <p14:creationId xmlns:p14="http://schemas.microsoft.com/office/powerpoint/2010/main" val="326386579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extLst>
    <p:ext uri="{DCECCB84-F9BA-43D5-87BE-67443E8EF086}">
      <p15:sldGuideLst xmlns:p15="http://schemas.microsoft.com/office/powerpoint/2012/main">
        <p15:guide id="1" orient="horz" pos="4032" userDrawn="1">
          <p15:clr>
            <a:srgbClr val="FBAE40"/>
          </p15:clr>
        </p15:guide>
        <p15:guide id="2" pos="3840"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Themeline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DD4C5B1-3855-23B0-BA98-F7D4D39C8DD0}"/>
              </a:ext>
            </a:extLst>
          </p:cNvPr>
          <p:cNvPicPr>
            <a:picLocks noChangeAspect="1"/>
          </p:cNvPicPr>
          <p:nvPr userDrawn="1"/>
        </p:nvPicPr>
        <p:blipFill>
          <a:blip r:embed="rId2"/>
          <a:srcRect l="17917" t="33608" r="24026" b="33333"/>
          <a:stretch>
            <a:fillRect/>
          </a:stretch>
        </p:blipFill>
        <p:spPr>
          <a:xfrm>
            <a:off x="1" y="0"/>
            <a:ext cx="12192000" cy="6942221"/>
          </a:xfrm>
          <a:prstGeom prst="rect">
            <a:avLst/>
          </a:prstGeom>
        </p:spPr>
      </p:pic>
      <p:pic>
        <p:nvPicPr>
          <p:cNvPr id="11" name="Picture 10">
            <a:extLst>
              <a:ext uri="{FF2B5EF4-FFF2-40B4-BE49-F238E27FC236}">
                <a16:creationId xmlns:a16="http://schemas.microsoft.com/office/drawing/2014/main" id="{4B9C12A5-6BFA-6CE7-5606-B67DBEBF085A}"/>
              </a:ext>
            </a:extLst>
          </p:cNvPr>
          <p:cNvPicPr>
            <a:picLocks noChangeAspect="1"/>
          </p:cNvPicPr>
          <p:nvPr userDrawn="1"/>
        </p:nvPicPr>
        <p:blipFill>
          <a:blip r:embed="rId3">
            <a:alphaModFix amt="70000"/>
          </a:blip>
          <a:srcRect l="30740" t="20169" r="168" b="34640"/>
          <a:stretch>
            <a:fillRect/>
          </a:stretch>
        </p:blipFill>
        <p:spPr>
          <a:xfrm>
            <a:off x="0" y="-42111"/>
            <a:ext cx="10597674" cy="6942221"/>
          </a:xfrm>
          <a:prstGeom prst="rect">
            <a:avLst/>
          </a:prstGeom>
        </p:spPr>
      </p:pic>
      <p:pic>
        <p:nvPicPr>
          <p:cNvPr id="7" name="Graphic 6">
            <a:extLst>
              <a:ext uri="{FF2B5EF4-FFF2-40B4-BE49-F238E27FC236}">
                <a16:creationId xmlns:a16="http://schemas.microsoft.com/office/drawing/2014/main" id="{6E1EEDBC-820F-56BB-EE99-EB9ACC607869}"/>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980275" y="2653615"/>
            <a:ext cx="6283658" cy="1573745"/>
          </a:xfrm>
          <a:prstGeom prst="rect">
            <a:avLst/>
          </a:prstGeom>
        </p:spPr>
      </p:pic>
      <p:pic>
        <p:nvPicPr>
          <p:cNvPr id="4" name="Picture 3">
            <a:extLst>
              <a:ext uri="{FF2B5EF4-FFF2-40B4-BE49-F238E27FC236}">
                <a16:creationId xmlns:a16="http://schemas.microsoft.com/office/drawing/2014/main" id="{008C067C-F37E-8236-6CB4-2A039D39573A}"/>
              </a:ext>
            </a:extLst>
          </p:cNvPr>
          <p:cNvPicPr>
            <a:picLocks noChangeAspect="1"/>
          </p:cNvPicPr>
          <p:nvPr userDrawn="1"/>
        </p:nvPicPr>
        <p:blipFill>
          <a:blip r:embed="rId5"/>
          <a:srcRect l="22340" t="30238" r="37811" b="34006"/>
          <a:stretch>
            <a:fillRect/>
          </a:stretch>
        </p:blipFill>
        <p:spPr>
          <a:xfrm>
            <a:off x="7821416" y="2110156"/>
            <a:ext cx="3906121" cy="2743200"/>
          </a:xfrm>
          <a:prstGeom prst="rect">
            <a:avLst/>
          </a:prstGeom>
        </p:spPr>
      </p:pic>
      <p:pic>
        <p:nvPicPr>
          <p:cNvPr id="6" name="Picture 5">
            <a:extLst>
              <a:ext uri="{FF2B5EF4-FFF2-40B4-BE49-F238E27FC236}">
                <a16:creationId xmlns:a16="http://schemas.microsoft.com/office/drawing/2014/main" id="{6F48D0AA-C159-DE96-DF2E-F0D81335FD07}"/>
              </a:ext>
            </a:extLst>
          </p:cNvPr>
          <p:cNvPicPr>
            <a:picLocks noChangeAspect="1"/>
          </p:cNvPicPr>
          <p:nvPr userDrawn="1"/>
        </p:nvPicPr>
        <p:blipFill>
          <a:blip r:embed="rId6"/>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8304741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extLst>
    <p:ext uri="{DCECCB84-F9BA-43D5-87BE-67443E8EF086}">
      <p15:sldGuideLst xmlns:p15="http://schemas.microsoft.com/office/powerpoint/2012/main">
        <p15:guide id="1" orient="horz" pos="4032" userDrawn="1">
          <p15:clr>
            <a:srgbClr val="FBAE40"/>
          </p15:clr>
        </p15:guide>
        <p15:guide id="2" pos="3864"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Themeline 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3358174-C16F-58A0-683E-C3C352E958A8}"/>
              </a:ext>
            </a:extLst>
          </p:cNvPr>
          <p:cNvPicPr>
            <a:picLocks noChangeAspect="1"/>
          </p:cNvPicPr>
          <p:nvPr userDrawn="1"/>
        </p:nvPicPr>
        <p:blipFill>
          <a:blip r:embed="rId2"/>
          <a:srcRect l="18741" t="33468" r="27603" b="33468"/>
          <a:stretch>
            <a:fillRect/>
          </a:stretch>
        </p:blipFill>
        <p:spPr>
          <a:xfrm>
            <a:off x="-1" y="0"/>
            <a:ext cx="12192001" cy="6858000"/>
          </a:xfrm>
          <a:prstGeom prst="rect">
            <a:avLst/>
          </a:prstGeom>
        </p:spPr>
      </p:pic>
      <p:pic>
        <p:nvPicPr>
          <p:cNvPr id="6" name="Picture 5">
            <a:extLst>
              <a:ext uri="{FF2B5EF4-FFF2-40B4-BE49-F238E27FC236}">
                <a16:creationId xmlns:a16="http://schemas.microsoft.com/office/drawing/2014/main" id="{A4FAD320-4515-5169-C97A-674C01C37AE3}"/>
              </a:ext>
            </a:extLst>
          </p:cNvPr>
          <p:cNvPicPr>
            <a:picLocks noChangeAspect="1"/>
          </p:cNvPicPr>
          <p:nvPr userDrawn="1"/>
        </p:nvPicPr>
        <p:blipFill>
          <a:blip r:embed="rId3">
            <a:alphaModFix amt="20000"/>
          </a:blip>
          <a:stretch>
            <a:fillRect/>
          </a:stretch>
        </p:blipFill>
        <p:spPr>
          <a:xfrm>
            <a:off x="616480" y="-2102814"/>
            <a:ext cx="11063627" cy="11063627"/>
          </a:xfrm>
          <a:prstGeom prst="rect">
            <a:avLst/>
          </a:prstGeom>
        </p:spPr>
      </p:pic>
      <p:pic>
        <p:nvPicPr>
          <p:cNvPr id="12" name="Graphic 11">
            <a:extLst>
              <a:ext uri="{FF2B5EF4-FFF2-40B4-BE49-F238E27FC236}">
                <a16:creationId xmlns:a16="http://schemas.microsoft.com/office/drawing/2014/main" id="{CCE6A908-6523-75F9-6EC9-8692E0C5977B}"/>
              </a:ext>
            </a:extLst>
          </p:cNvPr>
          <p:cNvPicPr>
            <a:picLocks noChangeAspect="1"/>
          </p:cNvPicPr>
          <p:nvPr userDrawn="1"/>
        </p:nvPicPr>
        <p:blipFill>
          <a:blip>
            <a:extLst>
              <a:ext uri="{96DAC541-7B7A-43D3-8B79-37D633B846F1}">
                <asvg:svgBlip xmlns:asvg="http://schemas.microsoft.com/office/drawing/2016/SVG/main" r:embed="rId4"/>
              </a:ext>
            </a:extLst>
          </a:blip>
          <a:srcRect/>
          <a:stretch/>
        </p:blipFill>
        <p:spPr>
          <a:xfrm>
            <a:off x="1489440" y="2275285"/>
            <a:ext cx="9213119" cy="2307429"/>
          </a:xfrm>
          <a:prstGeom prst="rect">
            <a:avLst/>
          </a:prstGeom>
        </p:spPr>
      </p:pic>
      <p:pic>
        <p:nvPicPr>
          <p:cNvPr id="4" name="Picture 3">
            <a:extLst>
              <a:ext uri="{FF2B5EF4-FFF2-40B4-BE49-F238E27FC236}">
                <a16:creationId xmlns:a16="http://schemas.microsoft.com/office/drawing/2014/main" id="{2D0D807C-8A72-2888-0DC9-27E821391C58}"/>
              </a:ext>
            </a:extLst>
          </p:cNvPr>
          <p:cNvPicPr>
            <a:picLocks noChangeAspect="1"/>
          </p:cNvPicPr>
          <p:nvPr userDrawn="1"/>
        </p:nvPicPr>
        <p:blipFill>
          <a:blip r:embed="rId5"/>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130534981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extLst>
    <p:ext uri="{DCECCB84-F9BA-43D5-87BE-67443E8EF086}">
      <p15:sldGuideLst xmlns:p15="http://schemas.microsoft.com/office/powerpoint/2012/main">
        <p15:guide id="1" orient="horz" pos="4032" userDrawn="1">
          <p15:clr>
            <a:srgbClr val="FBAE40"/>
          </p15:clr>
        </p15:guide>
        <p15:guide id="2" pos="3840"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Themeline 4">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Grp="1" noRot="1" noChangeAspect="1" noMove="1" noResize="1" noEditPoints="1" noAdjustHandles="1" noChangeArrowheads="1" noChangeShapeType="1" noCrop="1"/>
          </p:cNvPicPr>
          <p:nvPr userDrawn="1"/>
        </p:nvPicPr>
        <p:blipFill>
          <a:blip r:embed="rId2"/>
          <a:src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15FEC0E4-5E7A-E587-B1AB-B0A93CB42133}"/>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225199" y="4829181"/>
            <a:ext cx="4138977" cy="1036608"/>
          </a:xfrm>
          <a:prstGeom prst="rect">
            <a:avLst/>
          </a:prstGeom>
        </p:spPr>
      </p:pic>
      <p:pic>
        <p:nvPicPr>
          <p:cNvPr id="5" name="Picture 4">
            <a:extLst>
              <a:ext uri="{FF2B5EF4-FFF2-40B4-BE49-F238E27FC236}">
                <a16:creationId xmlns:a16="http://schemas.microsoft.com/office/drawing/2014/main" id="{5A70B2A7-6F61-C15E-DC2A-9F7E26B6174A}"/>
              </a:ext>
            </a:extLst>
          </p:cNvPr>
          <p:cNvPicPr>
            <a:picLocks noChangeAspect="1"/>
          </p:cNvPicPr>
          <p:nvPr userDrawn="1"/>
        </p:nvPicPr>
        <p:blipFill>
          <a:blip r:embed="rId4"/>
          <a:srcRect l="8477" t="14317" r="5991" b="19678"/>
          <a:stretch>
            <a:fillRect/>
          </a:stretch>
        </p:blipFill>
        <p:spPr>
          <a:xfrm>
            <a:off x="1225199" y="1596570"/>
            <a:ext cx="3962401" cy="1248228"/>
          </a:xfrm>
          <a:prstGeom prst="rect">
            <a:avLst/>
          </a:prstGeom>
        </p:spPr>
      </p:pic>
    </p:spTree>
    <p:extLst>
      <p:ext uri="{BB962C8B-B14F-4D97-AF65-F5344CB8AC3E}">
        <p14:creationId xmlns:p14="http://schemas.microsoft.com/office/powerpoint/2010/main" val="4107399038"/>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3792"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Themeline 5">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1" name="Graphic 10">
            <a:extLst>
              <a:ext uri="{FF2B5EF4-FFF2-40B4-BE49-F238E27FC236}">
                <a16:creationId xmlns:a16="http://schemas.microsoft.com/office/drawing/2014/main" id="{DC547ACE-87F6-2166-1E35-DA295ECE17AF}"/>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225200" y="4829181"/>
            <a:ext cx="4138974" cy="1036608"/>
          </a:xfrm>
          <a:prstGeom prst="rect">
            <a:avLst/>
          </a:prstGeom>
        </p:spPr>
      </p:pic>
      <p:pic>
        <p:nvPicPr>
          <p:cNvPr id="5" name="Picture 4">
            <a:extLst>
              <a:ext uri="{FF2B5EF4-FFF2-40B4-BE49-F238E27FC236}">
                <a16:creationId xmlns:a16="http://schemas.microsoft.com/office/drawing/2014/main" id="{6347AA15-984D-10B1-75D5-2ABDCB1752DF}"/>
              </a:ext>
            </a:extLst>
          </p:cNvPr>
          <p:cNvPicPr>
            <a:picLocks noChangeAspect="1"/>
          </p:cNvPicPr>
          <p:nvPr userDrawn="1"/>
        </p:nvPicPr>
        <p:blipFill>
          <a:blip r:embed="rId4"/>
          <a:srcRect l="8477" t="14317" r="5991" b="19678"/>
          <a:stretch>
            <a:fillRect/>
          </a:stretch>
        </p:blipFill>
        <p:spPr>
          <a:xfrm>
            <a:off x="1225199" y="1465943"/>
            <a:ext cx="3962401" cy="1248228"/>
          </a:xfrm>
          <a:prstGeom prst="rect">
            <a:avLst/>
          </a:prstGeom>
        </p:spPr>
      </p:pic>
    </p:spTree>
    <p:extLst>
      <p:ext uri="{BB962C8B-B14F-4D97-AF65-F5344CB8AC3E}">
        <p14:creationId xmlns:p14="http://schemas.microsoft.com/office/powerpoint/2010/main" val="685845021"/>
      </p:ext>
    </p:extLst>
  </p:cSld>
  <p:clrMapOvr>
    <a:masterClrMapping/>
  </p:clrMapOvr>
  <p:extLst>
    <p:ext uri="{DCECCB84-F9BA-43D5-87BE-67443E8EF086}">
      <p15:sldGuideLst xmlns:p15="http://schemas.microsoft.com/office/powerpoint/2012/main">
        <p15:guide id="1" orient="horz" pos="1656" userDrawn="1">
          <p15:clr>
            <a:srgbClr val="FBAE40"/>
          </p15:clr>
        </p15:guide>
        <p15:guide id="2" pos="3840" userDrawn="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Themeline 6">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2" name="Graphic 11">
            <a:extLst>
              <a:ext uri="{FF2B5EF4-FFF2-40B4-BE49-F238E27FC236}">
                <a16:creationId xmlns:a16="http://schemas.microsoft.com/office/drawing/2014/main" id="{116B808D-8777-FD12-43C6-1E661E14ADD8}"/>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225200" y="4829181"/>
            <a:ext cx="4138974" cy="1036607"/>
          </a:xfrm>
          <a:prstGeom prst="rect">
            <a:avLst/>
          </a:prstGeom>
        </p:spPr>
      </p:pic>
      <p:pic>
        <p:nvPicPr>
          <p:cNvPr id="5" name="Picture 4">
            <a:extLst>
              <a:ext uri="{FF2B5EF4-FFF2-40B4-BE49-F238E27FC236}">
                <a16:creationId xmlns:a16="http://schemas.microsoft.com/office/drawing/2014/main" id="{E52DAD31-212E-E85A-FD21-0EE2684ABFE6}"/>
              </a:ext>
            </a:extLst>
          </p:cNvPr>
          <p:cNvPicPr>
            <a:picLocks noChangeAspect="1"/>
          </p:cNvPicPr>
          <p:nvPr userDrawn="1"/>
        </p:nvPicPr>
        <p:blipFill>
          <a:blip r:embed="rId4"/>
          <a:srcRect l="8477" t="14317" r="5991" b="19678"/>
          <a:stretch>
            <a:fillRect/>
          </a:stretch>
        </p:blipFill>
        <p:spPr>
          <a:xfrm>
            <a:off x="1225200" y="1465943"/>
            <a:ext cx="3962401" cy="1248228"/>
          </a:xfrm>
          <a:prstGeom prst="rect">
            <a:avLst/>
          </a:prstGeom>
        </p:spPr>
      </p:pic>
    </p:spTree>
    <p:extLst>
      <p:ext uri="{BB962C8B-B14F-4D97-AF65-F5344CB8AC3E}">
        <p14:creationId xmlns:p14="http://schemas.microsoft.com/office/powerpoint/2010/main" val="4184984075"/>
      </p:ext>
    </p:extLst>
  </p:cSld>
  <p:clrMapOvr>
    <a:masterClrMapping/>
  </p:clrMapOvr>
  <p:extLst>
    <p:ext uri="{DCECCB84-F9BA-43D5-87BE-67443E8EF086}">
      <p15:sldGuideLst xmlns:p15="http://schemas.microsoft.com/office/powerpoint/2012/main">
        <p15:guide id="1" orient="horz" pos="1656"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Themeline 4">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Grp="1" noRot="1" noChangeAspect="1" noMove="1" noResize="1" noEditPoints="1" noAdjustHandles="1" noChangeArrowheads="1" noChangeShapeType="1" noCrop="1"/>
          </p:cNvPicPr>
          <p:nvPr userDrawn="1"/>
        </p:nvPicPr>
        <p:blipFill>
          <a:blip r:embed="rId2"/>
          <a:src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15FEC0E4-5E7A-E587-B1AB-B0A93CB42133}"/>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225199" y="4829181"/>
            <a:ext cx="4138977" cy="1036608"/>
          </a:xfrm>
          <a:prstGeom prst="rect">
            <a:avLst/>
          </a:prstGeom>
        </p:spPr>
      </p:pic>
      <p:pic>
        <p:nvPicPr>
          <p:cNvPr id="5" name="Picture 4">
            <a:extLst>
              <a:ext uri="{FF2B5EF4-FFF2-40B4-BE49-F238E27FC236}">
                <a16:creationId xmlns:a16="http://schemas.microsoft.com/office/drawing/2014/main" id="{5A70B2A7-6F61-C15E-DC2A-9F7E26B6174A}"/>
              </a:ext>
            </a:extLst>
          </p:cNvPr>
          <p:cNvPicPr>
            <a:picLocks noChangeAspect="1"/>
          </p:cNvPicPr>
          <p:nvPr userDrawn="1"/>
        </p:nvPicPr>
        <p:blipFill>
          <a:blip r:embed="rId4"/>
          <a:srcRect l="8477" t="14317" r="5991" b="19678"/>
          <a:stretch>
            <a:fillRect/>
          </a:stretch>
        </p:blipFill>
        <p:spPr>
          <a:xfrm>
            <a:off x="1225199" y="1596570"/>
            <a:ext cx="3962401" cy="1248228"/>
          </a:xfrm>
          <a:prstGeom prst="rect">
            <a:avLst/>
          </a:prstGeom>
        </p:spPr>
      </p:pic>
    </p:spTree>
    <p:extLst>
      <p:ext uri="{BB962C8B-B14F-4D97-AF65-F5344CB8AC3E}">
        <p14:creationId xmlns:p14="http://schemas.microsoft.com/office/powerpoint/2010/main" val="3570121004"/>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3792"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ub-Section Title 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5BFA32D-D8D7-404A-A1A3-F6CC0BFC57E0}"/>
              </a:ext>
            </a:extLst>
          </p:cNvPr>
          <p:cNvPicPr>
            <a:picLocks noChangeAspect="1"/>
          </p:cNvPicPr>
          <p:nvPr userDrawn="1"/>
        </p:nvPicPr>
        <p:blipFill>
          <a:blip r:embed="rId2"/>
          <a:srcRect l="18741" t="33468" r="27604" b="33466"/>
          <a:stretch>
            <a:fillRect/>
          </a:stretch>
        </p:blipFill>
        <p:spPr>
          <a:xfrm>
            <a:off x="1" y="0"/>
            <a:ext cx="12192000" cy="6858000"/>
          </a:xfrm>
          <a:prstGeom prst="rect">
            <a:avLst/>
          </a:prstGeom>
        </p:spPr>
      </p:pic>
      <p:pic>
        <p:nvPicPr>
          <p:cNvPr id="10" name="Picture 9">
            <a:extLst>
              <a:ext uri="{FF2B5EF4-FFF2-40B4-BE49-F238E27FC236}">
                <a16:creationId xmlns:a16="http://schemas.microsoft.com/office/drawing/2014/main" id="{2C17D038-F011-ED54-05CC-FB40309BBF65}"/>
              </a:ext>
            </a:extLst>
          </p:cNvPr>
          <p:cNvPicPr>
            <a:picLocks noChangeAspect="1"/>
          </p:cNvPicPr>
          <p:nvPr userDrawn="1"/>
        </p:nvPicPr>
        <p:blipFill>
          <a:blip r:embed="rId3">
            <a:alphaModFix amt="20000"/>
          </a:blip>
          <a:stretch>
            <a:fillRect/>
          </a:stretch>
        </p:blipFill>
        <p:spPr>
          <a:xfrm>
            <a:off x="1526383" y="-1140617"/>
            <a:ext cx="9139233" cy="9139233"/>
          </a:xfrm>
          <a:prstGeom prst="rect">
            <a:avLst/>
          </a:prstGeom>
        </p:spPr>
      </p:pic>
      <p:sp>
        <p:nvSpPr>
          <p:cNvPr id="2" name="Title 1">
            <a:extLst>
              <a:ext uri="{FF2B5EF4-FFF2-40B4-BE49-F238E27FC236}">
                <a16:creationId xmlns:a16="http://schemas.microsoft.com/office/drawing/2014/main" id="{1301295E-DBCC-AE71-96D0-69B41E3353D4}"/>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Arial Black" panose="020B0604020202020204" pitchFamily="34" charset="0"/>
              </a:defRPr>
            </a:lvl1pPr>
          </a:lstStyle>
          <a:p>
            <a:r>
              <a:rPr lang="en-US" dirty="0"/>
              <a:t>Click to edit Master title style</a:t>
            </a:r>
          </a:p>
        </p:txBody>
      </p:sp>
      <p:pic>
        <p:nvPicPr>
          <p:cNvPr id="9" name="Picture 8">
            <a:extLst>
              <a:ext uri="{FF2B5EF4-FFF2-40B4-BE49-F238E27FC236}">
                <a16:creationId xmlns:a16="http://schemas.microsoft.com/office/drawing/2014/main" id="{0E016CB8-5FD1-4F29-17BA-F9B4C62C6A50}"/>
              </a:ext>
            </a:extLst>
          </p:cNvPr>
          <p:cNvPicPr>
            <a:picLocks noChangeAspect="1"/>
          </p:cNvPicPr>
          <p:nvPr userDrawn="1"/>
        </p:nvPicPr>
        <p:blipFill>
          <a:blip r:embed="rId4"/>
          <a:stretch>
            <a:fillRect/>
          </a:stretch>
        </p:blipFill>
        <p:spPr>
          <a:xfrm>
            <a:off x="4372267" y="-1463377"/>
            <a:ext cx="14243197" cy="9784752"/>
          </a:xfrm>
          <a:prstGeom prst="rect">
            <a:avLst/>
          </a:prstGeom>
        </p:spPr>
      </p:pic>
      <p:pic>
        <p:nvPicPr>
          <p:cNvPr id="5" name="Picture 4">
            <a:extLst>
              <a:ext uri="{FF2B5EF4-FFF2-40B4-BE49-F238E27FC236}">
                <a16:creationId xmlns:a16="http://schemas.microsoft.com/office/drawing/2014/main" id="{8C5221B0-649A-CD41-6062-5C7D332D65ED}"/>
              </a:ext>
            </a:extLst>
          </p:cNvPr>
          <p:cNvPicPr>
            <a:picLocks noChangeAspect="1"/>
          </p:cNvPicPr>
          <p:nvPr userDrawn="1"/>
        </p:nvPicPr>
        <p:blipFill>
          <a:blip r:embed="rId5"/>
          <a:srcRect l="8477" t="14317" r="5991" b="19678"/>
          <a:stretch>
            <a:fillRect/>
          </a:stretch>
        </p:blipFill>
        <p:spPr>
          <a:xfrm>
            <a:off x="361066" y="5822687"/>
            <a:ext cx="1973396" cy="621655"/>
          </a:xfrm>
          <a:prstGeom prst="rect">
            <a:avLst/>
          </a:prstGeom>
        </p:spPr>
      </p:pic>
      <p:sp>
        <p:nvSpPr>
          <p:cNvPr id="4" name="Text Placeholder 13">
            <a:extLst>
              <a:ext uri="{FF2B5EF4-FFF2-40B4-BE49-F238E27FC236}">
                <a16:creationId xmlns:a16="http://schemas.microsoft.com/office/drawing/2014/main" id="{316266FD-EDA0-E894-5CDD-228D89B0BBCA}"/>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spTree>
    <p:extLst>
      <p:ext uri="{BB962C8B-B14F-4D97-AF65-F5344CB8AC3E}">
        <p14:creationId xmlns:p14="http://schemas.microsoft.com/office/powerpoint/2010/main" val="259284642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ub-Section Title 2">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2592"/>
            <a:ext cx="12192000" cy="6858000"/>
          </a:xfrm>
          <a:prstGeom prst="rect">
            <a:avLst/>
          </a:prstGeom>
        </p:spPr>
      </p:pic>
      <p:sp>
        <p:nvSpPr>
          <p:cNvPr id="10" name="Title 1">
            <a:extLst>
              <a:ext uri="{FF2B5EF4-FFF2-40B4-BE49-F238E27FC236}">
                <a16:creationId xmlns:a16="http://schemas.microsoft.com/office/drawing/2014/main" id="{90F9C144-E503-8287-F697-9C0EC70DB7E2}"/>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Arial Black" panose="020B0604020202020204" pitchFamily="34" charset="0"/>
              </a:defRPr>
            </a:lvl1pPr>
          </a:lstStyle>
          <a:p>
            <a:r>
              <a:rPr lang="en-US" dirty="0"/>
              <a:t>Click to edit Master title style</a:t>
            </a:r>
          </a:p>
        </p:txBody>
      </p:sp>
      <p:pic>
        <p:nvPicPr>
          <p:cNvPr id="5" name="Picture 4">
            <a:extLst>
              <a:ext uri="{FF2B5EF4-FFF2-40B4-BE49-F238E27FC236}">
                <a16:creationId xmlns:a16="http://schemas.microsoft.com/office/drawing/2014/main" id="{AF826588-979F-F416-64BA-5F7D3D649E11}"/>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
        <p:nvSpPr>
          <p:cNvPr id="6" name="Text Placeholder 13">
            <a:extLst>
              <a:ext uri="{FF2B5EF4-FFF2-40B4-BE49-F238E27FC236}">
                <a16:creationId xmlns:a16="http://schemas.microsoft.com/office/drawing/2014/main" id="{CAC81728-7F54-80A6-F31B-7029A4279678}"/>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spTree>
    <p:extLst>
      <p:ext uri="{BB962C8B-B14F-4D97-AF65-F5344CB8AC3E}">
        <p14:creationId xmlns:p14="http://schemas.microsoft.com/office/powerpoint/2010/main" val="1434235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ub-Section Title 3">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49C687B1-30C5-FE24-AA66-D680B4571A19}"/>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Arial Black" panose="020B0604020202020204" pitchFamily="34" charset="0"/>
              </a:defRPr>
            </a:lvl1pPr>
          </a:lstStyle>
          <a:p>
            <a:r>
              <a:rPr lang="en-US" dirty="0"/>
              <a:t>Click to edit Master title style</a:t>
            </a:r>
          </a:p>
        </p:txBody>
      </p:sp>
      <p:pic>
        <p:nvPicPr>
          <p:cNvPr id="5" name="Picture 4">
            <a:extLst>
              <a:ext uri="{FF2B5EF4-FFF2-40B4-BE49-F238E27FC236}">
                <a16:creationId xmlns:a16="http://schemas.microsoft.com/office/drawing/2014/main" id="{FADFE40C-C291-497C-0382-D1E0BC8ABAD0}"/>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
        <p:nvSpPr>
          <p:cNvPr id="6" name="Text Placeholder 13">
            <a:extLst>
              <a:ext uri="{FF2B5EF4-FFF2-40B4-BE49-F238E27FC236}">
                <a16:creationId xmlns:a16="http://schemas.microsoft.com/office/drawing/2014/main" id="{142C8846-2E91-3841-99BE-E09ECE371B51}"/>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spTree>
    <p:extLst>
      <p:ext uri="{BB962C8B-B14F-4D97-AF65-F5344CB8AC3E}">
        <p14:creationId xmlns:p14="http://schemas.microsoft.com/office/powerpoint/2010/main" val="38881469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ub-Section Title 4">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07FBDC57-6D97-9BAB-0B25-D66B9A10BA95}"/>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Arial Black" panose="020B0604020202020204" pitchFamily="34" charset="0"/>
              </a:defRPr>
            </a:lvl1pPr>
          </a:lstStyle>
          <a:p>
            <a:r>
              <a:rPr lang="en-US" dirty="0"/>
              <a:t>Click to edit Master title style</a:t>
            </a:r>
          </a:p>
        </p:txBody>
      </p:sp>
      <p:pic>
        <p:nvPicPr>
          <p:cNvPr id="5" name="Picture 4">
            <a:extLst>
              <a:ext uri="{FF2B5EF4-FFF2-40B4-BE49-F238E27FC236}">
                <a16:creationId xmlns:a16="http://schemas.microsoft.com/office/drawing/2014/main" id="{757E4912-A5D6-C5A5-BD90-C8EEB047A2D6}"/>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
        <p:nvSpPr>
          <p:cNvPr id="6" name="Text Placeholder 13">
            <a:extLst>
              <a:ext uri="{FF2B5EF4-FFF2-40B4-BE49-F238E27FC236}">
                <a16:creationId xmlns:a16="http://schemas.microsoft.com/office/drawing/2014/main" id="{977A1B6B-23FA-86C4-9620-B9230C50BD64}"/>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spTree>
    <p:extLst>
      <p:ext uri="{BB962C8B-B14F-4D97-AF65-F5344CB8AC3E}">
        <p14:creationId xmlns:p14="http://schemas.microsoft.com/office/powerpoint/2010/main" val="46973706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ub-Section Title 5">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AF2A534C-4C59-DF00-54AA-7DB8A42097DB}"/>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Arial Black" panose="020B0604020202020204" pitchFamily="34" charset="0"/>
              </a:defRPr>
            </a:lvl1pPr>
          </a:lstStyle>
          <a:p>
            <a:r>
              <a:rPr lang="en-US" dirty="0"/>
              <a:t>Click to edit Master title style</a:t>
            </a:r>
          </a:p>
        </p:txBody>
      </p:sp>
      <p:sp>
        <p:nvSpPr>
          <p:cNvPr id="11" name="Text Placeholder 13">
            <a:extLst>
              <a:ext uri="{FF2B5EF4-FFF2-40B4-BE49-F238E27FC236}">
                <a16:creationId xmlns:a16="http://schemas.microsoft.com/office/drawing/2014/main" id="{1C2475DD-E169-8EFE-8E49-FEA15E75DD5C}"/>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pic>
        <p:nvPicPr>
          <p:cNvPr id="5" name="Picture 4">
            <a:extLst>
              <a:ext uri="{FF2B5EF4-FFF2-40B4-BE49-F238E27FC236}">
                <a16:creationId xmlns:a16="http://schemas.microsoft.com/office/drawing/2014/main" id="{F297BB23-81B8-998B-5A5B-CE7CB3EC32CC}"/>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62967222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ub-Section Title 6">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14" name="Title 1">
            <a:extLst>
              <a:ext uri="{FF2B5EF4-FFF2-40B4-BE49-F238E27FC236}">
                <a16:creationId xmlns:a16="http://schemas.microsoft.com/office/drawing/2014/main" id="{D4F8EC5A-B83A-C7E2-BFDA-C0573F51D47D}"/>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Arial Black" panose="020B0604020202020204" pitchFamily="34" charset="0"/>
              </a:defRPr>
            </a:lvl1pPr>
          </a:lstStyle>
          <a:p>
            <a:r>
              <a:rPr lang="en-US" dirty="0"/>
              <a:t>Click to edit Master title style</a:t>
            </a:r>
          </a:p>
        </p:txBody>
      </p:sp>
      <p:pic>
        <p:nvPicPr>
          <p:cNvPr id="5" name="Picture 4">
            <a:extLst>
              <a:ext uri="{FF2B5EF4-FFF2-40B4-BE49-F238E27FC236}">
                <a16:creationId xmlns:a16="http://schemas.microsoft.com/office/drawing/2014/main" id="{A71A7013-BD47-A030-3EA2-DB64360A7C87}"/>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
        <p:nvSpPr>
          <p:cNvPr id="6" name="Text Placeholder 13">
            <a:extLst>
              <a:ext uri="{FF2B5EF4-FFF2-40B4-BE49-F238E27FC236}">
                <a16:creationId xmlns:a16="http://schemas.microsoft.com/office/drawing/2014/main" id="{10612DA3-F563-0D25-2483-3710192C010C}"/>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spTree>
    <p:extLst>
      <p:ext uri="{BB962C8B-B14F-4D97-AF65-F5344CB8AC3E}">
        <p14:creationId xmlns:p14="http://schemas.microsoft.com/office/powerpoint/2010/main" val="128797457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768" userDrawn="1">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ub-Section Title 7">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sp>
        <p:nvSpPr>
          <p:cNvPr id="6" name="Title 1">
            <a:extLst>
              <a:ext uri="{FF2B5EF4-FFF2-40B4-BE49-F238E27FC236}">
                <a16:creationId xmlns:a16="http://schemas.microsoft.com/office/drawing/2014/main" id="{C896A4F9-BCAC-FAD1-113D-FFDA61F84F44}"/>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Arial Black" panose="020B0604020202020204" pitchFamily="34" charset="0"/>
              </a:defRPr>
            </a:lvl1pPr>
          </a:lstStyle>
          <a:p>
            <a:r>
              <a:rPr lang="en-US" dirty="0"/>
              <a:t>Click to edit Master title style</a:t>
            </a:r>
          </a:p>
        </p:txBody>
      </p:sp>
      <p:pic>
        <p:nvPicPr>
          <p:cNvPr id="9" name="Picture 8">
            <a:extLst>
              <a:ext uri="{FF2B5EF4-FFF2-40B4-BE49-F238E27FC236}">
                <a16:creationId xmlns:a16="http://schemas.microsoft.com/office/drawing/2014/main" id="{129EFDB0-2636-5CCC-8F07-ED188797DBF7}"/>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
        <p:nvSpPr>
          <p:cNvPr id="5" name="Text Placeholder 13">
            <a:extLst>
              <a:ext uri="{FF2B5EF4-FFF2-40B4-BE49-F238E27FC236}">
                <a16:creationId xmlns:a16="http://schemas.microsoft.com/office/drawing/2014/main" id="{FB616883-92F2-9333-0E15-75BFCA59F14A}"/>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spTree>
    <p:extLst>
      <p:ext uri="{BB962C8B-B14F-4D97-AF65-F5344CB8AC3E}">
        <p14:creationId xmlns:p14="http://schemas.microsoft.com/office/powerpoint/2010/main" val="206178641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ub-Section Title 8">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376A570-81B5-7AC9-2DE6-CD547EAEBA7C}"/>
              </a:ext>
            </a:extLst>
          </p:cNvPr>
          <p:cNvSpPr/>
          <p:nvPr userDrawn="1"/>
        </p:nvSpPr>
        <p:spPr>
          <a:xfrm>
            <a:off x="-1" y="1"/>
            <a:ext cx="12192001" cy="685800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3828D7E4-2480-EED9-D7B5-ECBAAF148508}"/>
              </a:ext>
            </a:extLst>
          </p:cNvPr>
          <p:cNvPicPr>
            <a:picLocks noChangeAspect="1"/>
          </p:cNvPicPr>
          <p:nvPr userDrawn="1"/>
        </p:nvPicPr>
        <p:blipFill>
          <a:blip r:embed="rId2">
            <a:duotone>
              <a:prstClr val="black"/>
              <a:schemeClr val="accent3">
                <a:tint val="45000"/>
                <a:satMod val="400000"/>
              </a:schemeClr>
            </a:duotone>
          </a:blip>
          <a:srcRect t="7885" r="5580" b="39084"/>
          <a:stretch>
            <a:fillRect/>
          </a:stretch>
        </p:blipFill>
        <p:spPr>
          <a:xfrm>
            <a:off x="1" y="-1"/>
            <a:ext cx="12192000" cy="6858001"/>
          </a:xfrm>
          <a:prstGeom prst="rect">
            <a:avLst/>
          </a:prstGeom>
        </p:spPr>
      </p:pic>
      <p:pic>
        <p:nvPicPr>
          <p:cNvPr id="2" name="Picture 1">
            <a:extLst>
              <a:ext uri="{FF2B5EF4-FFF2-40B4-BE49-F238E27FC236}">
                <a16:creationId xmlns:a16="http://schemas.microsoft.com/office/drawing/2014/main" id="{439B9023-FB00-BA3A-4262-325DA893469D}"/>
              </a:ext>
            </a:extLst>
          </p:cNvPr>
          <p:cNvPicPr>
            <a:picLocks noChangeAspect="1"/>
          </p:cNvPicPr>
          <p:nvPr userDrawn="1"/>
        </p:nvPicPr>
        <p:blipFill>
          <a:blip r:embed="rId3"/>
          <a:srcRect l="1248" r="10695" b="40988"/>
          <a:stretch>
            <a:fillRect/>
          </a:stretch>
        </p:blipFill>
        <p:spPr>
          <a:xfrm>
            <a:off x="-2" y="288211"/>
            <a:ext cx="12192000" cy="6569788"/>
          </a:xfrm>
          <a:prstGeom prst="rect">
            <a:avLst/>
          </a:prstGeom>
        </p:spPr>
      </p:pic>
      <p:sp>
        <p:nvSpPr>
          <p:cNvPr id="17" name="Title 1">
            <a:extLst>
              <a:ext uri="{FF2B5EF4-FFF2-40B4-BE49-F238E27FC236}">
                <a16:creationId xmlns:a16="http://schemas.microsoft.com/office/drawing/2014/main" id="{1F2F40F2-87E7-7328-A843-62354C9F3525}"/>
              </a:ext>
            </a:extLst>
          </p:cNvPr>
          <p:cNvSpPr>
            <a:spLocks noGrp="1"/>
          </p:cNvSpPr>
          <p:nvPr>
            <p:ph type="title"/>
          </p:nvPr>
        </p:nvSpPr>
        <p:spPr>
          <a:xfrm>
            <a:off x="1225198" y="1483464"/>
            <a:ext cx="10204802" cy="1245458"/>
          </a:xfrm>
        </p:spPr>
        <p:txBody>
          <a:bodyPr anchor="b">
            <a:noAutofit/>
          </a:bodyPr>
          <a:lstStyle>
            <a:lvl1pPr algn="ctr">
              <a:defRPr sz="4400" b="1" i="0">
                <a:solidFill>
                  <a:schemeClr val="tx1"/>
                </a:solidFill>
                <a:latin typeface="Arial Black" panose="020B0604020202020204" pitchFamily="34" charset="0"/>
              </a:defRPr>
            </a:lvl1pPr>
          </a:lstStyle>
          <a:p>
            <a:endParaRPr lang="en-US" dirty="0"/>
          </a:p>
        </p:txBody>
      </p:sp>
      <p:pic>
        <p:nvPicPr>
          <p:cNvPr id="5" name="Picture 4">
            <a:extLst>
              <a:ext uri="{FF2B5EF4-FFF2-40B4-BE49-F238E27FC236}">
                <a16:creationId xmlns:a16="http://schemas.microsoft.com/office/drawing/2014/main" id="{770724C1-1262-C4D1-7639-F5FF784BB13A}"/>
              </a:ext>
            </a:extLst>
          </p:cNvPr>
          <p:cNvPicPr>
            <a:picLocks noChangeAspect="1"/>
          </p:cNvPicPr>
          <p:nvPr userDrawn="1"/>
        </p:nvPicPr>
        <p:blipFill>
          <a:blip r:embed="rId4"/>
          <a:srcRect l="8777" t="14571" r="5853" b="16272"/>
          <a:stretch>
            <a:fillRect/>
          </a:stretch>
        </p:blipFill>
        <p:spPr>
          <a:xfrm>
            <a:off x="4951969" y="483006"/>
            <a:ext cx="2751260" cy="909811"/>
          </a:xfrm>
          <a:prstGeom prst="rect">
            <a:avLst/>
          </a:prstGeom>
        </p:spPr>
      </p:pic>
      <p:sp>
        <p:nvSpPr>
          <p:cNvPr id="3" name="Text Placeholder 2">
            <a:extLst>
              <a:ext uri="{FF2B5EF4-FFF2-40B4-BE49-F238E27FC236}">
                <a16:creationId xmlns:a16="http://schemas.microsoft.com/office/drawing/2014/main" id="{5B93B0AD-3E6B-9335-D90A-7D3C8050E587}"/>
              </a:ext>
            </a:extLst>
          </p:cNvPr>
          <p:cNvSpPr>
            <a:spLocks noGrp="1"/>
          </p:cNvSpPr>
          <p:nvPr>
            <p:ph type="body" sz="quarter" idx="13" hasCustomPrompt="1"/>
          </p:nvPr>
        </p:nvSpPr>
        <p:spPr>
          <a:xfrm>
            <a:off x="1225198" y="2934007"/>
            <a:ext cx="10204802" cy="494993"/>
          </a:xfrm>
        </p:spPr>
        <p:txBody>
          <a:bodyPr/>
          <a:lstStyle>
            <a:lvl1pPr algn="ctr">
              <a:buNone/>
              <a:defRPr sz="3200" b="0" i="0"/>
            </a:lvl1pPr>
          </a:lstStyle>
          <a:p>
            <a:r>
              <a:rPr lang="en-US" dirty="0"/>
              <a:t>Sub-Heading</a:t>
            </a:r>
          </a:p>
        </p:txBody>
      </p:sp>
    </p:spTree>
    <p:extLst>
      <p:ext uri="{BB962C8B-B14F-4D97-AF65-F5344CB8AC3E}">
        <p14:creationId xmlns:p14="http://schemas.microsoft.com/office/powerpoint/2010/main" val="40835264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768"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Divider 1">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E901132B-5ED6-C127-FDEC-79ECB327044C}"/>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289363021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Divider 2">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5B2E263C-D736-5A07-8004-CA2E5E655255}"/>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Tree>
    <p:extLst>
      <p:ext uri="{BB962C8B-B14F-4D97-AF65-F5344CB8AC3E}">
        <p14:creationId xmlns:p14="http://schemas.microsoft.com/office/powerpoint/2010/main" val="40953749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Themeline 5">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1" name="Graphic 10">
            <a:extLst>
              <a:ext uri="{FF2B5EF4-FFF2-40B4-BE49-F238E27FC236}">
                <a16:creationId xmlns:a16="http://schemas.microsoft.com/office/drawing/2014/main" id="{DC547ACE-87F6-2166-1E35-DA295ECE17AF}"/>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225200" y="4829181"/>
            <a:ext cx="4138974" cy="1036608"/>
          </a:xfrm>
          <a:prstGeom prst="rect">
            <a:avLst/>
          </a:prstGeom>
        </p:spPr>
      </p:pic>
      <p:pic>
        <p:nvPicPr>
          <p:cNvPr id="5" name="Picture 4">
            <a:extLst>
              <a:ext uri="{FF2B5EF4-FFF2-40B4-BE49-F238E27FC236}">
                <a16:creationId xmlns:a16="http://schemas.microsoft.com/office/drawing/2014/main" id="{6347AA15-984D-10B1-75D5-2ABDCB1752DF}"/>
              </a:ext>
            </a:extLst>
          </p:cNvPr>
          <p:cNvPicPr>
            <a:picLocks noChangeAspect="1"/>
          </p:cNvPicPr>
          <p:nvPr userDrawn="1"/>
        </p:nvPicPr>
        <p:blipFill>
          <a:blip r:embed="rId4"/>
          <a:srcRect l="8477" t="14317" r="5991" b="19678"/>
          <a:stretch>
            <a:fillRect/>
          </a:stretch>
        </p:blipFill>
        <p:spPr>
          <a:xfrm>
            <a:off x="1225199" y="1465943"/>
            <a:ext cx="3962401" cy="1248228"/>
          </a:xfrm>
          <a:prstGeom prst="rect">
            <a:avLst/>
          </a:prstGeom>
        </p:spPr>
      </p:pic>
    </p:spTree>
    <p:extLst>
      <p:ext uri="{BB962C8B-B14F-4D97-AF65-F5344CB8AC3E}">
        <p14:creationId xmlns:p14="http://schemas.microsoft.com/office/powerpoint/2010/main" val="2575904565"/>
      </p:ext>
    </p:extLst>
  </p:cSld>
  <p:clrMapOvr>
    <a:masterClrMapping/>
  </p:clrMapOvr>
  <p:extLst>
    <p:ext uri="{DCECCB84-F9BA-43D5-87BE-67443E8EF086}">
      <p15:sldGuideLst xmlns:p15="http://schemas.microsoft.com/office/powerpoint/2012/main">
        <p15:guide id="1" orient="horz" pos="1656" userDrawn="1">
          <p15:clr>
            <a:srgbClr val="FBAE40"/>
          </p15:clr>
        </p15:guide>
        <p15:guide id="2" pos="3840"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Primary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76E1C-48C5-B308-241F-A2F67A3B388C}"/>
              </a:ext>
            </a:extLst>
          </p:cNvPr>
          <p:cNvSpPr>
            <a:spLocks noGrp="1"/>
          </p:cNvSpPr>
          <p:nvPr>
            <p:ph type="title"/>
          </p:nvPr>
        </p:nvSpPr>
        <p:spPr/>
        <p:txBody>
          <a:bodyPr/>
          <a:lstStyle>
            <a:lvl1pPr>
              <a:defRPr b="1" i="0">
                <a:latin typeface="Arial Black"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A11BC416-A4B8-2CF0-DE56-0E8CF31D22F6}"/>
              </a:ext>
            </a:extLst>
          </p:cNvPr>
          <p:cNvSpPr>
            <a:spLocks noGrp="1"/>
          </p:cNvSpPr>
          <p:nvPr>
            <p:ph idx="1"/>
          </p:nvPr>
        </p:nvSpPr>
        <p:spPr/>
        <p:txBody>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1639117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ondary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02D9823-B4D5-51DD-1030-50BC387302E8}"/>
              </a:ext>
            </a:extLst>
          </p:cNvPr>
          <p:cNvSpPr>
            <a:spLocks noGrp="1"/>
          </p:cNvSpPr>
          <p:nvPr>
            <p:ph sz="half" idx="1"/>
          </p:nvPr>
        </p:nvSpPr>
        <p:spPr>
          <a:xfrm>
            <a:off x="453666" y="1350278"/>
            <a:ext cx="5566136" cy="4493309"/>
          </a:xfrm>
        </p:spPr>
        <p:txBody>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2BC50702-3ABE-1282-DD40-535DE9F1D502}"/>
              </a:ext>
            </a:extLst>
          </p:cNvPr>
          <p:cNvSpPr>
            <a:spLocks noGrp="1"/>
          </p:cNvSpPr>
          <p:nvPr>
            <p:ph sz="half" idx="2"/>
          </p:nvPr>
        </p:nvSpPr>
        <p:spPr>
          <a:xfrm>
            <a:off x="6244862" y="1350278"/>
            <a:ext cx="5566136" cy="4493310"/>
          </a:xfrm>
        </p:spPr>
        <p:txBody>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76FF84D9-9D77-8204-B605-C9D6AF556F11}"/>
              </a:ext>
            </a:extLst>
          </p:cNvPr>
          <p:cNvSpPr>
            <a:spLocks noGrp="1"/>
          </p:cNvSpPr>
          <p:nvPr>
            <p:ph type="title"/>
          </p:nvPr>
        </p:nvSpPr>
        <p:spPr>
          <a:xfrm>
            <a:off x="453665" y="365126"/>
            <a:ext cx="11357333" cy="705532"/>
          </a:xfrm>
        </p:spPr>
        <p:txBody>
          <a:bodyPr/>
          <a:lstStyle>
            <a:lvl1pPr>
              <a:defRPr b="1" i="0">
                <a:latin typeface="Arial Black"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251729399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Content">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821A43C-E3A0-59F6-E822-80695CDCCAC0}"/>
              </a:ext>
            </a:extLst>
          </p:cNvPr>
          <p:cNvSpPr>
            <a:spLocks noGrp="1"/>
          </p:cNvSpPr>
          <p:nvPr>
            <p:ph type="title"/>
          </p:nvPr>
        </p:nvSpPr>
        <p:spPr>
          <a:xfrm>
            <a:off x="453665" y="365126"/>
            <a:ext cx="11357333" cy="705532"/>
          </a:xfrm>
        </p:spPr>
        <p:txBody>
          <a:bodyPr/>
          <a:lstStyle>
            <a:lvl1pPr>
              <a:defRPr b="1" i="0">
                <a:latin typeface="Arial Black"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11010344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Full Slide Phot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38DA508-4021-BC8E-6F9F-FCBAF2ABB47F}"/>
              </a:ext>
            </a:extLst>
          </p:cNvPr>
          <p:cNvSpPr/>
          <p:nvPr userDrawn="1"/>
        </p:nvSpPr>
        <p:spPr>
          <a:xfrm>
            <a:off x="0" y="0"/>
            <a:ext cx="12013809"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1">
            <a:extLst>
              <a:ext uri="{FF2B5EF4-FFF2-40B4-BE49-F238E27FC236}">
                <a16:creationId xmlns:a16="http://schemas.microsoft.com/office/drawing/2014/main" id="{36A2CF0D-CDAF-F572-F701-F6F66E830DF7}"/>
              </a:ext>
            </a:extLst>
          </p:cNvPr>
          <p:cNvSpPr>
            <a:spLocks noGrp="1"/>
          </p:cNvSpPr>
          <p:nvPr>
            <p:ph type="pic" sz="quarter" idx="13"/>
          </p:nvPr>
        </p:nvSpPr>
        <p:spPr>
          <a:xfrm>
            <a:off x="0" y="0"/>
            <a:ext cx="12192000" cy="6858000"/>
          </a:xfrm>
        </p:spPr>
        <p:txBody>
          <a:bodyPr/>
          <a:lstStyle>
            <a:lvl1pPr>
              <a:defRPr b="0" i="0"/>
            </a:lvl1pPr>
          </a:lstStyle>
          <a:p>
            <a:endParaRPr lang="en-US" dirty="0"/>
          </a:p>
        </p:txBody>
      </p:sp>
    </p:spTree>
    <p:extLst>
      <p:ext uri="{BB962C8B-B14F-4D97-AF65-F5344CB8AC3E}">
        <p14:creationId xmlns:p14="http://schemas.microsoft.com/office/powerpoint/2010/main" val="147667875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hemeline 6">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0"/>
            <a:ext cx="12192000" cy="6858000"/>
          </a:xfrm>
          <a:prstGeom prst="rect">
            <a:avLst/>
          </a:prstGeom>
        </p:spPr>
      </p:pic>
      <p:pic>
        <p:nvPicPr>
          <p:cNvPr id="12" name="Graphic 11">
            <a:extLst>
              <a:ext uri="{FF2B5EF4-FFF2-40B4-BE49-F238E27FC236}">
                <a16:creationId xmlns:a16="http://schemas.microsoft.com/office/drawing/2014/main" id="{116B808D-8777-FD12-43C6-1E661E14ADD8}"/>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1225200" y="4829181"/>
            <a:ext cx="4138974" cy="1036607"/>
          </a:xfrm>
          <a:prstGeom prst="rect">
            <a:avLst/>
          </a:prstGeom>
        </p:spPr>
      </p:pic>
      <p:pic>
        <p:nvPicPr>
          <p:cNvPr id="5" name="Picture 4">
            <a:extLst>
              <a:ext uri="{FF2B5EF4-FFF2-40B4-BE49-F238E27FC236}">
                <a16:creationId xmlns:a16="http://schemas.microsoft.com/office/drawing/2014/main" id="{E52DAD31-212E-E85A-FD21-0EE2684ABFE6}"/>
              </a:ext>
            </a:extLst>
          </p:cNvPr>
          <p:cNvPicPr>
            <a:picLocks noChangeAspect="1"/>
          </p:cNvPicPr>
          <p:nvPr userDrawn="1"/>
        </p:nvPicPr>
        <p:blipFill>
          <a:blip r:embed="rId4"/>
          <a:srcRect l="8477" t="14317" r="5991" b="19678"/>
          <a:stretch>
            <a:fillRect/>
          </a:stretch>
        </p:blipFill>
        <p:spPr>
          <a:xfrm>
            <a:off x="1225200" y="1465943"/>
            <a:ext cx="3962401" cy="1248228"/>
          </a:xfrm>
          <a:prstGeom prst="rect">
            <a:avLst/>
          </a:prstGeom>
        </p:spPr>
      </p:pic>
    </p:spTree>
    <p:extLst>
      <p:ext uri="{BB962C8B-B14F-4D97-AF65-F5344CB8AC3E}">
        <p14:creationId xmlns:p14="http://schemas.microsoft.com/office/powerpoint/2010/main" val="2028914954"/>
      </p:ext>
    </p:extLst>
  </p:cSld>
  <p:clrMapOvr>
    <a:masterClrMapping/>
  </p:clrMapOvr>
  <p:extLst>
    <p:ext uri="{DCECCB84-F9BA-43D5-87BE-67443E8EF086}">
      <p15:sldGuideLst xmlns:p15="http://schemas.microsoft.com/office/powerpoint/2012/main">
        <p15:guide id="1" orient="horz" pos="1656"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ub-Section Title 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5BFA32D-D8D7-404A-A1A3-F6CC0BFC57E0}"/>
              </a:ext>
            </a:extLst>
          </p:cNvPr>
          <p:cNvPicPr>
            <a:picLocks noChangeAspect="1"/>
          </p:cNvPicPr>
          <p:nvPr userDrawn="1"/>
        </p:nvPicPr>
        <p:blipFill>
          <a:blip r:embed="rId2"/>
          <a:srcRect l="18741" t="33468" r="27604" b="33466"/>
          <a:stretch>
            <a:fillRect/>
          </a:stretch>
        </p:blipFill>
        <p:spPr>
          <a:xfrm>
            <a:off x="1" y="0"/>
            <a:ext cx="12192000" cy="6858000"/>
          </a:xfrm>
          <a:prstGeom prst="rect">
            <a:avLst/>
          </a:prstGeom>
        </p:spPr>
      </p:pic>
      <p:pic>
        <p:nvPicPr>
          <p:cNvPr id="10" name="Picture 9">
            <a:extLst>
              <a:ext uri="{FF2B5EF4-FFF2-40B4-BE49-F238E27FC236}">
                <a16:creationId xmlns:a16="http://schemas.microsoft.com/office/drawing/2014/main" id="{2C17D038-F011-ED54-05CC-FB40309BBF65}"/>
              </a:ext>
            </a:extLst>
          </p:cNvPr>
          <p:cNvPicPr>
            <a:picLocks noChangeAspect="1"/>
          </p:cNvPicPr>
          <p:nvPr userDrawn="1"/>
        </p:nvPicPr>
        <p:blipFill>
          <a:blip r:embed="rId3">
            <a:alphaModFix amt="20000"/>
          </a:blip>
          <a:stretch>
            <a:fillRect/>
          </a:stretch>
        </p:blipFill>
        <p:spPr>
          <a:xfrm>
            <a:off x="1526383" y="-1140617"/>
            <a:ext cx="9139233" cy="9139233"/>
          </a:xfrm>
          <a:prstGeom prst="rect">
            <a:avLst/>
          </a:prstGeom>
        </p:spPr>
      </p:pic>
      <p:sp>
        <p:nvSpPr>
          <p:cNvPr id="2" name="Title 1">
            <a:extLst>
              <a:ext uri="{FF2B5EF4-FFF2-40B4-BE49-F238E27FC236}">
                <a16:creationId xmlns:a16="http://schemas.microsoft.com/office/drawing/2014/main" id="{1301295E-DBCC-AE71-96D0-69B41E3353D4}"/>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mj-lt"/>
              </a:defRPr>
            </a:lvl1pPr>
          </a:lstStyle>
          <a:p>
            <a:r>
              <a:rPr lang="en-US" dirty="0"/>
              <a:t>Click to edit Master title style</a:t>
            </a:r>
          </a:p>
        </p:txBody>
      </p:sp>
      <p:pic>
        <p:nvPicPr>
          <p:cNvPr id="9" name="Picture 8">
            <a:extLst>
              <a:ext uri="{FF2B5EF4-FFF2-40B4-BE49-F238E27FC236}">
                <a16:creationId xmlns:a16="http://schemas.microsoft.com/office/drawing/2014/main" id="{0E016CB8-5FD1-4F29-17BA-F9B4C62C6A50}"/>
              </a:ext>
            </a:extLst>
          </p:cNvPr>
          <p:cNvPicPr>
            <a:picLocks noChangeAspect="1"/>
          </p:cNvPicPr>
          <p:nvPr userDrawn="1"/>
        </p:nvPicPr>
        <p:blipFill>
          <a:blip r:embed="rId4"/>
          <a:stretch>
            <a:fillRect/>
          </a:stretch>
        </p:blipFill>
        <p:spPr>
          <a:xfrm>
            <a:off x="4372267" y="-1463377"/>
            <a:ext cx="14243197" cy="9784752"/>
          </a:xfrm>
          <a:prstGeom prst="rect">
            <a:avLst/>
          </a:prstGeom>
        </p:spPr>
      </p:pic>
      <p:pic>
        <p:nvPicPr>
          <p:cNvPr id="5" name="Picture 4">
            <a:extLst>
              <a:ext uri="{FF2B5EF4-FFF2-40B4-BE49-F238E27FC236}">
                <a16:creationId xmlns:a16="http://schemas.microsoft.com/office/drawing/2014/main" id="{8C5221B0-649A-CD41-6062-5C7D332D65ED}"/>
              </a:ext>
            </a:extLst>
          </p:cNvPr>
          <p:cNvPicPr>
            <a:picLocks noChangeAspect="1"/>
          </p:cNvPicPr>
          <p:nvPr userDrawn="1"/>
        </p:nvPicPr>
        <p:blipFill>
          <a:blip r:embed="rId5"/>
          <a:srcRect l="8477" t="14317" r="5991" b="19678"/>
          <a:stretch>
            <a:fillRect/>
          </a:stretch>
        </p:blipFill>
        <p:spPr>
          <a:xfrm>
            <a:off x="361066" y="5822687"/>
            <a:ext cx="1973396" cy="621655"/>
          </a:xfrm>
          <a:prstGeom prst="rect">
            <a:avLst/>
          </a:prstGeom>
        </p:spPr>
      </p:pic>
      <p:sp>
        <p:nvSpPr>
          <p:cNvPr id="4" name="Text Placeholder 13">
            <a:extLst>
              <a:ext uri="{FF2B5EF4-FFF2-40B4-BE49-F238E27FC236}">
                <a16:creationId xmlns:a16="http://schemas.microsoft.com/office/drawing/2014/main" id="{A9271518-8B79-C3E5-F7B1-CF9366DC5FE9}"/>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spTree>
    <p:extLst>
      <p:ext uri="{BB962C8B-B14F-4D97-AF65-F5344CB8AC3E}">
        <p14:creationId xmlns:p14="http://schemas.microsoft.com/office/powerpoint/2010/main" val="349536809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ub-Section Title 2">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06F73-A628-517C-7F1B-13BED991522A}"/>
              </a:ext>
            </a:extLst>
          </p:cNvPr>
          <p:cNvSpPr>
            <a:spLocks noGrp="1"/>
          </p:cNvSpPr>
          <p:nvPr>
            <p:ph type="dt" sz="half" idx="10"/>
          </p:nvPr>
        </p:nvSpPr>
        <p:spPr>
          <a:xfrm>
            <a:off x="453665" y="6356350"/>
            <a:ext cx="3127735" cy="365125"/>
          </a:xfrm>
          <a:prstGeom prst="rect">
            <a:avLst/>
          </a:prstGeom>
        </p:spPr>
        <p:txBody>
          <a:bodyPr/>
          <a:lstStyle/>
          <a:p>
            <a:fld id="{02AFB464-3425-2D49-9F9B-B475DB1DA70C}" type="datetimeFigureOut">
              <a:rPr lang="en-US" smtClean="0"/>
              <a:t>8/24/26</a:t>
            </a:fld>
            <a:endParaRPr lang="en-US"/>
          </a:p>
        </p:txBody>
      </p:sp>
      <p:sp>
        <p:nvSpPr>
          <p:cNvPr id="3" name="Footer Placeholder 2">
            <a:extLst>
              <a:ext uri="{FF2B5EF4-FFF2-40B4-BE49-F238E27FC236}">
                <a16:creationId xmlns:a16="http://schemas.microsoft.com/office/drawing/2014/main" id="{0C4E07B2-FA3F-0151-839C-ADEBC9A101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19F3A38-57CE-A12D-5277-BBB9DDF0B0CB}"/>
              </a:ext>
            </a:extLst>
          </p:cNvPr>
          <p:cNvSpPr>
            <a:spLocks noGrp="1"/>
          </p:cNvSpPr>
          <p:nvPr>
            <p:ph type="sldNum" sz="quarter" idx="12"/>
          </p:nvPr>
        </p:nvSpPr>
        <p:spPr>
          <a:xfrm>
            <a:off x="8610600" y="6356350"/>
            <a:ext cx="3200400" cy="365125"/>
          </a:xfrm>
          <a:prstGeom prst="rect">
            <a:avLst/>
          </a:prstGeom>
        </p:spPr>
        <p:txBody>
          <a:bodyPr/>
          <a:lstStyle/>
          <a:p>
            <a:fld id="{2EABBB83-B7BF-A34B-9501-1AB90E4F2EDD}" type="slidenum">
              <a:rPr lang="en-US" smtClean="0"/>
              <a:t>‹#›</a:t>
            </a:fld>
            <a:endParaRPr lang="en-US"/>
          </a:p>
        </p:txBody>
      </p:sp>
      <p:pic>
        <p:nvPicPr>
          <p:cNvPr id="8" name="Picture 7">
            <a:extLst>
              <a:ext uri="{FF2B5EF4-FFF2-40B4-BE49-F238E27FC236}">
                <a16:creationId xmlns:a16="http://schemas.microsoft.com/office/drawing/2014/main" id="{28B622F9-4F30-CB49-AF8B-18DFBDCC109E}"/>
              </a:ext>
            </a:extLst>
          </p:cNvPr>
          <p:cNvPicPr>
            <a:picLocks noChangeAspect="1"/>
          </p:cNvPicPr>
          <p:nvPr userDrawn="1"/>
        </p:nvPicPr>
        <p:blipFill>
          <a:blip r:embed="rId2"/>
          <a:srcRect/>
          <a:stretch/>
        </p:blipFill>
        <p:spPr>
          <a:xfrm>
            <a:off x="0" y="1"/>
            <a:ext cx="12192000" cy="6858000"/>
          </a:xfrm>
          <a:prstGeom prst="rect">
            <a:avLst/>
          </a:prstGeom>
        </p:spPr>
      </p:pic>
      <p:sp>
        <p:nvSpPr>
          <p:cNvPr id="10" name="Title 1">
            <a:extLst>
              <a:ext uri="{FF2B5EF4-FFF2-40B4-BE49-F238E27FC236}">
                <a16:creationId xmlns:a16="http://schemas.microsoft.com/office/drawing/2014/main" id="{90F9C144-E503-8287-F697-9C0EC70DB7E2}"/>
              </a:ext>
            </a:extLst>
          </p:cNvPr>
          <p:cNvSpPr>
            <a:spLocks noGrp="1"/>
          </p:cNvSpPr>
          <p:nvPr>
            <p:ph type="title"/>
          </p:nvPr>
        </p:nvSpPr>
        <p:spPr>
          <a:xfrm>
            <a:off x="1114426" y="971554"/>
            <a:ext cx="4981574" cy="2661242"/>
          </a:xfrm>
        </p:spPr>
        <p:txBody>
          <a:bodyPr anchor="b">
            <a:normAutofit/>
          </a:bodyPr>
          <a:lstStyle>
            <a:lvl1pPr>
              <a:defRPr sz="4400" b="1" i="0">
                <a:solidFill>
                  <a:schemeClr val="bg1"/>
                </a:solidFill>
                <a:latin typeface="+mj-lt"/>
              </a:defRPr>
            </a:lvl1pPr>
          </a:lstStyle>
          <a:p>
            <a:r>
              <a:rPr lang="en-US" dirty="0"/>
              <a:t>Click to edit Master title style</a:t>
            </a:r>
          </a:p>
        </p:txBody>
      </p:sp>
      <p:pic>
        <p:nvPicPr>
          <p:cNvPr id="5" name="Picture 4">
            <a:extLst>
              <a:ext uri="{FF2B5EF4-FFF2-40B4-BE49-F238E27FC236}">
                <a16:creationId xmlns:a16="http://schemas.microsoft.com/office/drawing/2014/main" id="{AF826588-979F-F416-64BA-5F7D3D649E11}"/>
              </a:ext>
            </a:extLst>
          </p:cNvPr>
          <p:cNvPicPr>
            <a:picLocks noChangeAspect="1"/>
          </p:cNvPicPr>
          <p:nvPr userDrawn="1"/>
        </p:nvPicPr>
        <p:blipFill>
          <a:blip r:embed="rId3"/>
          <a:srcRect l="8477" t="14317" r="5991" b="19678"/>
          <a:stretch>
            <a:fillRect/>
          </a:stretch>
        </p:blipFill>
        <p:spPr>
          <a:xfrm>
            <a:off x="361066" y="5822687"/>
            <a:ext cx="1973396" cy="621655"/>
          </a:xfrm>
          <a:prstGeom prst="rect">
            <a:avLst/>
          </a:prstGeom>
        </p:spPr>
      </p:pic>
      <p:sp>
        <p:nvSpPr>
          <p:cNvPr id="6" name="Text Placeholder 13">
            <a:extLst>
              <a:ext uri="{FF2B5EF4-FFF2-40B4-BE49-F238E27FC236}">
                <a16:creationId xmlns:a16="http://schemas.microsoft.com/office/drawing/2014/main" id="{7DA85C10-D934-F72C-21D9-39C292C5908C}"/>
              </a:ext>
            </a:extLst>
          </p:cNvPr>
          <p:cNvSpPr>
            <a:spLocks noGrp="1"/>
          </p:cNvSpPr>
          <p:nvPr>
            <p:ph type="body" sz="quarter" idx="13"/>
          </p:nvPr>
        </p:nvSpPr>
        <p:spPr>
          <a:xfrm>
            <a:off x="1114426" y="3829054"/>
            <a:ext cx="4981574" cy="885825"/>
          </a:xfrm>
        </p:spPr>
        <p:txBody>
          <a:bodyPr anchor="t"/>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sz="24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en-US" dirty="0"/>
          </a:p>
        </p:txBody>
      </p:sp>
    </p:spTree>
    <p:extLst>
      <p:ext uri="{BB962C8B-B14F-4D97-AF65-F5344CB8AC3E}">
        <p14:creationId xmlns:p14="http://schemas.microsoft.com/office/powerpoint/2010/main" val="33194420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3.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image" Target="../media/image3.emf"/><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image" Target="../media/image2.png"/><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image" Target="../media/image1.emf"/><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18" Type="http://schemas.openxmlformats.org/officeDocument/2006/relationships/slideLayout" Target="../slideLayouts/slideLayout60.xml"/><Relationship Id="rId3" Type="http://schemas.openxmlformats.org/officeDocument/2006/relationships/slideLayout" Target="../slideLayouts/slideLayout45.xml"/><Relationship Id="rId21" Type="http://schemas.openxmlformats.org/officeDocument/2006/relationships/slideLayout" Target="../slideLayouts/slideLayout63.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17" Type="http://schemas.openxmlformats.org/officeDocument/2006/relationships/slideLayout" Target="../slideLayouts/slideLayout59.xml"/><Relationship Id="rId25" Type="http://schemas.openxmlformats.org/officeDocument/2006/relationships/image" Target="../media/image3.emf"/><Relationship Id="rId2" Type="http://schemas.openxmlformats.org/officeDocument/2006/relationships/slideLayout" Target="../slideLayouts/slideLayout44.xml"/><Relationship Id="rId16" Type="http://schemas.openxmlformats.org/officeDocument/2006/relationships/slideLayout" Target="../slideLayouts/slideLayout58.xml"/><Relationship Id="rId20" Type="http://schemas.openxmlformats.org/officeDocument/2006/relationships/slideLayout" Target="../slideLayouts/slideLayout62.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24" Type="http://schemas.openxmlformats.org/officeDocument/2006/relationships/image" Target="../media/image2.png"/><Relationship Id="rId5" Type="http://schemas.openxmlformats.org/officeDocument/2006/relationships/slideLayout" Target="../slideLayouts/slideLayout47.xml"/><Relationship Id="rId15" Type="http://schemas.openxmlformats.org/officeDocument/2006/relationships/slideLayout" Target="../slideLayouts/slideLayout57.xml"/><Relationship Id="rId23" Type="http://schemas.openxmlformats.org/officeDocument/2006/relationships/image" Target="../media/image1.emf"/><Relationship Id="rId10" Type="http://schemas.openxmlformats.org/officeDocument/2006/relationships/slideLayout" Target="../slideLayouts/slideLayout52.xml"/><Relationship Id="rId19" Type="http://schemas.openxmlformats.org/officeDocument/2006/relationships/slideLayout" Target="../slideLayouts/slideLayout61.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 Id="rId2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387E700-2391-D3B4-DA20-EBEC9845446E}"/>
              </a:ext>
            </a:extLst>
          </p:cNvPr>
          <p:cNvPicPr>
            <a:picLocks noChangeAspect="1"/>
          </p:cNvPicPr>
          <p:nvPr userDrawn="1"/>
        </p:nvPicPr>
        <p:blipFill>
          <a:blip r:embed="rId23">
            <a:alphaModFix amt="70000"/>
          </a:blip>
          <a:srcRect t="7294" r="29028" b="43849"/>
          <a:stretch>
            <a:fillRect/>
          </a:stretch>
        </p:blipFill>
        <p:spPr>
          <a:xfrm>
            <a:off x="2244761" y="1"/>
            <a:ext cx="9947240" cy="6858000"/>
          </a:xfrm>
          <a:prstGeom prst="rect">
            <a:avLst/>
          </a:prstGeom>
        </p:spPr>
      </p:pic>
      <p:sp>
        <p:nvSpPr>
          <p:cNvPr id="2" name="Title Placeholder 1">
            <a:extLst>
              <a:ext uri="{FF2B5EF4-FFF2-40B4-BE49-F238E27FC236}">
                <a16:creationId xmlns:a16="http://schemas.microsoft.com/office/drawing/2014/main" id="{85C6A566-48E2-997A-0EE4-0F5B85EFEDDA}"/>
              </a:ext>
            </a:extLst>
          </p:cNvPr>
          <p:cNvSpPr>
            <a:spLocks noGrp="1"/>
          </p:cNvSpPr>
          <p:nvPr>
            <p:ph type="title"/>
          </p:nvPr>
        </p:nvSpPr>
        <p:spPr>
          <a:xfrm>
            <a:off x="453665" y="365125"/>
            <a:ext cx="11357333" cy="1325563"/>
          </a:xfrm>
          <a:prstGeom prst="rect">
            <a:avLst/>
          </a:prstGeom>
        </p:spPr>
        <p:txBody>
          <a:bodyPr vert="horz" lIns="0" tIns="0" rIns="0" bIns="0" rtlCol="0" anchor="b">
            <a:noAutofit/>
          </a:bodyPr>
          <a:lstStyle/>
          <a:p>
            <a:r>
              <a:rPr lang="en-US" dirty="0"/>
              <a:t>Click to edit </a:t>
            </a:r>
            <a:br>
              <a:rPr lang="en-US" dirty="0"/>
            </a:br>
            <a:r>
              <a:rPr lang="en-US" dirty="0"/>
              <a:t>Master title style</a:t>
            </a:r>
          </a:p>
        </p:txBody>
      </p:sp>
      <p:sp>
        <p:nvSpPr>
          <p:cNvPr id="3" name="Text Placeholder 2">
            <a:extLst>
              <a:ext uri="{FF2B5EF4-FFF2-40B4-BE49-F238E27FC236}">
                <a16:creationId xmlns:a16="http://schemas.microsoft.com/office/drawing/2014/main" id="{6208E91E-9D7D-0779-374B-A3C34A7014F8}"/>
              </a:ext>
            </a:extLst>
          </p:cNvPr>
          <p:cNvSpPr>
            <a:spLocks noGrp="1"/>
          </p:cNvSpPr>
          <p:nvPr>
            <p:ph type="body" idx="1"/>
          </p:nvPr>
        </p:nvSpPr>
        <p:spPr>
          <a:xfrm>
            <a:off x="453666" y="2055812"/>
            <a:ext cx="11357334" cy="373153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a:extLst>
              <a:ext uri="{FF2B5EF4-FFF2-40B4-BE49-F238E27FC236}">
                <a16:creationId xmlns:a16="http://schemas.microsoft.com/office/drawing/2014/main" id="{E83F0E9B-2C5B-3EF1-B4C8-6A5F43DD4DF0}"/>
              </a:ext>
            </a:extLst>
          </p:cNvPr>
          <p:cNvPicPr>
            <a:picLocks noChangeAspect="1"/>
          </p:cNvPicPr>
          <p:nvPr userDrawn="1"/>
        </p:nvPicPr>
        <p:blipFill>
          <a:blip r:embed="rId24"/>
          <a:srcRect l="8777" t="14571" r="5853" b="16272"/>
          <a:stretch>
            <a:fillRect/>
          </a:stretch>
        </p:blipFill>
        <p:spPr>
          <a:xfrm>
            <a:off x="453666" y="5979644"/>
            <a:ext cx="1529060" cy="505643"/>
          </a:xfrm>
          <a:prstGeom prst="rect">
            <a:avLst/>
          </a:prstGeom>
        </p:spPr>
      </p:pic>
      <p:pic>
        <p:nvPicPr>
          <p:cNvPr id="7" name="Picture 6">
            <a:extLst>
              <a:ext uri="{FF2B5EF4-FFF2-40B4-BE49-F238E27FC236}">
                <a16:creationId xmlns:a16="http://schemas.microsoft.com/office/drawing/2014/main" id="{6BDE936F-9CBA-4471-B733-BF9D2812F409}"/>
              </a:ext>
            </a:extLst>
          </p:cNvPr>
          <p:cNvPicPr>
            <a:picLocks noChangeAspect="1"/>
          </p:cNvPicPr>
          <p:nvPr userDrawn="1"/>
        </p:nvPicPr>
        <p:blipFill>
          <a:blip r:embed="rId25">
            <a:alphaModFix amt="20000"/>
          </a:blip>
          <a:srcRect r="42555" b="51887"/>
          <a:stretch>
            <a:fillRect/>
          </a:stretch>
        </p:blipFill>
        <p:spPr>
          <a:xfrm>
            <a:off x="8948831" y="4141695"/>
            <a:ext cx="3243169" cy="2716305"/>
          </a:xfrm>
          <a:prstGeom prst="rect">
            <a:avLst/>
          </a:prstGeom>
        </p:spPr>
      </p:pic>
    </p:spTree>
    <p:extLst>
      <p:ext uri="{BB962C8B-B14F-4D97-AF65-F5344CB8AC3E}">
        <p14:creationId xmlns:p14="http://schemas.microsoft.com/office/powerpoint/2010/main" val="2497046373"/>
      </p:ext>
    </p:extLst>
  </p:cSld>
  <p:clrMap bg1="lt1" tx1="dk1" bg2="lt2" tx2="dk2" accent1="accent1" accent2="accent2" accent3="accent3" accent4="accent4" accent5="accent5" accent6="accent6" hlink="hlink" folHlink="folHlink"/>
  <p:sldLayoutIdLst>
    <p:sldLayoutId id="2147483681" r:id="rId1"/>
    <p:sldLayoutId id="2147483686" r:id="rId2"/>
    <p:sldLayoutId id="2147483688" r:id="rId3"/>
    <p:sldLayoutId id="2147483689" r:id="rId4"/>
    <p:sldLayoutId id="2147483683" r:id="rId5"/>
    <p:sldLayoutId id="2147483687" r:id="rId6"/>
    <p:sldLayoutId id="2147483682" r:id="rId7"/>
    <p:sldLayoutId id="2147483666" r:id="rId8"/>
    <p:sldLayoutId id="2147483671" r:id="rId9"/>
    <p:sldLayoutId id="2147483672" r:id="rId10"/>
    <p:sldLayoutId id="2147483673" r:id="rId11"/>
    <p:sldLayoutId id="2147483674" r:id="rId12"/>
    <p:sldLayoutId id="2147483664" r:id="rId13"/>
    <p:sldLayoutId id="2147483677" r:id="rId14"/>
    <p:sldLayoutId id="2147483655" r:id="rId15"/>
    <p:sldLayoutId id="2147483675" r:id="rId16"/>
    <p:sldLayoutId id="2147483676" r:id="rId17"/>
    <p:sldLayoutId id="2147483650" r:id="rId18"/>
    <p:sldLayoutId id="2147483652" r:id="rId19"/>
    <p:sldLayoutId id="2147483661" r:id="rId20"/>
    <p:sldLayoutId id="2147483690" r:id="rId21"/>
  </p:sldLayoutIdLst>
  <p:txStyles>
    <p:titleStyle>
      <a:lvl1pPr algn="l" defTabSz="914400" rtl="0" eaLnBrk="1" latinLnBrk="0" hangingPunct="1">
        <a:lnSpc>
          <a:spcPct val="90000"/>
        </a:lnSpc>
        <a:spcBef>
          <a:spcPct val="0"/>
        </a:spcBef>
        <a:buNone/>
        <a:defRPr sz="4400" b="1" i="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56" userDrawn="1">
          <p15:clr>
            <a:srgbClr val="F26B43"/>
          </p15:clr>
        </p15:guide>
        <p15:guide id="2" pos="720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387E700-2391-D3B4-DA20-EBEC9845446E}"/>
              </a:ext>
            </a:extLst>
          </p:cNvPr>
          <p:cNvPicPr>
            <a:picLocks noChangeAspect="1"/>
          </p:cNvPicPr>
          <p:nvPr userDrawn="1"/>
        </p:nvPicPr>
        <p:blipFill>
          <a:blip r:embed="rId23">
            <a:alphaModFix amt="70000"/>
            <a:duotone>
              <a:prstClr val="black"/>
              <a:schemeClr val="accent4">
                <a:tint val="45000"/>
                <a:satMod val="400000"/>
              </a:schemeClr>
            </a:duotone>
          </a:blip>
          <a:srcRect t="7294" r="29028" b="43849"/>
          <a:stretch>
            <a:fillRect/>
          </a:stretch>
        </p:blipFill>
        <p:spPr>
          <a:xfrm>
            <a:off x="2244761" y="1"/>
            <a:ext cx="9947240" cy="6858000"/>
          </a:xfrm>
          <a:prstGeom prst="rect">
            <a:avLst/>
          </a:prstGeom>
        </p:spPr>
      </p:pic>
      <p:sp>
        <p:nvSpPr>
          <p:cNvPr id="2" name="Title Placeholder 1">
            <a:extLst>
              <a:ext uri="{FF2B5EF4-FFF2-40B4-BE49-F238E27FC236}">
                <a16:creationId xmlns:a16="http://schemas.microsoft.com/office/drawing/2014/main" id="{85C6A566-48E2-997A-0EE4-0F5B85EFEDDA}"/>
              </a:ext>
            </a:extLst>
          </p:cNvPr>
          <p:cNvSpPr>
            <a:spLocks noGrp="1"/>
          </p:cNvSpPr>
          <p:nvPr>
            <p:ph type="title"/>
          </p:nvPr>
        </p:nvSpPr>
        <p:spPr>
          <a:xfrm>
            <a:off x="453665" y="365125"/>
            <a:ext cx="11357333" cy="1325563"/>
          </a:xfrm>
          <a:prstGeom prst="rect">
            <a:avLst/>
          </a:prstGeom>
        </p:spPr>
        <p:txBody>
          <a:bodyPr vert="horz" lIns="0" tIns="0" rIns="0" bIns="0" rtlCol="0" anchor="b">
            <a:noAutofit/>
          </a:bodyPr>
          <a:lstStyle/>
          <a:p>
            <a:r>
              <a:rPr lang="en-US" dirty="0"/>
              <a:t>Click to edit </a:t>
            </a:r>
            <a:br>
              <a:rPr lang="en-US" dirty="0"/>
            </a:br>
            <a:r>
              <a:rPr lang="en-US" dirty="0"/>
              <a:t>Master title style</a:t>
            </a:r>
          </a:p>
        </p:txBody>
      </p:sp>
      <p:sp>
        <p:nvSpPr>
          <p:cNvPr id="3" name="Text Placeholder 2">
            <a:extLst>
              <a:ext uri="{FF2B5EF4-FFF2-40B4-BE49-F238E27FC236}">
                <a16:creationId xmlns:a16="http://schemas.microsoft.com/office/drawing/2014/main" id="{6208E91E-9D7D-0779-374B-A3C34A7014F8}"/>
              </a:ext>
            </a:extLst>
          </p:cNvPr>
          <p:cNvSpPr>
            <a:spLocks noGrp="1"/>
          </p:cNvSpPr>
          <p:nvPr>
            <p:ph type="body" idx="1"/>
          </p:nvPr>
        </p:nvSpPr>
        <p:spPr>
          <a:xfrm>
            <a:off x="453666" y="2055812"/>
            <a:ext cx="11357334" cy="373153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a:extLst>
              <a:ext uri="{FF2B5EF4-FFF2-40B4-BE49-F238E27FC236}">
                <a16:creationId xmlns:a16="http://schemas.microsoft.com/office/drawing/2014/main" id="{E83F0E9B-2C5B-3EF1-B4C8-6A5F43DD4DF0}"/>
              </a:ext>
            </a:extLst>
          </p:cNvPr>
          <p:cNvPicPr>
            <a:picLocks noChangeAspect="1"/>
          </p:cNvPicPr>
          <p:nvPr userDrawn="1"/>
        </p:nvPicPr>
        <p:blipFill>
          <a:blip r:embed="rId24"/>
          <a:srcRect l="8777" t="14571" r="5853" b="16272"/>
          <a:stretch>
            <a:fillRect/>
          </a:stretch>
        </p:blipFill>
        <p:spPr>
          <a:xfrm>
            <a:off x="453666" y="5979644"/>
            <a:ext cx="1529060" cy="505643"/>
          </a:xfrm>
          <a:prstGeom prst="rect">
            <a:avLst/>
          </a:prstGeom>
        </p:spPr>
      </p:pic>
      <p:pic>
        <p:nvPicPr>
          <p:cNvPr id="5" name="Picture 4">
            <a:extLst>
              <a:ext uri="{FF2B5EF4-FFF2-40B4-BE49-F238E27FC236}">
                <a16:creationId xmlns:a16="http://schemas.microsoft.com/office/drawing/2014/main" id="{51E678AF-C470-61F7-EE7B-D9EBC781F688}"/>
              </a:ext>
            </a:extLst>
          </p:cNvPr>
          <p:cNvPicPr>
            <a:picLocks noChangeAspect="1"/>
          </p:cNvPicPr>
          <p:nvPr userDrawn="1"/>
        </p:nvPicPr>
        <p:blipFill>
          <a:blip r:embed="rId25">
            <a:alphaModFix amt="20000"/>
            <a:duotone>
              <a:prstClr val="black"/>
              <a:schemeClr val="accent3">
                <a:tint val="45000"/>
                <a:satMod val="400000"/>
              </a:schemeClr>
            </a:duotone>
          </a:blip>
          <a:srcRect r="42555" b="51887"/>
          <a:stretch>
            <a:fillRect/>
          </a:stretch>
        </p:blipFill>
        <p:spPr>
          <a:xfrm>
            <a:off x="8948831" y="4141695"/>
            <a:ext cx="3243169" cy="2716305"/>
          </a:xfrm>
          <a:prstGeom prst="rect">
            <a:avLst/>
          </a:prstGeom>
        </p:spPr>
      </p:pic>
    </p:spTree>
    <p:extLst>
      <p:ext uri="{BB962C8B-B14F-4D97-AF65-F5344CB8AC3E}">
        <p14:creationId xmlns:p14="http://schemas.microsoft.com/office/powerpoint/2010/main" val="1267012160"/>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 id="2147483730" r:id="rId17"/>
    <p:sldLayoutId id="2147483731" r:id="rId18"/>
    <p:sldLayoutId id="2147483732" r:id="rId19"/>
    <p:sldLayoutId id="2147483733" r:id="rId20"/>
    <p:sldLayoutId id="2147483734" r:id="rId21"/>
  </p:sldLayoutIdLst>
  <p:txStyles>
    <p:titleStyle>
      <a:lvl1pPr algn="l" defTabSz="914400" rtl="0" eaLnBrk="1" latinLnBrk="0" hangingPunct="1">
        <a:lnSpc>
          <a:spcPct val="90000"/>
        </a:lnSpc>
        <a:spcBef>
          <a:spcPct val="0"/>
        </a:spcBef>
        <a:buNone/>
        <a:defRPr sz="4400" b="1" i="0" kern="1200">
          <a:solidFill>
            <a:schemeClr val="tx1"/>
          </a:solidFill>
          <a:latin typeface="Arial Black" panose="020B0604020202020204" pitchFamily="34" charset="0"/>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56" userDrawn="1">
          <p15:clr>
            <a:srgbClr val="F26B43"/>
          </p15:clr>
        </p15:guide>
        <p15:guide id="2" pos="720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387E700-2391-D3B4-DA20-EBEC9845446E}"/>
              </a:ext>
            </a:extLst>
          </p:cNvPr>
          <p:cNvPicPr>
            <a:picLocks noChangeAspect="1"/>
          </p:cNvPicPr>
          <p:nvPr userDrawn="1"/>
        </p:nvPicPr>
        <p:blipFill>
          <a:blip r:embed="rId23">
            <a:alphaModFix amt="70000"/>
            <a:duotone>
              <a:prstClr val="black"/>
              <a:schemeClr val="accent3">
                <a:tint val="45000"/>
                <a:satMod val="400000"/>
              </a:schemeClr>
            </a:duotone>
          </a:blip>
          <a:srcRect t="7294" r="29028" b="43849"/>
          <a:stretch>
            <a:fillRect/>
          </a:stretch>
        </p:blipFill>
        <p:spPr>
          <a:xfrm>
            <a:off x="2244761" y="1"/>
            <a:ext cx="9947240" cy="6858000"/>
          </a:xfrm>
          <a:prstGeom prst="rect">
            <a:avLst/>
          </a:prstGeom>
        </p:spPr>
      </p:pic>
      <p:sp>
        <p:nvSpPr>
          <p:cNvPr id="2" name="Title Placeholder 1">
            <a:extLst>
              <a:ext uri="{FF2B5EF4-FFF2-40B4-BE49-F238E27FC236}">
                <a16:creationId xmlns:a16="http://schemas.microsoft.com/office/drawing/2014/main" id="{85C6A566-48E2-997A-0EE4-0F5B85EFEDDA}"/>
              </a:ext>
            </a:extLst>
          </p:cNvPr>
          <p:cNvSpPr>
            <a:spLocks noGrp="1"/>
          </p:cNvSpPr>
          <p:nvPr>
            <p:ph type="title"/>
          </p:nvPr>
        </p:nvSpPr>
        <p:spPr>
          <a:xfrm>
            <a:off x="453665" y="365126"/>
            <a:ext cx="11357333" cy="705532"/>
          </a:xfrm>
          <a:prstGeom prst="rect">
            <a:avLst/>
          </a:prstGeom>
        </p:spPr>
        <p:txBody>
          <a:bodyPr vert="horz" lIns="0" tIns="0" rIns="0" bIns="0" rtlCol="0" anchor="b">
            <a:noAutofit/>
          </a:bodyPr>
          <a:lstStyle/>
          <a:p>
            <a:r>
              <a:rPr lang="en-US" dirty="0"/>
              <a:t>Click to edit Master title style</a:t>
            </a:r>
          </a:p>
        </p:txBody>
      </p:sp>
      <p:sp>
        <p:nvSpPr>
          <p:cNvPr id="3" name="Text Placeholder 2">
            <a:extLst>
              <a:ext uri="{FF2B5EF4-FFF2-40B4-BE49-F238E27FC236}">
                <a16:creationId xmlns:a16="http://schemas.microsoft.com/office/drawing/2014/main" id="{6208E91E-9D7D-0779-374B-A3C34A7014F8}"/>
              </a:ext>
            </a:extLst>
          </p:cNvPr>
          <p:cNvSpPr>
            <a:spLocks noGrp="1"/>
          </p:cNvSpPr>
          <p:nvPr>
            <p:ph type="body" idx="1"/>
          </p:nvPr>
        </p:nvSpPr>
        <p:spPr>
          <a:xfrm>
            <a:off x="453666" y="1350279"/>
            <a:ext cx="11357334" cy="4437063"/>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a:extLst>
              <a:ext uri="{FF2B5EF4-FFF2-40B4-BE49-F238E27FC236}">
                <a16:creationId xmlns:a16="http://schemas.microsoft.com/office/drawing/2014/main" id="{E83F0E9B-2C5B-3EF1-B4C8-6A5F43DD4DF0}"/>
              </a:ext>
            </a:extLst>
          </p:cNvPr>
          <p:cNvPicPr>
            <a:picLocks noChangeAspect="1"/>
          </p:cNvPicPr>
          <p:nvPr userDrawn="1"/>
        </p:nvPicPr>
        <p:blipFill>
          <a:blip r:embed="rId24"/>
          <a:srcRect l="8777" t="14571" r="5853" b="16272"/>
          <a:stretch>
            <a:fillRect/>
          </a:stretch>
        </p:blipFill>
        <p:spPr>
          <a:xfrm>
            <a:off x="453666" y="5979644"/>
            <a:ext cx="1529060" cy="505643"/>
          </a:xfrm>
          <a:prstGeom prst="rect">
            <a:avLst/>
          </a:prstGeom>
        </p:spPr>
      </p:pic>
      <p:pic>
        <p:nvPicPr>
          <p:cNvPr id="5" name="Picture 4">
            <a:extLst>
              <a:ext uri="{FF2B5EF4-FFF2-40B4-BE49-F238E27FC236}">
                <a16:creationId xmlns:a16="http://schemas.microsoft.com/office/drawing/2014/main" id="{0670B027-70BC-AFC1-DF87-4C9FA4362543}"/>
              </a:ext>
            </a:extLst>
          </p:cNvPr>
          <p:cNvPicPr>
            <a:picLocks noChangeAspect="1"/>
          </p:cNvPicPr>
          <p:nvPr userDrawn="1"/>
        </p:nvPicPr>
        <p:blipFill>
          <a:blip r:embed="rId25">
            <a:alphaModFix amt="20000"/>
            <a:duotone>
              <a:schemeClr val="accent1">
                <a:shade val="45000"/>
                <a:satMod val="135000"/>
              </a:schemeClr>
              <a:prstClr val="white"/>
            </a:duotone>
          </a:blip>
          <a:srcRect r="42555" b="51887"/>
          <a:stretch>
            <a:fillRect/>
          </a:stretch>
        </p:blipFill>
        <p:spPr>
          <a:xfrm>
            <a:off x="8948831" y="4141695"/>
            <a:ext cx="3243169" cy="2716305"/>
          </a:xfrm>
          <a:prstGeom prst="rect">
            <a:avLst/>
          </a:prstGeom>
        </p:spPr>
      </p:pic>
    </p:spTree>
    <p:extLst>
      <p:ext uri="{BB962C8B-B14F-4D97-AF65-F5344CB8AC3E}">
        <p14:creationId xmlns:p14="http://schemas.microsoft.com/office/powerpoint/2010/main" val="3718711395"/>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 id="2147483709" r:id="rId18"/>
    <p:sldLayoutId id="2147483710" r:id="rId19"/>
    <p:sldLayoutId id="2147483711" r:id="rId20"/>
    <p:sldLayoutId id="2147483712" r:id="rId21"/>
  </p:sldLayoutIdLst>
  <p:txStyles>
    <p:titleStyle>
      <a:lvl1pPr algn="l" defTabSz="914400" rtl="0" eaLnBrk="1" latinLnBrk="0" hangingPunct="1">
        <a:lnSpc>
          <a:spcPct val="90000"/>
        </a:lnSpc>
        <a:spcBef>
          <a:spcPct val="0"/>
        </a:spcBef>
        <a:buNone/>
        <a:defRPr sz="4400" b="1" i="0" kern="1200">
          <a:solidFill>
            <a:schemeClr val="tx1"/>
          </a:solidFill>
          <a:latin typeface="Arial Black" panose="020B0604020202020204" pitchFamily="34" charset="0"/>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56" userDrawn="1">
          <p15:clr>
            <a:srgbClr val="F26B43"/>
          </p15:clr>
        </p15:guide>
        <p15:guide id="2" pos="720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emf"/><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emf"/><Relationship Id="rId1" Type="http://schemas.openxmlformats.org/officeDocument/2006/relationships/slideLayout" Target="../slideLayouts/slideLayout60.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emf"/><Relationship Id="rId5" Type="http://schemas.openxmlformats.org/officeDocument/2006/relationships/image" Target="../media/image6.emf"/><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6.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1.emf"/><Relationship Id="rId1" Type="http://schemas.openxmlformats.org/officeDocument/2006/relationships/slideLayout" Target="../slideLayouts/slideLayout41.xml"/><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2.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0.xml"/><Relationship Id="rId4" Type="http://schemas.openxmlformats.org/officeDocument/2006/relationships/image" Target="../media/image3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20.xml"/><Relationship Id="rId5" Type="http://schemas.openxmlformats.org/officeDocument/2006/relationships/image" Target="../media/image37.jpeg"/><Relationship Id="rId4" Type="http://schemas.openxmlformats.org/officeDocument/2006/relationships/image" Target="../media/image8.emf"/></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video" Target="../media/media2.mov"/><Relationship Id="rId1" Type="http://schemas.microsoft.com/office/2007/relationships/media" Target="../media/media2.mov"/><Relationship Id="rId5" Type="http://schemas.openxmlformats.org/officeDocument/2006/relationships/image" Target="../media/image38.png"/><Relationship Id="rId4" Type="http://schemas.openxmlformats.org/officeDocument/2006/relationships/notesSlide" Target="../notesSlides/notesSlide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C783E-72ED-EA43-99AE-947DBD169E75}"/>
              </a:ext>
            </a:extLst>
          </p:cNvPr>
          <p:cNvSpPr>
            <a:spLocks noGrp="1"/>
          </p:cNvSpPr>
          <p:nvPr>
            <p:ph type="title"/>
          </p:nvPr>
        </p:nvSpPr>
        <p:spPr>
          <a:xfrm>
            <a:off x="653690" y="3114698"/>
            <a:ext cx="5302267" cy="1957365"/>
          </a:xfrm>
        </p:spPr>
        <p:txBody>
          <a:bodyPr/>
          <a:lstStyle/>
          <a:p>
            <a:r>
              <a:rPr lang="en-US" dirty="0"/>
              <a:t>Presentation Title</a:t>
            </a:r>
          </a:p>
        </p:txBody>
      </p:sp>
      <p:sp>
        <p:nvSpPr>
          <p:cNvPr id="3" name="Text Placeholder 2">
            <a:extLst>
              <a:ext uri="{FF2B5EF4-FFF2-40B4-BE49-F238E27FC236}">
                <a16:creationId xmlns:a16="http://schemas.microsoft.com/office/drawing/2014/main" id="{F91A71C6-DFFF-0DD7-78A5-C3BB3DA87BCF}"/>
              </a:ext>
            </a:extLst>
          </p:cNvPr>
          <p:cNvSpPr>
            <a:spLocks noGrp="1"/>
          </p:cNvSpPr>
          <p:nvPr>
            <p:ph type="body" sz="quarter" idx="13"/>
          </p:nvPr>
        </p:nvSpPr>
        <p:spPr>
          <a:xfrm>
            <a:off x="653690" y="5300664"/>
            <a:ext cx="4998965" cy="814306"/>
          </a:xfrm>
        </p:spPr>
        <p:txBody>
          <a:bodyPr>
            <a:normAutofit/>
          </a:bodyPr>
          <a:lstStyle/>
          <a:p>
            <a:r>
              <a:rPr lang="en-US" sz="2400" dirty="0"/>
              <a:t>Presentation Date / Secondary Title</a:t>
            </a:r>
          </a:p>
        </p:txBody>
      </p:sp>
    </p:spTree>
    <p:extLst>
      <p:ext uri="{BB962C8B-B14F-4D97-AF65-F5344CB8AC3E}">
        <p14:creationId xmlns:p14="http://schemas.microsoft.com/office/powerpoint/2010/main" val="35109929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0D6FC4E-D2C8-D68A-6085-0CF4CB477B1E}"/>
              </a:ext>
            </a:extLst>
          </p:cNvPr>
          <p:cNvSpPr>
            <a:spLocks noGrp="1"/>
          </p:cNvSpPr>
          <p:nvPr>
            <p:ph type="title"/>
          </p:nvPr>
        </p:nvSpPr>
        <p:spPr>
          <a:xfrm>
            <a:off x="453665" y="365125"/>
            <a:ext cx="11357333" cy="1325563"/>
          </a:xfrm>
        </p:spPr>
        <p:txBody>
          <a:bodyPr/>
          <a:lstStyle/>
          <a:p>
            <a:r>
              <a:rPr lang="en-US" dirty="0"/>
              <a:t>Primary Heading </a:t>
            </a:r>
            <a:br>
              <a:rPr lang="en-US" dirty="0"/>
            </a:br>
            <a:r>
              <a:rPr lang="en-US" dirty="0"/>
              <a:t>Two-Lines</a:t>
            </a:r>
          </a:p>
        </p:txBody>
      </p:sp>
      <p:sp>
        <p:nvSpPr>
          <p:cNvPr id="5" name="Content Placeholder 2">
            <a:extLst>
              <a:ext uri="{FF2B5EF4-FFF2-40B4-BE49-F238E27FC236}">
                <a16:creationId xmlns:a16="http://schemas.microsoft.com/office/drawing/2014/main" id="{390D1312-0D51-3E45-8FB6-F53AC16A49FB}"/>
              </a:ext>
            </a:extLst>
          </p:cNvPr>
          <p:cNvSpPr>
            <a:spLocks noGrp="1"/>
          </p:cNvSpPr>
          <p:nvPr>
            <p:ph idx="1"/>
          </p:nvPr>
        </p:nvSpPr>
        <p:spPr>
          <a:xfrm>
            <a:off x="453666" y="1885334"/>
            <a:ext cx="11357334" cy="3731530"/>
          </a:xfrm>
        </p:spPr>
        <p:txBody>
          <a:bodyPr/>
          <a:lstStyle/>
          <a:p>
            <a:pPr marL="0" indent="0">
              <a:buNone/>
            </a:pPr>
            <a:r>
              <a:rPr lang="en-US" sz="3200" b="1" dirty="0">
                <a:latin typeface="Arial" panose="020B0604020202020204" pitchFamily="34" charset="0"/>
              </a:rPr>
              <a:t>Single-Line Sub-Heading</a:t>
            </a:r>
          </a:p>
          <a:p>
            <a:r>
              <a:rPr lang="en-US" dirty="0"/>
              <a:t>Use Image Placeholders </a:t>
            </a:r>
          </a:p>
          <a:p>
            <a:r>
              <a:rPr lang="en-US" dirty="0"/>
              <a:t>Use CTA Placeholders </a:t>
            </a:r>
          </a:p>
          <a:p>
            <a:r>
              <a:rPr lang="en-US" dirty="0"/>
              <a:t>Use Lists / Digestible Formats</a:t>
            </a:r>
          </a:p>
          <a:p>
            <a:r>
              <a:rPr lang="en-US" dirty="0"/>
              <a:t>Keep Font Sizes Consistent</a:t>
            </a:r>
          </a:p>
        </p:txBody>
      </p:sp>
      <p:pic>
        <p:nvPicPr>
          <p:cNvPr id="3" name="Picture 2">
            <a:extLst>
              <a:ext uri="{FF2B5EF4-FFF2-40B4-BE49-F238E27FC236}">
                <a16:creationId xmlns:a16="http://schemas.microsoft.com/office/drawing/2014/main" id="{9CBBAF1B-E600-82F7-888C-1771594737D6}"/>
              </a:ext>
            </a:extLst>
          </p:cNvPr>
          <p:cNvPicPr>
            <a:picLocks noChangeAspect="1"/>
          </p:cNvPicPr>
          <p:nvPr/>
        </p:nvPicPr>
        <p:blipFill>
          <a:blip r:embed="rId2"/>
          <a:stretch>
            <a:fillRect/>
          </a:stretch>
        </p:blipFill>
        <p:spPr>
          <a:xfrm>
            <a:off x="6091934" y="1355912"/>
            <a:ext cx="5629001" cy="6858000"/>
          </a:xfrm>
          <a:prstGeom prst="rect">
            <a:avLst/>
          </a:prstGeom>
        </p:spPr>
      </p:pic>
    </p:spTree>
    <p:extLst>
      <p:ext uri="{BB962C8B-B14F-4D97-AF65-F5344CB8AC3E}">
        <p14:creationId xmlns:p14="http://schemas.microsoft.com/office/powerpoint/2010/main" val="22842504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70AF48-E7C1-A8CD-DA3D-3BEC0D64FA5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43227B-3506-590D-8E4C-CFE9EFBE344F}"/>
              </a:ext>
            </a:extLst>
          </p:cNvPr>
          <p:cNvSpPr>
            <a:spLocks noGrp="1"/>
          </p:cNvSpPr>
          <p:nvPr>
            <p:ph type="title"/>
          </p:nvPr>
        </p:nvSpPr>
        <p:spPr/>
        <p:txBody>
          <a:bodyPr/>
          <a:lstStyle/>
          <a:p>
            <a:r>
              <a:rPr lang="en-US" dirty="0"/>
              <a:t>Primary Heading </a:t>
            </a:r>
            <a:br>
              <a:rPr lang="en-US" dirty="0"/>
            </a:br>
            <a:r>
              <a:rPr lang="en-US" dirty="0"/>
              <a:t>Two-Lines</a:t>
            </a:r>
          </a:p>
        </p:txBody>
      </p:sp>
      <p:sp>
        <p:nvSpPr>
          <p:cNvPr id="3" name="Content Placeholder 2">
            <a:extLst>
              <a:ext uri="{FF2B5EF4-FFF2-40B4-BE49-F238E27FC236}">
                <a16:creationId xmlns:a16="http://schemas.microsoft.com/office/drawing/2014/main" id="{EEB538E7-7691-035E-3601-7FD643BEC783}"/>
              </a:ext>
            </a:extLst>
          </p:cNvPr>
          <p:cNvSpPr>
            <a:spLocks noGrp="1"/>
          </p:cNvSpPr>
          <p:nvPr>
            <p:ph idx="1"/>
          </p:nvPr>
        </p:nvSpPr>
        <p:spPr>
          <a:xfrm>
            <a:off x="453666" y="1885334"/>
            <a:ext cx="11357334" cy="3731530"/>
          </a:xfrm>
        </p:spPr>
        <p:txBody>
          <a:bodyPr/>
          <a:lstStyle/>
          <a:p>
            <a:pPr marL="0" indent="0">
              <a:buNone/>
            </a:pPr>
            <a:r>
              <a:rPr lang="en-US" sz="3200" b="1" dirty="0">
                <a:latin typeface="Arial" panose="020B0604020202020204" pitchFamily="34" charset="0"/>
              </a:rPr>
              <a:t>Single-Line Sub-Heading</a:t>
            </a:r>
          </a:p>
          <a:p>
            <a:r>
              <a:rPr lang="en-US" dirty="0"/>
              <a:t>Use Image Placeholders </a:t>
            </a:r>
          </a:p>
          <a:p>
            <a:r>
              <a:rPr lang="en-US" dirty="0"/>
              <a:t>Use CTA Placeholders </a:t>
            </a:r>
          </a:p>
          <a:p>
            <a:r>
              <a:rPr lang="en-US" dirty="0"/>
              <a:t>Use Lists / Digestible Formats</a:t>
            </a:r>
          </a:p>
          <a:p>
            <a:r>
              <a:rPr lang="en-US" dirty="0"/>
              <a:t>Keep Font Sizes Consistent</a:t>
            </a:r>
          </a:p>
        </p:txBody>
      </p:sp>
      <p:pic>
        <p:nvPicPr>
          <p:cNvPr id="4" name="Picture 3">
            <a:extLst>
              <a:ext uri="{FF2B5EF4-FFF2-40B4-BE49-F238E27FC236}">
                <a16:creationId xmlns:a16="http://schemas.microsoft.com/office/drawing/2014/main" id="{0EF2799E-1C36-C7F4-0B01-1613E2397024}"/>
              </a:ext>
            </a:extLst>
          </p:cNvPr>
          <p:cNvPicPr>
            <a:picLocks noChangeAspect="1"/>
          </p:cNvPicPr>
          <p:nvPr/>
        </p:nvPicPr>
        <p:blipFill>
          <a:blip r:embed="rId2"/>
          <a:srcRect l="23066" t="7620" r="30067" b="7669"/>
          <a:stretch>
            <a:fillRect/>
          </a:stretch>
        </p:blipFill>
        <p:spPr>
          <a:xfrm>
            <a:off x="5204041" y="1501995"/>
            <a:ext cx="4976791" cy="3922411"/>
          </a:xfrm>
          <a:prstGeom prst="rect">
            <a:avLst/>
          </a:prstGeom>
        </p:spPr>
      </p:pic>
      <p:pic>
        <p:nvPicPr>
          <p:cNvPr id="6" name="Picture 5">
            <a:extLst>
              <a:ext uri="{FF2B5EF4-FFF2-40B4-BE49-F238E27FC236}">
                <a16:creationId xmlns:a16="http://schemas.microsoft.com/office/drawing/2014/main" id="{43E904A5-236E-A414-9536-E92194A2CA76}"/>
              </a:ext>
            </a:extLst>
          </p:cNvPr>
          <p:cNvPicPr>
            <a:picLocks noChangeAspect="1"/>
          </p:cNvPicPr>
          <p:nvPr/>
        </p:nvPicPr>
        <p:blipFill>
          <a:blip r:embed="rId3"/>
          <a:stretch>
            <a:fillRect/>
          </a:stretch>
        </p:blipFill>
        <p:spPr>
          <a:xfrm>
            <a:off x="8762346" y="914400"/>
            <a:ext cx="2868412" cy="5943600"/>
          </a:xfrm>
          <a:prstGeom prst="rect">
            <a:avLst/>
          </a:prstGeom>
        </p:spPr>
      </p:pic>
    </p:spTree>
    <p:extLst>
      <p:ext uri="{BB962C8B-B14F-4D97-AF65-F5344CB8AC3E}">
        <p14:creationId xmlns:p14="http://schemas.microsoft.com/office/powerpoint/2010/main" val="5994839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6B8C1BD-3644-FF86-84B3-16C394E3799E}"/>
              </a:ext>
            </a:extLst>
          </p:cNvPr>
          <p:cNvSpPr txBox="1">
            <a:spLocks/>
          </p:cNvSpPr>
          <p:nvPr/>
        </p:nvSpPr>
        <p:spPr>
          <a:xfrm>
            <a:off x="453665" y="365126"/>
            <a:ext cx="11357333" cy="705532"/>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4400" b="1" i="0" kern="1200">
                <a:solidFill>
                  <a:schemeClr val="tx1"/>
                </a:solidFill>
                <a:latin typeface="Prometo Black" panose="020B0604030203060203" pitchFamily="34" charset="77"/>
                <a:ea typeface="+mj-ea"/>
                <a:cs typeface="+mj-cs"/>
              </a:defRPr>
            </a:lvl1pPr>
          </a:lstStyle>
          <a:p>
            <a:r>
              <a:rPr lang="en-US" dirty="0">
                <a:latin typeface="Arial Black" panose="020B0604020202020204" pitchFamily="34" charset="0"/>
              </a:rPr>
              <a:t>Primary Heading Single-Line</a:t>
            </a:r>
          </a:p>
        </p:txBody>
      </p:sp>
      <p:sp>
        <p:nvSpPr>
          <p:cNvPr id="9" name="Content Placeholder 2">
            <a:extLst>
              <a:ext uri="{FF2B5EF4-FFF2-40B4-BE49-F238E27FC236}">
                <a16:creationId xmlns:a16="http://schemas.microsoft.com/office/drawing/2014/main" id="{94FCA30E-5B62-073D-BD08-4AD35A6212A0}"/>
              </a:ext>
            </a:extLst>
          </p:cNvPr>
          <p:cNvSpPr txBox="1">
            <a:spLocks/>
          </p:cNvSpPr>
          <p:nvPr/>
        </p:nvSpPr>
        <p:spPr>
          <a:xfrm>
            <a:off x="453666" y="1350279"/>
            <a:ext cx="11357334" cy="4266585"/>
          </a:xfrm>
          <a:prstGeom prst="rect">
            <a:avLst/>
          </a:prstGeom>
        </p:spPr>
        <p:txBody>
          <a:bodyPr vert="horz" lIns="0" tIns="0" rIns="0" bIns="0" rtlCol="0">
            <a:no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b="1" dirty="0">
                <a:latin typeface="Arial" panose="020B0604020202020204" pitchFamily="34" charset="0"/>
              </a:rPr>
              <a:t>Single-Line Sub-Heading</a:t>
            </a:r>
          </a:p>
          <a:p>
            <a:r>
              <a:rPr lang="en-US" dirty="0"/>
              <a:t>Use Image Placeholders </a:t>
            </a:r>
          </a:p>
          <a:p>
            <a:r>
              <a:rPr lang="en-US" dirty="0"/>
              <a:t>Use CTA Placeholders </a:t>
            </a:r>
          </a:p>
          <a:p>
            <a:r>
              <a:rPr lang="en-US" dirty="0"/>
              <a:t>Use Lists / Digestible Formats</a:t>
            </a:r>
          </a:p>
          <a:p>
            <a:r>
              <a:rPr lang="en-US" dirty="0"/>
              <a:t>Keep Font Sizes Consistent</a:t>
            </a:r>
          </a:p>
        </p:txBody>
      </p:sp>
      <p:pic>
        <p:nvPicPr>
          <p:cNvPr id="10" name="Picture 9">
            <a:extLst>
              <a:ext uri="{FF2B5EF4-FFF2-40B4-BE49-F238E27FC236}">
                <a16:creationId xmlns:a16="http://schemas.microsoft.com/office/drawing/2014/main" id="{64642563-20BF-2043-438E-7CE02B577C64}"/>
              </a:ext>
            </a:extLst>
          </p:cNvPr>
          <p:cNvPicPr>
            <a:picLocks noChangeAspect="1"/>
          </p:cNvPicPr>
          <p:nvPr/>
        </p:nvPicPr>
        <p:blipFill>
          <a:blip r:embed="rId2"/>
          <a:srcRect l="23066" t="7620" r="30067" b="7669"/>
          <a:stretch>
            <a:fillRect/>
          </a:stretch>
        </p:blipFill>
        <p:spPr>
          <a:xfrm>
            <a:off x="5204041" y="1501995"/>
            <a:ext cx="4976791" cy="3922411"/>
          </a:xfrm>
          <a:prstGeom prst="rect">
            <a:avLst/>
          </a:prstGeom>
        </p:spPr>
      </p:pic>
      <p:pic>
        <p:nvPicPr>
          <p:cNvPr id="2" name="Picture 1">
            <a:extLst>
              <a:ext uri="{FF2B5EF4-FFF2-40B4-BE49-F238E27FC236}">
                <a16:creationId xmlns:a16="http://schemas.microsoft.com/office/drawing/2014/main" id="{D74B4341-A471-5A44-21DC-FA099C113F49}"/>
              </a:ext>
            </a:extLst>
          </p:cNvPr>
          <p:cNvPicPr>
            <a:picLocks noChangeAspect="1"/>
          </p:cNvPicPr>
          <p:nvPr/>
        </p:nvPicPr>
        <p:blipFill>
          <a:blip r:embed="rId3"/>
          <a:stretch>
            <a:fillRect/>
          </a:stretch>
        </p:blipFill>
        <p:spPr>
          <a:xfrm>
            <a:off x="8762346" y="914400"/>
            <a:ext cx="2868412" cy="5943600"/>
          </a:xfrm>
          <a:prstGeom prst="rect">
            <a:avLst/>
          </a:prstGeom>
        </p:spPr>
      </p:pic>
    </p:spTree>
    <p:extLst>
      <p:ext uri="{BB962C8B-B14F-4D97-AF65-F5344CB8AC3E}">
        <p14:creationId xmlns:p14="http://schemas.microsoft.com/office/powerpoint/2010/main" val="10076903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H26-Recap-Trimmed.mp4">
            <a:hlinkClick r:id="" action="ppaction://media"/>
            <a:extLst>
              <a:ext uri="{FF2B5EF4-FFF2-40B4-BE49-F238E27FC236}">
                <a16:creationId xmlns:a16="http://schemas.microsoft.com/office/drawing/2014/main" id="{4066F1A9-9761-B46C-8CE7-CF73A481730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19100" y="1981200"/>
            <a:ext cx="6479852" cy="3644685"/>
          </a:xfrm>
          <a:prstGeom prst="rect">
            <a:avLst/>
          </a:prstGeom>
          <a:effectLst>
            <a:reflection blurRad="6350" stA="14000" endPos="15000" dir="5400000" sy="-100000" algn="bl" rotWithShape="0"/>
          </a:effectLst>
        </p:spPr>
      </p:pic>
      <p:sp>
        <p:nvSpPr>
          <p:cNvPr id="4" name="Title 1">
            <a:extLst>
              <a:ext uri="{FF2B5EF4-FFF2-40B4-BE49-F238E27FC236}">
                <a16:creationId xmlns:a16="http://schemas.microsoft.com/office/drawing/2014/main" id="{81498D08-ED44-FFA8-4873-84BF2A7E2D41}"/>
              </a:ext>
            </a:extLst>
          </p:cNvPr>
          <p:cNvSpPr>
            <a:spLocks noGrp="1"/>
          </p:cNvSpPr>
          <p:nvPr>
            <p:ph type="title"/>
          </p:nvPr>
        </p:nvSpPr>
        <p:spPr>
          <a:xfrm>
            <a:off x="453666" y="365125"/>
            <a:ext cx="10976334" cy="1325563"/>
          </a:xfrm>
        </p:spPr>
        <p:txBody>
          <a:bodyPr/>
          <a:lstStyle/>
          <a:p>
            <a:r>
              <a:rPr lang="en-US" dirty="0"/>
              <a:t>Primary Heading Single-Line w/CTA</a:t>
            </a:r>
          </a:p>
        </p:txBody>
      </p:sp>
      <p:sp>
        <p:nvSpPr>
          <p:cNvPr id="5" name="Content Placeholder 12">
            <a:extLst>
              <a:ext uri="{FF2B5EF4-FFF2-40B4-BE49-F238E27FC236}">
                <a16:creationId xmlns:a16="http://schemas.microsoft.com/office/drawing/2014/main" id="{BF89E82E-3426-FDE5-4FF4-BBFE8B2033BF}"/>
              </a:ext>
            </a:extLst>
          </p:cNvPr>
          <p:cNvSpPr txBox="1">
            <a:spLocks/>
          </p:cNvSpPr>
          <p:nvPr/>
        </p:nvSpPr>
        <p:spPr>
          <a:xfrm>
            <a:off x="7346196" y="1994116"/>
            <a:ext cx="4426703" cy="3900488"/>
          </a:xfrm>
          <a:prstGeom prst="rect">
            <a:avLst/>
          </a:prstGeom>
        </p:spPr>
        <p:txBody>
          <a:bodyPr/>
          <a:lstStyle>
            <a:lvl1pPr marL="2286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b="1" dirty="0"/>
              <a:t>Double-Line </a:t>
            </a:r>
            <a:br>
              <a:rPr lang="en-US" sz="3200" b="1" dirty="0"/>
            </a:br>
            <a:r>
              <a:rPr lang="en-US" sz="3200" b="1" dirty="0"/>
              <a:t>Sub-Heading</a:t>
            </a:r>
          </a:p>
          <a:p>
            <a:r>
              <a:rPr lang="en-US" dirty="0"/>
              <a:t>Use Media Placeholders</a:t>
            </a:r>
          </a:p>
          <a:p>
            <a:r>
              <a:rPr lang="en-US" dirty="0"/>
              <a:t>Use CTA Placeholders </a:t>
            </a:r>
          </a:p>
          <a:p>
            <a:r>
              <a:rPr lang="en-US" dirty="0"/>
              <a:t>Use Lists / Digestible Formats</a:t>
            </a:r>
          </a:p>
          <a:p>
            <a:r>
              <a:rPr lang="en-US" dirty="0"/>
              <a:t>Keep Font Sizes Consistent</a:t>
            </a:r>
          </a:p>
          <a:p>
            <a:pPr marL="0" indent="0">
              <a:buFont typeface="Arial" panose="020B0604020202020204" pitchFamily="34" charset="0"/>
              <a:buNone/>
            </a:pPr>
            <a:endParaRPr lang="en-US" dirty="0"/>
          </a:p>
        </p:txBody>
      </p:sp>
      <p:grpSp>
        <p:nvGrpSpPr>
          <p:cNvPr id="6" name="Group 5">
            <a:extLst>
              <a:ext uri="{FF2B5EF4-FFF2-40B4-BE49-F238E27FC236}">
                <a16:creationId xmlns:a16="http://schemas.microsoft.com/office/drawing/2014/main" id="{C05977FE-4821-E35E-990E-B05D1CB43063}"/>
              </a:ext>
            </a:extLst>
          </p:cNvPr>
          <p:cNvGrpSpPr/>
          <p:nvPr/>
        </p:nvGrpSpPr>
        <p:grpSpPr>
          <a:xfrm>
            <a:off x="0" y="1"/>
            <a:ext cx="12192000" cy="664864"/>
            <a:chOff x="0" y="0"/>
            <a:chExt cx="12192000" cy="664864"/>
          </a:xfrm>
        </p:grpSpPr>
        <p:grpSp>
          <p:nvGrpSpPr>
            <p:cNvPr id="7" name="Group 6">
              <a:extLst>
                <a:ext uri="{FF2B5EF4-FFF2-40B4-BE49-F238E27FC236}">
                  <a16:creationId xmlns:a16="http://schemas.microsoft.com/office/drawing/2014/main" id="{08D8F5F9-601A-8DAA-403B-2750E77C66AE}"/>
                </a:ext>
              </a:extLst>
            </p:cNvPr>
            <p:cNvGrpSpPr/>
            <p:nvPr/>
          </p:nvGrpSpPr>
          <p:grpSpPr>
            <a:xfrm>
              <a:off x="0" y="0"/>
              <a:ext cx="12192000" cy="664864"/>
              <a:chOff x="0" y="0"/>
              <a:chExt cx="12192000" cy="664864"/>
            </a:xfrm>
          </p:grpSpPr>
          <p:pic>
            <p:nvPicPr>
              <p:cNvPr id="9" name="Picture 8">
                <a:extLst>
                  <a:ext uri="{FF2B5EF4-FFF2-40B4-BE49-F238E27FC236}">
                    <a16:creationId xmlns:a16="http://schemas.microsoft.com/office/drawing/2014/main" id="{47ED7E8C-268D-83C7-D99C-B64C088038C1}"/>
                  </a:ext>
                </a:extLst>
              </p:cNvPr>
              <p:cNvPicPr>
                <a:picLocks noChangeAspect="1"/>
              </p:cNvPicPr>
              <p:nvPr/>
            </p:nvPicPr>
            <p:blipFill>
              <a:blip r:embed="rId5"/>
              <a:srcRect l="23604" t="33237" r="18347" b="63597"/>
              <a:stretch>
                <a:fillRect/>
              </a:stretch>
            </p:blipFill>
            <p:spPr>
              <a:xfrm>
                <a:off x="0" y="1"/>
                <a:ext cx="12192000" cy="664863"/>
              </a:xfrm>
              <a:prstGeom prst="rect">
                <a:avLst/>
              </a:prstGeom>
            </p:spPr>
          </p:pic>
          <p:pic>
            <p:nvPicPr>
              <p:cNvPr id="10" name="Picture 9">
                <a:extLst>
                  <a:ext uri="{FF2B5EF4-FFF2-40B4-BE49-F238E27FC236}">
                    <a16:creationId xmlns:a16="http://schemas.microsoft.com/office/drawing/2014/main" id="{084DA175-931E-0A51-27B1-356F96ACCC2C}"/>
                  </a:ext>
                </a:extLst>
              </p:cNvPr>
              <p:cNvPicPr>
                <a:picLocks noChangeAspect="1"/>
              </p:cNvPicPr>
              <p:nvPr/>
            </p:nvPicPr>
            <p:blipFill>
              <a:blip r:embed="rId6">
                <a:alphaModFix amt="50000"/>
              </a:blip>
              <a:srcRect t="20169" r="32727" b="75503"/>
              <a:stretch>
                <a:fillRect/>
              </a:stretch>
            </p:blipFill>
            <p:spPr>
              <a:xfrm>
                <a:off x="1873316" y="0"/>
                <a:ext cx="10318683" cy="664863"/>
              </a:xfrm>
              <a:prstGeom prst="rect">
                <a:avLst/>
              </a:prstGeom>
            </p:spPr>
          </p:pic>
        </p:grpSp>
        <p:sp>
          <p:nvSpPr>
            <p:cNvPr id="8" name="TextBox 7">
              <a:extLst>
                <a:ext uri="{FF2B5EF4-FFF2-40B4-BE49-F238E27FC236}">
                  <a16:creationId xmlns:a16="http://schemas.microsoft.com/office/drawing/2014/main" id="{1C761C77-E4A6-DB45-F40B-96E8CEC14D14}"/>
                </a:ext>
              </a:extLst>
            </p:cNvPr>
            <p:cNvSpPr txBox="1"/>
            <p:nvPr/>
          </p:nvSpPr>
          <p:spPr>
            <a:xfrm>
              <a:off x="352586" y="111084"/>
              <a:ext cx="11077414" cy="461665"/>
            </a:xfrm>
            <a:prstGeom prst="rect">
              <a:avLst/>
            </a:prstGeom>
            <a:noFill/>
          </p:spPr>
          <p:txBody>
            <a:bodyPr wrap="square">
              <a:spAutoFit/>
            </a:bodyPr>
            <a:lstStyle/>
            <a:p>
              <a:pPr marL="0" indent="0">
                <a:buNone/>
              </a:pPr>
              <a:r>
                <a:rPr lang="en-US" sz="2400" dirty="0">
                  <a:solidFill>
                    <a:schemeClr val="bg1"/>
                  </a:solidFill>
                  <a:latin typeface="Arial" panose="020B0604020202020204" pitchFamily="34" charset="0"/>
                </a:rPr>
                <a:t>Single-Line Example CTA Placeholder</a:t>
              </a:r>
              <a:endParaRPr lang="en-US" sz="2400" dirty="0">
                <a:solidFill>
                  <a:schemeClr val="bg1"/>
                </a:solidFill>
              </a:endParaRPr>
            </a:p>
          </p:txBody>
        </p:sp>
      </p:grpSp>
    </p:spTree>
    <p:extLst>
      <p:ext uri="{BB962C8B-B14F-4D97-AF65-F5344CB8AC3E}">
        <p14:creationId xmlns:p14="http://schemas.microsoft.com/office/powerpoint/2010/main" val="3298645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502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B22A045-CFE9-5D80-3C4F-AEB16F91999C}"/>
              </a:ext>
            </a:extLst>
          </p:cNvPr>
          <p:cNvSpPr>
            <a:spLocks noGrp="1"/>
          </p:cNvSpPr>
          <p:nvPr>
            <p:ph type="title"/>
          </p:nvPr>
        </p:nvSpPr>
        <p:spPr>
          <a:xfrm>
            <a:off x="453665" y="365125"/>
            <a:ext cx="11357333" cy="1325563"/>
          </a:xfrm>
        </p:spPr>
        <p:txBody>
          <a:bodyPr/>
          <a:lstStyle/>
          <a:p>
            <a:r>
              <a:rPr lang="en-US" dirty="0"/>
              <a:t>Primary Heading </a:t>
            </a:r>
            <a:br>
              <a:rPr lang="en-US" dirty="0"/>
            </a:br>
            <a:r>
              <a:rPr lang="en-US" dirty="0"/>
              <a:t>Two-Lines</a:t>
            </a:r>
          </a:p>
        </p:txBody>
      </p:sp>
      <p:sp>
        <p:nvSpPr>
          <p:cNvPr id="6" name="Content Placeholder 2">
            <a:extLst>
              <a:ext uri="{FF2B5EF4-FFF2-40B4-BE49-F238E27FC236}">
                <a16:creationId xmlns:a16="http://schemas.microsoft.com/office/drawing/2014/main" id="{811BF974-572A-82FF-D551-79CE8086E724}"/>
              </a:ext>
            </a:extLst>
          </p:cNvPr>
          <p:cNvSpPr txBox="1">
            <a:spLocks/>
          </p:cNvSpPr>
          <p:nvPr/>
        </p:nvSpPr>
        <p:spPr>
          <a:xfrm>
            <a:off x="453666" y="1912620"/>
            <a:ext cx="10976334" cy="3900488"/>
          </a:xfrm>
          <a:prstGeom prst="rect">
            <a:avLst/>
          </a:prstGeom>
        </p:spPr>
        <p:txBody>
          <a:bodyPr lIns="0" tIns="0" rIns="0" bIns="0">
            <a:no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defRPr/>
            </a:pPr>
            <a:r>
              <a:rPr lang="en-US" sz="3200" b="1" dirty="0">
                <a:solidFill>
                  <a:srgbClr val="20145F"/>
                </a:solidFill>
                <a:latin typeface="Arial" panose="020B0604020202020204" pitchFamily="34" charset="0"/>
              </a:rPr>
              <a:t>Single-Line Sub-Heading</a:t>
            </a:r>
          </a:p>
          <a:p>
            <a:pPr marL="0" indent="0">
              <a:spcAft>
                <a:spcPts val="1000"/>
              </a:spcAft>
              <a:buFont typeface="Arial" panose="020B0604020202020204" pitchFamily="34" charset="0"/>
              <a:buNone/>
            </a:pPr>
            <a:r>
              <a:rPr lang="en-US" dirty="0">
                <a:latin typeface="Arial" panose="020B0604020202020204" pitchFamily="34" charset="0"/>
              </a:rPr>
              <a:t>Attempt to keep long-form copy concise whenever possible. Do not resize this text to fit the space. When an inline callout is needed, bold text can be applied (sparingly). </a:t>
            </a:r>
            <a:r>
              <a:rPr lang="en-US" u="sng" dirty="0">
                <a:solidFill>
                  <a:schemeClr val="accent3"/>
                </a:solidFill>
                <a:latin typeface="Arial" panose="020B0604020202020204" pitchFamily="34" charset="0"/>
              </a:rPr>
              <a:t>Hyperlinks</a:t>
            </a:r>
            <a:r>
              <a:rPr lang="en-US" dirty="0">
                <a:latin typeface="Arial" panose="020B0604020202020204" pitchFamily="34" charset="0"/>
              </a:rPr>
              <a:t> should always be purple and underlined.</a:t>
            </a:r>
          </a:p>
          <a:p>
            <a:r>
              <a:rPr lang="en-US" dirty="0">
                <a:latin typeface="Arial" panose="020B0604020202020204" pitchFamily="34" charset="0"/>
              </a:rPr>
              <a:t>Use Media Placeholders</a:t>
            </a:r>
          </a:p>
          <a:p>
            <a:r>
              <a:rPr lang="en-US" dirty="0">
                <a:latin typeface="Arial" panose="020B0604020202020204" pitchFamily="34" charset="0"/>
              </a:rPr>
              <a:t>Use CTA Placeholders </a:t>
            </a:r>
          </a:p>
          <a:p>
            <a:r>
              <a:rPr lang="en-US" dirty="0">
                <a:latin typeface="Arial" panose="020B0604020202020204" pitchFamily="34" charset="0"/>
              </a:rPr>
              <a:t>Keep Font Sizes Consistent</a:t>
            </a:r>
          </a:p>
          <a:p>
            <a:pPr marL="0" indent="0">
              <a:buFont typeface="Arial" panose="020B0604020202020204" pitchFamily="34" charset="0"/>
              <a:buNone/>
            </a:pPr>
            <a:endParaRPr lang="en-US" dirty="0">
              <a:latin typeface="Arial" panose="020B0604020202020204" pitchFamily="34" charset="0"/>
            </a:endParaRPr>
          </a:p>
        </p:txBody>
      </p:sp>
    </p:spTree>
    <p:extLst>
      <p:ext uri="{BB962C8B-B14F-4D97-AF65-F5344CB8AC3E}">
        <p14:creationId xmlns:p14="http://schemas.microsoft.com/office/powerpoint/2010/main" val="20942518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C5B5828-7E74-1572-DEEF-E2C0FCA9A949}"/>
              </a:ext>
            </a:extLst>
          </p:cNvPr>
          <p:cNvSpPr txBox="1">
            <a:spLocks/>
          </p:cNvSpPr>
          <p:nvPr/>
        </p:nvSpPr>
        <p:spPr>
          <a:xfrm>
            <a:off x="453665" y="365125"/>
            <a:ext cx="11357333" cy="705533"/>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4400" b="1" i="0" kern="1200">
                <a:solidFill>
                  <a:schemeClr val="tx1"/>
                </a:solidFill>
                <a:latin typeface="Prometo Black" panose="020B0604030203060203" pitchFamily="34" charset="77"/>
                <a:ea typeface="+mj-ea"/>
                <a:cs typeface="+mj-cs"/>
              </a:defRPr>
            </a:lvl1pPr>
          </a:lstStyle>
          <a:p>
            <a:r>
              <a:rPr lang="en-US" dirty="0">
                <a:latin typeface="Arial Black" panose="020B0604020202020204" pitchFamily="34" charset="0"/>
              </a:rPr>
              <a:t>Primary Heading One-Line</a:t>
            </a:r>
          </a:p>
        </p:txBody>
      </p:sp>
      <p:sp>
        <p:nvSpPr>
          <p:cNvPr id="4" name="Content Placeholder 2">
            <a:extLst>
              <a:ext uri="{FF2B5EF4-FFF2-40B4-BE49-F238E27FC236}">
                <a16:creationId xmlns:a16="http://schemas.microsoft.com/office/drawing/2014/main" id="{301B7045-ED15-16FC-D7A6-E090B076D4B9}"/>
              </a:ext>
            </a:extLst>
          </p:cNvPr>
          <p:cNvSpPr txBox="1">
            <a:spLocks/>
          </p:cNvSpPr>
          <p:nvPr/>
        </p:nvSpPr>
        <p:spPr>
          <a:xfrm>
            <a:off x="453666" y="1409700"/>
            <a:ext cx="10976334" cy="4403408"/>
          </a:xfrm>
          <a:prstGeom prst="rect">
            <a:avLst/>
          </a:prstGeom>
        </p:spPr>
        <p:txBody>
          <a:bodyPr lIns="0" tIns="0" rIns="0" bIns="0">
            <a:no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defRPr/>
            </a:pPr>
            <a:r>
              <a:rPr lang="en-US" sz="3200" b="1" dirty="0">
                <a:solidFill>
                  <a:srgbClr val="20145F"/>
                </a:solidFill>
                <a:latin typeface="Arial" panose="020B0604020202020204" pitchFamily="34" charset="0"/>
              </a:rPr>
              <a:t>Single-Line Sub-Heading</a:t>
            </a:r>
          </a:p>
          <a:p>
            <a:pPr marL="0" indent="0">
              <a:spcAft>
                <a:spcPts val="1000"/>
              </a:spcAft>
              <a:buFont typeface="Arial" panose="020B0604020202020204" pitchFamily="34" charset="0"/>
              <a:buNone/>
            </a:pPr>
            <a:r>
              <a:rPr lang="en-US" dirty="0">
                <a:latin typeface="Arial" panose="020B0604020202020204" pitchFamily="34" charset="0"/>
              </a:rPr>
              <a:t>Attempt to keep long-form copy concise whenever possible. Do not resize this text to fit the space. When an inline callout is needed, bold text can be applied (sparingly). </a:t>
            </a:r>
            <a:r>
              <a:rPr lang="en-US" u="sng" dirty="0">
                <a:solidFill>
                  <a:schemeClr val="accent3"/>
                </a:solidFill>
                <a:latin typeface="Arial" panose="020B0604020202020204" pitchFamily="34" charset="0"/>
              </a:rPr>
              <a:t>Hyperlinks</a:t>
            </a:r>
            <a:r>
              <a:rPr lang="en-US" dirty="0">
                <a:latin typeface="Arial" panose="020B0604020202020204" pitchFamily="34" charset="0"/>
              </a:rPr>
              <a:t> should always be purple and underlined.</a:t>
            </a:r>
          </a:p>
          <a:p>
            <a:r>
              <a:rPr lang="en-US" dirty="0">
                <a:latin typeface="Arial" panose="020B0604020202020204" pitchFamily="34" charset="0"/>
              </a:rPr>
              <a:t>Use Media Placeholders</a:t>
            </a:r>
          </a:p>
          <a:p>
            <a:r>
              <a:rPr lang="en-US" dirty="0">
                <a:latin typeface="Arial" panose="020B0604020202020204" pitchFamily="34" charset="0"/>
              </a:rPr>
              <a:t>Use CTA Placeholders </a:t>
            </a:r>
          </a:p>
          <a:p>
            <a:r>
              <a:rPr lang="en-US" dirty="0">
                <a:latin typeface="Arial" panose="020B0604020202020204" pitchFamily="34" charset="0"/>
              </a:rPr>
              <a:t>Keep Font Sizes Consistent</a:t>
            </a:r>
          </a:p>
          <a:p>
            <a:pPr marL="0" indent="0">
              <a:buFont typeface="Arial" panose="020B0604020202020204" pitchFamily="34" charset="0"/>
              <a:buNone/>
            </a:pPr>
            <a:endParaRPr lang="en-US" dirty="0">
              <a:latin typeface="Arial" panose="020B0604020202020204" pitchFamily="34" charset="0"/>
            </a:endParaRPr>
          </a:p>
        </p:txBody>
      </p:sp>
    </p:spTree>
    <p:extLst>
      <p:ext uri="{BB962C8B-B14F-4D97-AF65-F5344CB8AC3E}">
        <p14:creationId xmlns:p14="http://schemas.microsoft.com/office/powerpoint/2010/main" val="1649246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E39F0-1563-CB9C-5147-878BC411ABA7}"/>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2C4B8326-F5DB-75A9-49C6-5BA7614BC4AF}"/>
              </a:ext>
            </a:extLst>
          </p:cNvPr>
          <p:cNvPicPr>
            <a:picLocks noChangeAspect="1"/>
          </p:cNvPicPr>
          <p:nvPr/>
        </p:nvPicPr>
        <p:blipFill>
          <a:blip r:embed="rId3"/>
          <a:stretch>
            <a:fillRect/>
          </a:stretch>
        </p:blipFill>
        <p:spPr>
          <a:xfrm>
            <a:off x="9313720" y="2736406"/>
            <a:ext cx="3296921" cy="3296921"/>
          </a:xfrm>
          <a:prstGeom prst="rect">
            <a:avLst/>
          </a:prstGeom>
        </p:spPr>
      </p:pic>
      <p:sp>
        <p:nvSpPr>
          <p:cNvPr id="2" name="Title 1">
            <a:extLst>
              <a:ext uri="{FF2B5EF4-FFF2-40B4-BE49-F238E27FC236}">
                <a16:creationId xmlns:a16="http://schemas.microsoft.com/office/drawing/2014/main" id="{E88CB76C-53DA-EDA4-E675-ECF5D6E05B47}"/>
              </a:ext>
            </a:extLst>
          </p:cNvPr>
          <p:cNvSpPr>
            <a:spLocks noGrp="1"/>
          </p:cNvSpPr>
          <p:nvPr>
            <p:ph type="title"/>
          </p:nvPr>
        </p:nvSpPr>
        <p:spPr/>
        <p:txBody>
          <a:bodyPr/>
          <a:lstStyle/>
          <a:p>
            <a:r>
              <a:rPr lang="en-US" dirty="0"/>
              <a:t>Primary Heading </a:t>
            </a:r>
            <a:br>
              <a:rPr lang="en-US" dirty="0"/>
            </a:br>
            <a:r>
              <a:rPr lang="en-US" dirty="0"/>
              <a:t>Two-Lines</a:t>
            </a:r>
          </a:p>
        </p:txBody>
      </p:sp>
      <p:sp>
        <p:nvSpPr>
          <p:cNvPr id="3" name="Content Placeholder 2">
            <a:extLst>
              <a:ext uri="{FF2B5EF4-FFF2-40B4-BE49-F238E27FC236}">
                <a16:creationId xmlns:a16="http://schemas.microsoft.com/office/drawing/2014/main" id="{1CD221B3-6EDB-88BA-EF19-2C65C750CFE8}"/>
              </a:ext>
            </a:extLst>
          </p:cNvPr>
          <p:cNvSpPr>
            <a:spLocks noGrp="1"/>
          </p:cNvSpPr>
          <p:nvPr>
            <p:ph sz="half" idx="1"/>
          </p:nvPr>
        </p:nvSpPr>
        <p:spPr/>
        <p:txBody>
          <a:bodyPr>
            <a:noAutofit/>
          </a:body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r>
              <a:rPr kumimoji="0" lang="en-US" sz="3200" b="1" u="none" strike="noStrike" kern="1200" cap="none" spc="0" normalizeH="0" baseline="0" noProof="0" dirty="0">
                <a:ln>
                  <a:noFill/>
                </a:ln>
                <a:solidFill>
                  <a:srgbClr val="20145F"/>
                </a:solidFill>
                <a:effectLst/>
                <a:uLnTx/>
                <a:uFillTx/>
                <a:latin typeface="Arial" panose="020B0604020202020204" pitchFamily="34" charset="0"/>
                <a:cs typeface="+mn-cs"/>
              </a:rPr>
              <a:t>Single-Line Sub-Heading</a:t>
            </a:r>
          </a:p>
          <a:p>
            <a:pPr marL="0" indent="0">
              <a:buNone/>
            </a:pPr>
            <a:r>
              <a:rPr lang="en-US" dirty="0"/>
              <a:t>Attempt to keep long-form copy concise whenever possible. Do not resize this text to fit the space. When an inline callout is needed, bold text can be applied (sparingly). </a:t>
            </a:r>
            <a:r>
              <a:rPr lang="en-US" u="sng" dirty="0">
                <a:solidFill>
                  <a:schemeClr val="accent3"/>
                </a:solidFill>
              </a:rPr>
              <a:t>Hyperlinks</a:t>
            </a:r>
            <a:r>
              <a:rPr lang="en-US" dirty="0"/>
              <a:t> should always be purple and underlined.</a:t>
            </a:r>
          </a:p>
        </p:txBody>
      </p:sp>
      <p:pic>
        <p:nvPicPr>
          <p:cNvPr id="6" name="Content Placeholder 5">
            <a:extLst>
              <a:ext uri="{FF2B5EF4-FFF2-40B4-BE49-F238E27FC236}">
                <a16:creationId xmlns:a16="http://schemas.microsoft.com/office/drawing/2014/main" id="{CCBEE426-43DF-33B4-A694-473AE9597438}"/>
              </a:ext>
            </a:extLst>
          </p:cNvPr>
          <p:cNvPicPr>
            <a:picLocks noGrp="1" noChangeAspect="1"/>
          </p:cNvPicPr>
          <p:nvPr>
            <p:ph sz="half" idx="2"/>
          </p:nvPr>
        </p:nvPicPr>
        <p:blipFill>
          <a:blip r:embed="rId4"/>
          <a:srcRect l="35719" t="-95" r="21698" b="5465"/>
          <a:stretch>
            <a:fillRect/>
          </a:stretch>
        </p:blipFill>
        <p:spPr>
          <a:xfrm>
            <a:off x="6726993" y="1410843"/>
            <a:ext cx="4269055" cy="4269055"/>
          </a:xfrm>
          <a:prstGeom prst="ellipse">
            <a:avLst/>
          </a:prstGeom>
          <a:ln w="28575">
            <a:noFill/>
          </a:ln>
          <a:effectLst>
            <a:outerShdw blurRad="50800" dist="38100" dir="5400000" algn="t" rotWithShape="0">
              <a:prstClr val="black">
                <a:alpha val="40000"/>
              </a:prstClr>
            </a:outerShdw>
            <a:reflection blurRad="6350" stA="13878" endPos="14812" dir="5400000" sy="-100000" algn="bl" rotWithShape="0"/>
          </a:effectLst>
        </p:spPr>
      </p:pic>
    </p:spTree>
    <p:extLst>
      <p:ext uri="{BB962C8B-B14F-4D97-AF65-F5344CB8AC3E}">
        <p14:creationId xmlns:p14="http://schemas.microsoft.com/office/powerpoint/2010/main" val="13739053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105AF46-E9BC-B7E3-ED9B-0780A60983CF}"/>
              </a:ext>
            </a:extLst>
          </p:cNvPr>
          <p:cNvPicPr>
            <a:picLocks noChangeAspect="1"/>
          </p:cNvPicPr>
          <p:nvPr/>
        </p:nvPicPr>
        <p:blipFill>
          <a:blip r:embed="rId2"/>
          <a:stretch>
            <a:fillRect/>
          </a:stretch>
        </p:blipFill>
        <p:spPr>
          <a:xfrm>
            <a:off x="7876325" y="1559246"/>
            <a:ext cx="4679244" cy="4679244"/>
          </a:xfrm>
          <a:prstGeom prst="rect">
            <a:avLst/>
          </a:prstGeom>
        </p:spPr>
      </p:pic>
      <p:sp>
        <p:nvSpPr>
          <p:cNvPr id="4" name="Title 1">
            <a:extLst>
              <a:ext uri="{FF2B5EF4-FFF2-40B4-BE49-F238E27FC236}">
                <a16:creationId xmlns:a16="http://schemas.microsoft.com/office/drawing/2014/main" id="{29F6545C-61EA-C158-A85F-361262EF0B7F}"/>
              </a:ext>
            </a:extLst>
          </p:cNvPr>
          <p:cNvSpPr>
            <a:spLocks noGrp="1"/>
          </p:cNvSpPr>
          <p:nvPr>
            <p:ph type="title"/>
          </p:nvPr>
        </p:nvSpPr>
        <p:spPr>
          <a:xfrm>
            <a:off x="453665" y="365125"/>
            <a:ext cx="11357333" cy="1325563"/>
          </a:xfrm>
        </p:spPr>
        <p:txBody>
          <a:bodyPr/>
          <a:lstStyle/>
          <a:p>
            <a:r>
              <a:rPr lang="en-US" dirty="0"/>
              <a:t>Primary Heading </a:t>
            </a:r>
            <a:br>
              <a:rPr lang="en-US" dirty="0"/>
            </a:br>
            <a:r>
              <a:rPr lang="en-US" dirty="0"/>
              <a:t>Two-Lines</a:t>
            </a:r>
          </a:p>
        </p:txBody>
      </p:sp>
      <p:sp>
        <p:nvSpPr>
          <p:cNvPr id="5" name="Content Placeholder 2">
            <a:extLst>
              <a:ext uri="{FF2B5EF4-FFF2-40B4-BE49-F238E27FC236}">
                <a16:creationId xmlns:a16="http://schemas.microsoft.com/office/drawing/2014/main" id="{B57B7E76-910D-0510-117F-EACA4BF9C39A}"/>
              </a:ext>
            </a:extLst>
          </p:cNvPr>
          <p:cNvSpPr txBox="1">
            <a:spLocks/>
          </p:cNvSpPr>
          <p:nvPr/>
        </p:nvSpPr>
        <p:spPr>
          <a:xfrm>
            <a:off x="453666" y="1943100"/>
            <a:ext cx="5566136" cy="3900488"/>
          </a:xfrm>
          <a:prstGeom prst="rect">
            <a:avLst/>
          </a:prstGeom>
        </p:spPr>
        <p:txBody>
          <a:bodyPr lIns="0" tIns="0" rIns="0" bIns="0">
            <a:no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mn-lt"/>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defRPr/>
            </a:pPr>
            <a:r>
              <a:rPr lang="en-US" sz="3200" b="1" dirty="0">
                <a:solidFill>
                  <a:srgbClr val="20145F"/>
                </a:solidFill>
                <a:latin typeface="Arial" panose="020B0604020202020204" pitchFamily="34" charset="0"/>
              </a:rPr>
              <a:t>Single-Line Sub-Heading</a:t>
            </a:r>
          </a:p>
          <a:p>
            <a:pPr marL="0" indent="0">
              <a:buFont typeface="Arial" panose="020B0604020202020204" pitchFamily="34" charset="0"/>
              <a:buNone/>
            </a:pPr>
            <a:r>
              <a:rPr lang="en-US" dirty="0"/>
              <a:t>Attempt to keep long-form copy concise whenever possible. Do not resize this text to fit the space. When an inline callout is needed, bold text can be applied (sparingly). </a:t>
            </a:r>
            <a:r>
              <a:rPr lang="en-US" u="sng" dirty="0">
                <a:solidFill>
                  <a:schemeClr val="accent3"/>
                </a:solidFill>
              </a:rPr>
              <a:t>Hyperlinks</a:t>
            </a:r>
            <a:r>
              <a:rPr lang="en-US" dirty="0"/>
              <a:t> should always be purple and underlined.</a:t>
            </a:r>
          </a:p>
        </p:txBody>
      </p:sp>
      <p:pic>
        <p:nvPicPr>
          <p:cNvPr id="6" name="Content Placeholder 5">
            <a:extLst>
              <a:ext uri="{FF2B5EF4-FFF2-40B4-BE49-F238E27FC236}">
                <a16:creationId xmlns:a16="http://schemas.microsoft.com/office/drawing/2014/main" id="{BD5045CF-CC95-D60C-8CDE-7A0D7E28349E}"/>
              </a:ext>
            </a:extLst>
          </p:cNvPr>
          <p:cNvPicPr>
            <a:picLocks noChangeAspect="1"/>
          </p:cNvPicPr>
          <p:nvPr/>
        </p:nvPicPr>
        <p:blipFill>
          <a:blip r:embed="rId3"/>
          <a:srcRect l="24833" r="24833"/>
          <a:stretch/>
        </p:blipFill>
        <p:spPr>
          <a:xfrm>
            <a:off x="8802936" y="572228"/>
            <a:ext cx="2938913" cy="2938913"/>
          </a:xfrm>
          <a:prstGeom prst="ellipse">
            <a:avLst/>
          </a:prstGeom>
          <a:ln w="28575">
            <a:noFill/>
          </a:ln>
          <a:effectLst>
            <a:outerShdw blurRad="50800" dist="38100" dir="5400000" algn="t" rotWithShape="0">
              <a:prstClr val="black">
                <a:alpha val="40000"/>
              </a:prstClr>
            </a:outerShdw>
            <a:reflection blurRad="6350" stA="13878" endPos="14812" dir="5400000" sy="-100000" algn="bl" rotWithShape="0"/>
          </a:effectLst>
        </p:spPr>
      </p:pic>
      <p:pic>
        <p:nvPicPr>
          <p:cNvPr id="7" name="Content Placeholder 5">
            <a:extLst>
              <a:ext uri="{FF2B5EF4-FFF2-40B4-BE49-F238E27FC236}">
                <a16:creationId xmlns:a16="http://schemas.microsoft.com/office/drawing/2014/main" id="{9E2523DB-7BB5-4EF6-D767-265DA885B3E4}"/>
              </a:ext>
            </a:extLst>
          </p:cNvPr>
          <p:cNvPicPr>
            <a:picLocks noChangeAspect="1"/>
          </p:cNvPicPr>
          <p:nvPr/>
        </p:nvPicPr>
        <p:blipFill>
          <a:blip r:embed="rId4"/>
          <a:srcRect l="35719" t="-95" r="21698" b="5465"/>
          <a:stretch>
            <a:fillRect/>
          </a:stretch>
        </p:blipFill>
        <p:spPr>
          <a:xfrm>
            <a:off x="6096000" y="2392680"/>
            <a:ext cx="4100195" cy="4100195"/>
          </a:xfrm>
          <a:prstGeom prst="ellipse">
            <a:avLst/>
          </a:prstGeom>
          <a:ln w="28575">
            <a:noFill/>
          </a:ln>
          <a:effectLst>
            <a:outerShdw blurRad="50800" dist="38100" dir="5400000" algn="t" rotWithShape="0">
              <a:prstClr val="black">
                <a:alpha val="40000"/>
              </a:prstClr>
            </a:outerShdw>
            <a:reflection blurRad="6350" stA="13878" endPos="14812" dir="5400000" sy="-100000" algn="bl" rotWithShape="0"/>
          </a:effectLst>
        </p:spPr>
      </p:pic>
    </p:spTree>
    <p:extLst>
      <p:ext uri="{BB962C8B-B14F-4D97-AF65-F5344CB8AC3E}">
        <p14:creationId xmlns:p14="http://schemas.microsoft.com/office/powerpoint/2010/main" val="7418070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38F2ADC-8929-833E-447C-CF4D0A8CDBC7}"/>
              </a:ext>
            </a:extLst>
          </p:cNvPr>
          <p:cNvSpPr>
            <a:spLocks noGrp="1"/>
          </p:cNvSpPr>
          <p:nvPr>
            <p:ph type="title"/>
          </p:nvPr>
        </p:nvSpPr>
        <p:spPr>
          <a:xfrm>
            <a:off x="453665" y="365125"/>
            <a:ext cx="11357333" cy="1325563"/>
          </a:xfrm>
        </p:spPr>
        <p:txBody>
          <a:bodyPr/>
          <a:lstStyle/>
          <a:p>
            <a:r>
              <a:rPr lang="en-US" dirty="0"/>
              <a:t>Primary Heading </a:t>
            </a:r>
            <a:br>
              <a:rPr lang="en-US" dirty="0"/>
            </a:br>
            <a:r>
              <a:rPr lang="en-US" dirty="0"/>
              <a:t>Two-Lines</a:t>
            </a:r>
          </a:p>
        </p:txBody>
      </p:sp>
      <p:sp>
        <p:nvSpPr>
          <p:cNvPr id="4" name="Content Placeholder 2">
            <a:extLst>
              <a:ext uri="{FF2B5EF4-FFF2-40B4-BE49-F238E27FC236}">
                <a16:creationId xmlns:a16="http://schemas.microsoft.com/office/drawing/2014/main" id="{1EABFB10-06AD-9908-0626-2E653832C829}"/>
              </a:ext>
            </a:extLst>
          </p:cNvPr>
          <p:cNvSpPr txBox="1">
            <a:spLocks/>
          </p:cNvSpPr>
          <p:nvPr/>
        </p:nvSpPr>
        <p:spPr>
          <a:xfrm>
            <a:off x="438168" y="1993820"/>
            <a:ext cx="5672900" cy="3731530"/>
          </a:xfrm>
          <a:prstGeom prst="rect">
            <a:avLst/>
          </a:prstGeom>
        </p:spPr>
        <p:txBody>
          <a:bodyPr lIns="0" tIns="0" rIns="0" bIns="0"/>
          <a:lstStyle>
            <a:lvl1pPr marL="2286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b="1" dirty="0">
                <a:latin typeface="Arial" panose="020B0604020202020204" pitchFamily="34" charset="0"/>
              </a:rPr>
              <a:t>Single-Line Sub-Heading</a:t>
            </a:r>
          </a:p>
          <a:p>
            <a:r>
              <a:rPr lang="en-US" dirty="0">
                <a:latin typeface="Arial" panose="020B0604020202020204" pitchFamily="34" charset="0"/>
              </a:rPr>
              <a:t>Use Image Placeholders </a:t>
            </a:r>
          </a:p>
          <a:p>
            <a:r>
              <a:rPr lang="en-US" dirty="0">
                <a:latin typeface="Arial" panose="020B0604020202020204" pitchFamily="34" charset="0"/>
              </a:rPr>
              <a:t>Use CTA Placeholders </a:t>
            </a:r>
          </a:p>
          <a:p>
            <a:r>
              <a:rPr lang="en-US" dirty="0">
                <a:latin typeface="Arial" panose="020B0604020202020204" pitchFamily="34" charset="0"/>
              </a:rPr>
              <a:t>Use Lists / Digestible Formats</a:t>
            </a:r>
          </a:p>
          <a:p>
            <a:r>
              <a:rPr lang="en-US" dirty="0">
                <a:latin typeface="Arial" panose="020B0604020202020204" pitchFamily="34" charset="0"/>
              </a:rPr>
              <a:t>Keep Font Sizes Consistent</a:t>
            </a:r>
          </a:p>
        </p:txBody>
      </p:sp>
      <p:graphicFrame>
        <p:nvGraphicFramePr>
          <p:cNvPr id="5" name="Chart 4">
            <a:extLst>
              <a:ext uri="{FF2B5EF4-FFF2-40B4-BE49-F238E27FC236}">
                <a16:creationId xmlns:a16="http://schemas.microsoft.com/office/drawing/2014/main" id="{0FF00904-D5A2-1C8A-FE55-57A3C1DAAEFB}"/>
              </a:ext>
            </a:extLst>
          </p:cNvPr>
          <p:cNvGraphicFramePr/>
          <p:nvPr>
            <p:extLst>
              <p:ext uri="{D42A27DB-BD31-4B8C-83A1-F6EECF244321}">
                <p14:modId xmlns:p14="http://schemas.microsoft.com/office/powerpoint/2010/main" val="1543983854"/>
              </p:ext>
            </p:extLst>
          </p:nvPr>
        </p:nvGraphicFramePr>
        <p:xfrm>
          <a:off x="6138098" y="1993820"/>
          <a:ext cx="5672900" cy="373153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869281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2770F-6AED-EE51-3B89-085E76D235F5}"/>
              </a:ext>
            </a:extLst>
          </p:cNvPr>
          <p:cNvSpPr>
            <a:spLocks noGrp="1"/>
          </p:cNvSpPr>
          <p:nvPr>
            <p:ph type="title"/>
          </p:nvPr>
        </p:nvSpPr>
        <p:spPr/>
        <p:txBody>
          <a:bodyPr/>
          <a:lstStyle/>
          <a:p>
            <a:r>
              <a:rPr lang="en-US" dirty="0"/>
              <a:t>Primary Heading </a:t>
            </a:r>
            <a:br>
              <a:rPr lang="en-US" dirty="0"/>
            </a:br>
            <a:r>
              <a:rPr lang="en-US" dirty="0"/>
              <a:t>Two-Lines</a:t>
            </a:r>
          </a:p>
        </p:txBody>
      </p:sp>
      <p:grpSp>
        <p:nvGrpSpPr>
          <p:cNvPr id="15" name="Group 14">
            <a:extLst>
              <a:ext uri="{FF2B5EF4-FFF2-40B4-BE49-F238E27FC236}">
                <a16:creationId xmlns:a16="http://schemas.microsoft.com/office/drawing/2014/main" id="{5E4F7956-E7AE-2F11-6B78-362E9A774C81}"/>
              </a:ext>
            </a:extLst>
          </p:cNvPr>
          <p:cNvGrpSpPr/>
          <p:nvPr/>
        </p:nvGrpSpPr>
        <p:grpSpPr>
          <a:xfrm>
            <a:off x="6847668" y="836329"/>
            <a:ext cx="4582332" cy="5246898"/>
            <a:chOff x="6847668" y="1750017"/>
            <a:chExt cx="4582332" cy="5246898"/>
          </a:xfrm>
        </p:grpSpPr>
        <p:grpSp>
          <p:nvGrpSpPr>
            <p:cNvPr id="14" name="Group 13">
              <a:extLst>
                <a:ext uri="{FF2B5EF4-FFF2-40B4-BE49-F238E27FC236}">
                  <a16:creationId xmlns:a16="http://schemas.microsoft.com/office/drawing/2014/main" id="{11085499-09C4-2133-FD00-AB10F9EAED34}"/>
                </a:ext>
              </a:extLst>
            </p:cNvPr>
            <p:cNvGrpSpPr/>
            <p:nvPr/>
          </p:nvGrpSpPr>
          <p:grpSpPr>
            <a:xfrm>
              <a:off x="6847668" y="1750017"/>
              <a:ext cx="4582332" cy="2553917"/>
              <a:chOff x="6847668" y="1750017"/>
              <a:chExt cx="4582332" cy="2553917"/>
            </a:xfrm>
          </p:grpSpPr>
          <p:grpSp>
            <p:nvGrpSpPr>
              <p:cNvPr id="7" name="Group 6">
                <a:extLst>
                  <a:ext uri="{FF2B5EF4-FFF2-40B4-BE49-F238E27FC236}">
                    <a16:creationId xmlns:a16="http://schemas.microsoft.com/office/drawing/2014/main" id="{8263AB0E-7861-EA5C-F248-91AE0B208F42}"/>
                  </a:ext>
                </a:extLst>
              </p:cNvPr>
              <p:cNvGrpSpPr/>
              <p:nvPr/>
            </p:nvGrpSpPr>
            <p:grpSpPr>
              <a:xfrm>
                <a:off x="9283485" y="1752600"/>
                <a:ext cx="2146515" cy="2551334"/>
                <a:chOff x="9283485" y="1752600"/>
                <a:chExt cx="2146515" cy="2551334"/>
              </a:xfrm>
            </p:grpSpPr>
            <p:pic>
              <p:nvPicPr>
                <p:cNvPr id="4" name="Picture 3">
                  <a:extLst>
                    <a:ext uri="{FF2B5EF4-FFF2-40B4-BE49-F238E27FC236}">
                      <a16:creationId xmlns:a16="http://schemas.microsoft.com/office/drawing/2014/main" id="{942C3EA3-4CC6-9E52-1823-DF7F71BAF19F}"/>
                    </a:ext>
                  </a:extLst>
                </p:cNvPr>
                <p:cNvPicPr>
                  <a:picLocks noChangeAspect="1"/>
                </p:cNvPicPr>
                <p:nvPr/>
              </p:nvPicPr>
              <p:blipFill>
                <a:blip r:embed="rId2"/>
                <a:srcRect/>
                <a:stretch/>
              </p:blipFill>
              <p:spPr>
                <a:xfrm>
                  <a:off x="9507134" y="1752600"/>
                  <a:ext cx="1699217" cy="1699217"/>
                </a:xfrm>
                <a:prstGeom prst="ellipse">
                  <a:avLst/>
                </a:prstGeom>
                <a:ln>
                  <a:noFill/>
                </a:ln>
                <a:effectLst>
                  <a:outerShdw blurRad="50800" dist="38100" dir="5400000" algn="t" rotWithShape="0">
                    <a:prstClr val="black">
                      <a:alpha val="40000"/>
                    </a:prstClr>
                  </a:outerShdw>
                </a:effectLst>
              </p:spPr>
            </p:pic>
            <p:sp>
              <p:nvSpPr>
                <p:cNvPr id="5" name="TextBox 4">
                  <a:extLst>
                    <a:ext uri="{FF2B5EF4-FFF2-40B4-BE49-F238E27FC236}">
                      <a16:creationId xmlns:a16="http://schemas.microsoft.com/office/drawing/2014/main" id="{1690A0BF-9435-C92C-2713-C25DDC212C68}"/>
                    </a:ext>
                  </a:extLst>
                </p:cNvPr>
                <p:cNvSpPr txBox="1"/>
                <p:nvPr/>
              </p:nvSpPr>
              <p:spPr>
                <a:xfrm>
                  <a:off x="9283485" y="3657603"/>
                  <a:ext cx="2146515" cy="646331"/>
                </a:xfrm>
                <a:prstGeom prst="rect">
                  <a:avLst/>
                </a:prstGeom>
                <a:noFill/>
              </p:spPr>
              <p:txBody>
                <a:bodyPr wrap="square" rtlCol="0">
                  <a:spAutoFit/>
                </a:bodyPr>
                <a:lstStyle/>
                <a:p>
                  <a:pPr algn="ctr"/>
                  <a:r>
                    <a:rPr lang="en-US" dirty="0">
                      <a:latin typeface="Arial" panose="020B0604020202020204" pitchFamily="34" charset="0"/>
                      <a:ea typeface="Roboto" panose="02000000000000000000" pitchFamily="2" charset="0"/>
                    </a:rPr>
                    <a:t>Speaker Name</a:t>
                  </a:r>
                </a:p>
                <a:p>
                  <a:pPr algn="ctr"/>
                  <a:r>
                    <a:rPr lang="en-US" dirty="0">
                      <a:latin typeface="Arial" panose="020B0604020202020204" pitchFamily="34" charset="0"/>
                      <a:ea typeface="Roboto" panose="02000000000000000000" pitchFamily="2" charset="0"/>
                    </a:rPr>
                    <a:t>Speaker Title</a:t>
                  </a:r>
                </a:p>
              </p:txBody>
            </p:sp>
          </p:grpSp>
          <p:grpSp>
            <p:nvGrpSpPr>
              <p:cNvPr id="8" name="Group 7">
                <a:extLst>
                  <a:ext uri="{FF2B5EF4-FFF2-40B4-BE49-F238E27FC236}">
                    <a16:creationId xmlns:a16="http://schemas.microsoft.com/office/drawing/2014/main" id="{43B142CA-F6B9-29A0-9C55-BE863B5796D8}"/>
                  </a:ext>
                </a:extLst>
              </p:cNvPr>
              <p:cNvGrpSpPr/>
              <p:nvPr/>
            </p:nvGrpSpPr>
            <p:grpSpPr>
              <a:xfrm>
                <a:off x="6847668" y="1750017"/>
                <a:ext cx="2146515" cy="2551334"/>
                <a:chOff x="9283485" y="1752600"/>
                <a:chExt cx="2146515" cy="2551334"/>
              </a:xfrm>
            </p:grpSpPr>
            <p:pic>
              <p:nvPicPr>
                <p:cNvPr id="9" name="Picture 8">
                  <a:extLst>
                    <a:ext uri="{FF2B5EF4-FFF2-40B4-BE49-F238E27FC236}">
                      <a16:creationId xmlns:a16="http://schemas.microsoft.com/office/drawing/2014/main" id="{0CFFC585-82B7-5049-507C-7640E33909A9}"/>
                    </a:ext>
                  </a:extLst>
                </p:cNvPr>
                <p:cNvPicPr>
                  <a:picLocks noChangeAspect="1"/>
                </p:cNvPicPr>
                <p:nvPr/>
              </p:nvPicPr>
              <p:blipFill>
                <a:blip r:embed="rId3"/>
                <a:srcRect/>
                <a:stretch/>
              </p:blipFill>
              <p:spPr>
                <a:xfrm>
                  <a:off x="9507134" y="1752600"/>
                  <a:ext cx="1699217" cy="1699217"/>
                </a:xfrm>
                <a:prstGeom prst="ellipse">
                  <a:avLst/>
                </a:prstGeom>
                <a:ln>
                  <a:noFill/>
                </a:ln>
                <a:effectLst>
                  <a:outerShdw blurRad="50800" dist="38100" dir="5400000" algn="t" rotWithShape="0">
                    <a:prstClr val="black">
                      <a:alpha val="40000"/>
                    </a:prstClr>
                  </a:outerShdw>
                </a:effectLst>
              </p:spPr>
            </p:pic>
            <p:sp>
              <p:nvSpPr>
                <p:cNvPr id="10" name="TextBox 9">
                  <a:extLst>
                    <a:ext uri="{FF2B5EF4-FFF2-40B4-BE49-F238E27FC236}">
                      <a16:creationId xmlns:a16="http://schemas.microsoft.com/office/drawing/2014/main" id="{4607E9E2-A431-A713-7847-028CAAA0C6B9}"/>
                    </a:ext>
                  </a:extLst>
                </p:cNvPr>
                <p:cNvSpPr txBox="1"/>
                <p:nvPr/>
              </p:nvSpPr>
              <p:spPr>
                <a:xfrm>
                  <a:off x="9283485" y="3657603"/>
                  <a:ext cx="2146515" cy="646331"/>
                </a:xfrm>
                <a:prstGeom prst="rect">
                  <a:avLst/>
                </a:prstGeom>
                <a:noFill/>
              </p:spPr>
              <p:txBody>
                <a:bodyPr wrap="square" rtlCol="0">
                  <a:spAutoFit/>
                </a:bodyPr>
                <a:lstStyle/>
                <a:p>
                  <a:pPr algn="ctr"/>
                  <a:r>
                    <a:rPr lang="en-US" dirty="0">
                      <a:latin typeface="Arial" panose="020B0604020202020204" pitchFamily="34" charset="0"/>
                      <a:ea typeface="Roboto" panose="02000000000000000000" pitchFamily="2" charset="0"/>
                    </a:rPr>
                    <a:t>Speaker Name</a:t>
                  </a:r>
                </a:p>
                <a:p>
                  <a:pPr algn="ctr"/>
                  <a:r>
                    <a:rPr lang="en-US" dirty="0">
                      <a:latin typeface="Arial" panose="020B0604020202020204" pitchFamily="34" charset="0"/>
                      <a:ea typeface="Roboto" panose="02000000000000000000" pitchFamily="2" charset="0"/>
                    </a:rPr>
                    <a:t>Speaker Title</a:t>
                  </a:r>
                </a:p>
              </p:txBody>
            </p:sp>
          </p:grpSp>
        </p:grpSp>
        <p:grpSp>
          <p:nvGrpSpPr>
            <p:cNvPr id="11" name="Group 10">
              <a:extLst>
                <a:ext uri="{FF2B5EF4-FFF2-40B4-BE49-F238E27FC236}">
                  <a16:creationId xmlns:a16="http://schemas.microsoft.com/office/drawing/2014/main" id="{03087DD3-F738-F3DD-CB33-46BA77C6140A}"/>
                </a:ext>
              </a:extLst>
            </p:cNvPr>
            <p:cNvGrpSpPr/>
            <p:nvPr/>
          </p:nvGrpSpPr>
          <p:grpSpPr>
            <a:xfrm>
              <a:off x="8065577" y="4445581"/>
              <a:ext cx="2146515" cy="2551334"/>
              <a:chOff x="9283485" y="1752600"/>
              <a:chExt cx="2146515" cy="2551334"/>
            </a:xfrm>
          </p:grpSpPr>
          <p:pic>
            <p:nvPicPr>
              <p:cNvPr id="12" name="Picture 11">
                <a:extLst>
                  <a:ext uri="{FF2B5EF4-FFF2-40B4-BE49-F238E27FC236}">
                    <a16:creationId xmlns:a16="http://schemas.microsoft.com/office/drawing/2014/main" id="{2D6378D7-51C8-FEDF-631D-015CD11D314E}"/>
                  </a:ext>
                </a:extLst>
              </p:cNvPr>
              <p:cNvPicPr>
                <a:picLocks noChangeAspect="1"/>
              </p:cNvPicPr>
              <p:nvPr/>
            </p:nvPicPr>
            <p:blipFill>
              <a:blip r:embed="rId4"/>
              <a:srcRect/>
              <a:stretch/>
            </p:blipFill>
            <p:spPr>
              <a:xfrm>
                <a:off x="9507134" y="1752600"/>
                <a:ext cx="1699217" cy="1699217"/>
              </a:xfrm>
              <a:prstGeom prst="ellipse">
                <a:avLst/>
              </a:prstGeom>
              <a:ln>
                <a:noFill/>
              </a:ln>
              <a:effectLst>
                <a:outerShdw blurRad="50800" dist="38100" dir="5400000" algn="t" rotWithShape="0">
                  <a:prstClr val="black">
                    <a:alpha val="40000"/>
                  </a:prstClr>
                </a:outerShdw>
              </a:effectLst>
            </p:spPr>
          </p:pic>
          <p:sp>
            <p:nvSpPr>
              <p:cNvPr id="13" name="TextBox 12">
                <a:extLst>
                  <a:ext uri="{FF2B5EF4-FFF2-40B4-BE49-F238E27FC236}">
                    <a16:creationId xmlns:a16="http://schemas.microsoft.com/office/drawing/2014/main" id="{C5B8D373-4A34-DEAF-EB7B-D73DF77B9C62}"/>
                  </a:ext>
                </a:extLst>
              </p:cNvPr>
              <p:cNvSpPr txBox="1"/>
              <p:nvPr/>
            </p:nvSpPr>
            <p:spPr>
              <a:xfrm>
                <a:off x="9283485" y="3657603"/>
                <a:ext cx="2146515" cy="646331"/>
              </a:xfrm>
              <a:prstGeom prst="rect">
                <a:avLst/>
              </a:prstGeom>
              <a:noFill/>
            </p:spPr>
            <p:txBody>
              <a:bodyPr wrap="square" rtlCol="0">
                <a:spAutoFit/>
              </a:bodyPr>
              <a:lstStyle/>
              <a:p>
                <a:pPr algn="ctr"/>
                <a:r>
                  <a:rPr lang="en-US" dirty="0">
                    <a:latin typeface="Arial" panose="020B0604020202020204" pitchFamily="34" charset="0"/>
                    <a:ea typeface="Roboto" panose="02000000000000000000" pitchFamily="2" charset="0"/>
                  </a:rPr>
                  <a:t>Speaker Name</a:t>
                </a:r>
              </a:p>
              <a:p>
                <a:pPr algn="ctr"/>
                <a:r>
                  <a:rPr lang="en-US" dirty="0">
                    <a:latin typeface="Arial" panose="020B0604020202020204" pitchFamily="34" charset="0"/>
                    <a:ea typeface="Roboto" panose="02000000000000000000" pitchFamily="2" charset="0"/>
                  </a:rPr>
                  <a:t>Speaker Title</a:t>
                </a:r>
              </a:p>
            </p:txBody>
          </p:sp>
        </p:grpSp>
      </p:grpSp>
      <p:sp>
        <p:nvSpPr>
          <p:cNvPr id="18" name="Content Placeholder 2">
            <a:extLst>
              <a:ext uri="{FF2B5EF4-FFF2-40B4-BE49-F238E27FC236}">
                <a16:creationId xmlns:a16="http://schemas.microsoft.com/office/drawing/2014/main" id="{79EDFEA9-6A5D-6DC3-34D7-0DCBEB99219C}"/>
              </a:ext>
            </a:extLst>
          </p:cNvPr>
          <p:cNvSpPr txBox="1">
            <a:spLocks/>
          </p:cNvSpPr>
          <p:nvPr/>
        </p:nvSpPr>
        <p:spPr>
          <a:xfrm>
            <a:off x="438168" y="1993820"/>
            <a:ext cx="5672900" cy="3731530"/>
          </a:xfrm>
          <a:prstGeom prst="rect">
            <a:avLst/>
          </a:prstGeom>
        </p:spPr>
        <p:txBody>
          <a:bodyPr lIns="0" tIns="0" rIns="0" bIns="0"/>
          <a:lstStyle>
            <a:lvl1pPr marL="2286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b="1" dirty="0">
                <a:latin typeface="Arial" panose="020B0604020202020204" pitchFamily="34" charset="0"/>
              </a:rPr>
              <a:t>Single-Line Sub-Heading</a:t>
            </a:r>
          </a:p>
          <a:p>
            <a:r>
              <a:rPr lang="en-US" dirty="0">
                <a:latin typeface="Arial" panose="020B0604020202020204" pitchFamily="34" charset="0"/>
              </a:rPr>
              <a:t>Use Image Placeholders </a:t>
            </a:r>
          </a:p>
          <a:p>
            <a:r>
              <a:rPr lang="en-US" dirty="0">
                <a:latin typeface="Arial" panose="020B0604020202020204" pitchFamily="34" charset="0"/>
              </a:rPr>
              <a:t>Use CTA Placeholders </a:t>
            </a:r>
          </a:p>
          <a:p>
            <a:r>
              <a:rPr lang="en-US" dirty="0">
                <a:latin typeface="Arial" panose="020B0604020202020204" pitchFamily="34" charset="0"/>
              </a:rPr>
              <a:t>Use Lists / Digestible Formats</a:t>
            </a:r>
          </a:p>
          <a:p>
            <a:r>
              <a:rPr lang="en-US" dirty="0">
                <a:latin typeface="Arial" panose="020B0604020202020204" pitchFamily="34" charset="0"/>
              </a:rPr>
              <a:t>Keep Font Sizes Consistent</a:t>
            </a:r>
          </a:p>
        </p:txBody>
      </p:sp>
    </p:spTree>
    <p:extLst>
      <p:ext uri="{BB962C8B-B14F-4D97-AF65-F5344CB8AC3E}">
        <p14:creationId xmlns:p14="http://schemas.microsoft.com/office/powerpoint/2010/main" val="13622981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D418D8-270F-064B-B484-200DFEC1ABD1}"/>
              </a:ext>
            </a:extLst>
          </p:cNvPr>
          <p:cNvSpPr>
            <a:spLocks noGrp="1"/>
          </p:cNvSpPr>
          <p:nvPr>
            <p:ph type="title"/>
          </p:nvPr>
        </p:nvSpPr>
        <p:spPr/>
        <p:txBody>
          <a:bodyPr/>
          <a:lstStyle/>
          <a:p>
            <a:r>
              <a:rPr lang="en-US" dirty="0"/>
              <a:t>Sub-Section Primary Title</a:t>
            </a:r>
          </a:p>
        </p:txBody>
      </p:sp>
      <p:sp>
        <p:nvSpPr>
          <p:cNvPr id="3" name="Text Placeholder 2">
            <a:extLst>
              <a:ext uri="{FF2B5EF4-FFF2-40B4-BE49-F238E27FC236}">
                <a16:creationId xmlns:a16="http://schemas.microsoft.com/office/drawing/2014/main" id="{FAAFFA65-FF47-3425-4658-88411795E3F0}"/>
              </a:ext>
            </a:extLst>
          </p:cNvPr>
          <p:cNvSpPr>
            <a:spLocks noGrp="1"/>
          </p:cNvSpPr>
          <p:nvPr>
            <p:ph type="body" sz="quarter" idx="4294967295"/>
          </p:nvPr>
        </p:nvSpPr>
        <p:spPr>
          <a:xfrm>
            <a:off x="1114426" y="3829054"/>
            <a:ext cx="4981574" cy="885825"/>
          </a:xfrm>
        </p:spPr>
        <p:txBody>
          <a:bodyPr/>
          <a:lstStyle/>
          <a:p>
            <a:pPr marL="0" indent="0">
              <a:buNone/>
            </a:pPr>
            <a:r>
              <a:rPr lang="en-US" dirty="0">
                <a:solidFill>
                  <a:schemeClr val="bg1"/>
                </a:solidFill>
              </a:rPr>
              <a:t>Sub-Heading</a:t>
            </a:r>
          </a:p>
        </p:txBody>
      </p:sp>
    </p:spTree>
    <p:extLst>
      <p:ext uri="{BB962C8B-B14F-4D97-AF65-F5344CB8AC3E}">
        <p14:creationId xmlns:p14="http://schemas.microsoft.com/office/powerpoint/2010/main" val="3807365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454365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498034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6590091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406539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84339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41185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0CA00-0969-2075-9DDF-3AB71858444A}"/>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23749411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441FF-A18F-AB15-E3AB-A8244F7A24C4}"/>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3165214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7A56D-0F69-141A-0BD1-FBA6152302F0}"/>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34172662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3F5BB-355B-6461-A1E1-566D1D2CFDC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0D86696-31F8-DF61-069A-C117DD783106}"/>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4111601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A0297-2051-F93B-34DD-6871A6BB8C38}"/>
              </a:ext>
            </a:extLst>
          </p:cNvPr>
          <p:cNvSpPr>
            <a:spLocks noGrp="1"/>
          </p:cNvSpPr>
          <p:nvPr>
            <p:ph type="title"/>
          </p:nvPr>
        </p:nvSpPr>
        <p:spPr/>
        <p:txBody>
          <a:bodyPr/>
          <a:lstStyle/>
          <a:p>
            <a:r>
              <a:rPr lang="en-US" dirty="0"/>
              <a:t>Sub-Section Primary Title</a:t>
            </a:r>
          </a:p>
        </p:txBody>
      </p:sp>
      <p:sp>
        <p:nvSpPr>
          <p:cNvPr id="3" name="Text Placeholder 2">
            <a:extLst>
              <a:ext uri="{FF2B5EF4-FFF2-40B4-BE49-F238E27FC236}">
                <a16:creationId xmlns:a16="http://schemas.microsoft.com/office/drawing/2014/main" id="{CA2EDF84-A1EB-93F0-133A-D9BF5C7279D5}"/>
              </a:ext>
            </a:extLst>
          </p:cNvPr>
          <p:cNvSpPr>
            <a:spLocks noGrp="1"/>
          </p:cNvSpPr>
          <p:nvPr>
            <p:ph type="body" sz="quarter" idx="4294967295"/>
          </p:nvPr>
        </p:nvSpPr>
        <p:spPr>
          <a:xfrm>
            <a:off x="1114426" y="3829054"/>
            <a:ext cx="4981574" cy="885825"/>
          </a:xfrm>
        </p:spPr>
        <p:txBody>
          <a:bodyPr/>
          <a:lstStyle/>
          <a:p>
            <a:pPr marL="0" indent="0">
              <a:buNone/>
            </a:pPr>
            <a:r>
              <a:rPr lang="en-US" dirty="0">
                <a:solidFill>
                  <a:schemeClr val="bg1"/>
                </a:solidFill>
              </a:rPr>
              <a:t>Sub-Heading</a:t>
            </a:r>
          </a:p>
        </p:txBody>
      </p:sp>
    </p:spTree>
    <p:extLst>
      <p:ext uri="{BB962C8B-B14F-4D97-AF65-F5344CB8AC3E}">
        <p14:creationId xmlns:p14="http://schemas.microsoft.com/office/powerpoint/2010/main" val="454675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112212-9F73-006F-A77C-753E8227F4C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28D2AE1-593A-452B-7948-D55C9AE7F20C}"/>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15064481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6C5DC4-12F3-47B6-FA32-CE5A9A1C2FD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95ED416-5BDA-4DAC-8C05-EE94822470D4}"/>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27693398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DAD48-16FD-5500-CD34-ECA2ED9195B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EC7BBDD-6D3B-648C-921E-805BF50DC32D}"/>
              </a:ext>
            </a:extLst>
          </p:cNvPr>
          <p:cNvSpPr>
            <a:spLocks noGrp="1"/>
          </p:cNvSpPr>
          <p:nvPr>
            <p:ph sz="half" idx="1"/>
          </p:nvPr>
        </p:nvSpPr>
        <p:spPr/>
        <p:txBody>
          <a:bodyPr/>
          <a:lstStyle/>
          <a:p>
            <a:endParaRPr lang="en-US" dirty="0"/>
          </a:p>
        </p:txBody>
      </p:sp>
      <p:sp>
        <p:nvSpPr>
          <p:cNvPr id="4" name="Content Placeholder 3">
            <a:extLst>
              <a:ext uri="{FF2B5EF4-FFF2-40B4-BE49-F238E27FC236}">
                <a16:creationId xmlns:a16="http://schemas.microsoft.com/office/drawing/2014/main" id="{9B0F5F8A-8875-D759-3881-6B91A9BE7505}"/>
              </a:ext>
            </a:extLst>
          </p:cNvPr>
          <p:cNvSpPr>
            <a:spLocks noGrp="1"/>
          </p:cNvSpPr>
          <p:nvPr>
            <p:ph sz="half" idx="2"/>
          </p:nvPr>
        </p:nvSpPr>
        <p:spPr/>
        <p:txBody>
          <a:bodyPr/>
          <a:lstStyle/>
          <a:p>
            <a:endParaRPr lang="en-US" dirty="0"/>
          </a:p>
        </p:txBody>
      </p:sp>
    </p:spTree>
    <p:extLst>
      <p:ext uri="{BB962C8B-B14F-4D97-AF65-F5344CB8AC3E}">
        <p14:creationId xmlns:p14="http://schemas.microsoft.com/office/powerpoint/2010/main" val="14030437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3763A-A2D4-7401-1FB2-B42F0CFA41D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6250B6F-1F18-0595-DD43-0BC9F6CAEA5B}"/>
              </a:ext>
            </a:extLst>
          </p:cNvPr>
          <p:cNvSpPr>
            <a:spLocks noGrp="1"/>
          </p:cNvSpPr>
          <p:nvPr>
            <p:ph sz="half" idx="1"/>
          </p:nvPr>
        </p:nvSpPr>
        <p:spPr/>
        <p:txBody>
          <a:bodyPr/>
          <a:lstStyle/>
          <a:p>
            <a:endParaRPr lang="en-US" dirty="0"/>
          </a:p>
        </p:txBody>
      </p:sp>
      <p:sp>
        <p:nvSpPr>
          <p:cNvPr id="4" name="Content Placeholder 3">
            <a:extLst>
              <a:ext uri="{FF2B5EF4-FFF2-40B4-BE49-F238E27FC236}">
                <a16:creationId xmlns:a16="http://schemas.microsoft.com/office/drawing/2014/main" id="{11CBCB74-86FE-CB7D-6818-84CFD9A3B834}"/>
              </a:ext>
            </a:extLst>
          </p:cNvPr>
          <p:cNvSpPr>
            <a:spLocks noGrp="1"/>
          </p:cNvSpPr>
          <p:nvPr>
            <p:ph sz="half" idx="2"/>
          </p:nvPr>
        </p:nvSpPr>
        <p:spPr/>
        <p:txBody>
          <a:bodyPr/>
          <a:lstStyle/>
          <a:p>
            <a:endParaRPr lang="en-US" dirty="0"/>
          </a:p>
        </p:txBody>
      </p:sp>
    </p:spTree>
    <p:extLst>
      <p:ext uri="{BB962C8B-B14F-4D97-AF65-F5344CB8AC3E}">
        <p14:creationId xmlns:p14="http://schemas.microsoft.com/office/powerpoint/2010/main" val="27736496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4C3318-5A7E-C66F-3B7D-B6C1E8BD6A95}"/>
              </a:ext>
            </a:extLst>
          </p:cNvPr>
          <p:cNvSpPr>
            <a:spLocks noGrp="1"/>
          </p:cNvSpPr>
          <p:nvPr>
            <p:ph sz="half" idx="1"/>
          </p:nvPr>
        </p:nvSpPr>
        <p:spPr/>
        <p:txBody>
          <a:bodyPr/>
          <a:lstStyle/>
          <a:p>
            <a:endParaRPr lang="en-US" dirty="0"/>
          </a:p>
        </p:txBody>
      </p:sp>
      <p:sp>
        <p:nvSpPr>
          <p:cNvPr id="3" name="Content Placeholder 2">
            <a:extLst>
              <a:ext uri="{FF2B5EF4-FFF2-40B4-BE49-F238E27FC236}">
                <a16:creationId xmlns:a16="http://schemas.microsoft.com/office/drawing/2014/main" id="{190EA028-DE1E-131C-E76F-C37E15A97DCB}"/>
              </a:ext>
            </a:extLst>
          </p:cNvPr>
          <p:cNvSpPr>
            <a:spLocks noGrp="1"/>
          </p:cNvSpPr>
          <p:nvPr>
            <p:ph sz="half" idx="2"/>
          </p:nvPr>
        </p:nvSpPr>
        <p:spPr/>
        <p:txBody>
          <a:bodyPr/>
          <a:lstStyle/>
          <a:p>
            <a:endParaRPr lang="en-US" dirty="0"/>
          </a:p>
        </p:txBody>
      </p:sp>
      <p:sp>
        <p:nvSpPr>
          <p:cNvPr id="4" name="Title 3">
            <a:extLst>
              <a:ext uri="{FF2B5EF4-FFF2-40B4-BE49-F238E27FC236}">
                <a16:creationId xmlns:a16="http://schemas.microsoft.com/office/drawing/2014/main" id="{7F9CAA7A-FF9B-729E-1EC0-F53429DABCFA}"/>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15093881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F9C3BF4-F128-5DD4-D89D-6F906ACD4573}"/>
              </a:ext>
            </a:extLst>
          </p:cNvPr>
          <p:cNvSpPr>
            <a:spLocks noGrp="1"/>
          </p:cNvSpPr>
          <p:nvPr>
            <p:ph type="pic" sz="quarter" idx="13"/>
          </p:nvPr>
        </p:nvSpPr>
        <p:spPr/>
        <p:txBody>
          <a:bodyPr/>
          <a:lstStyle/>
          <a:p>
            <a:endParaRPr lang="en-US" dirty="0"/>
          </a:p>
        </p:txBody>
      </p:sp>
    </p:spTree>
    <p:extLst>
      <p:ext uri="{BB962C8B-B14F-4D97-AF65-F5344CB8AC3E}">
        <p14:creationId xmlns:p14="http://schemas.microsoft.com/office/powerpoint/2010/main" val="27839729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4E36C-8BBF-957C-B357-5B5EA7DDCDD7}"/>
              </a:ext>
            </a:extLst>
          </p:cNvPr>
          <p:cNvSpPr>
            <a:spLocks noGrp="1"/>
          </p:cNvSpPr>
          <p:nvPr>
            <p:ph type="title"/>
          </p:nvPr>
        </p:nvSpPr>
        <p:spPr/>
        <p:txBody>
          <a:bodyPr/>
          <a:lstStyle/>
          <a:p>
            <a:r>
              <a:rPr lang="en-US"/>
              <a:t>Content Placeholders</a:t>
            </a:r>
          </a:p>
        </p:txBody>
      </p:sp>
      <p:grpSp>
        <p:nvGrpSpPr>
          <p:cNvPr id="3" name="Group 2">
            <a:extLst>
              <a:ext uri="{FF2B5EF4-FFF2-40B4-BE49-F238E27FC236}">
                <a16:creationId xmlns:a16="http://schemas.microsoft.com/office/drawing/2014/main" id="{D377DBC4-FED8-39D8-549D-11493C90A5F7}"/>
              </a:ext>
            </a:extLst>
          </p:cNvPr>
          <p:cNvGrpSpPr/>
          <p:nvPr/>
        </p:nvGrpSpPr>
        <p:grpSpPr>
          <a:xfrm>
            <a:off x="0" y="1"/>
            <a:ext cx="12192000" cy="664864"/>
            <a:chOff x="0" y="0"/>
            <a:chExt cx="12192000" cy="664864"/>
          </a:xfrm>
        </p:grpSpPr>
        <p:grpSp>
          <p:nvGrpSpPr>
            <p:cNvPr id="4" name="Group 3">
              <a:extLst>
                <a:ext uri="{FF2B5EF4-FFF2-40B4-BE49-F238E27FC236}">
                  <a16:creationId xmlns:a16="http://schemas.microsoft.com/office/drawing/2014/main" id="{898C934A-A8D6-2C84-47EE-1AADFC56FA9C}"/>
                </a:ext>
              </a:extLst>
            </p:cNvPr>
            <p:cNvGrpSpPr/>
            <p:nvPr/>
          </p:nvGrpSpPr>
          <p:grpSpPr>
            <a:xfrm>
              <a:off x="0" y="0"/>
              <a:ext cx="12192000" cy="664864"/>
              <a:chOff x="0" y="0"/>
              <a:chExt cx="12192000" cy="664864"/>
            </a:xfrm>
          </p:grpSpPr>
          <p:pic>
            <p:nvPicPr>
              <p:cNvPr id="6" name="Picture 5">
                <a:extLst>
                  <a:ext uri="{FF2B5EF4-FFF2-40B4-BE49-F238E27FC236}">
                    <a16:creationId xmlns:a16="http://schemas.microsoft.com/office/drawing/2014/main" id="{F2F71E50-1FCD-8EBD-AF04-D94E4ADF984B}"/>
                  </a:ext>
                </a:extLst>
              </p:cNvPr>
              <p:cNvPicPr>
                <a:picLocks noChangeAspect="1"/>
              </p:cNvPicPr>
              <p:nvPr/>
            </p:nvPicPr>
            <p:blipFill>
              <a:blip r:embed="rId3"/>
              <a:srcRect l="23604" t="33237" r="18347" b="63597"/>
              <a:stretch>
                <a:fillRect/>
              </a:stretch>
            </p:blipFill>
            <p:spPr>
              <a:xfrm>
                <a:off x="0" y="1"/>
                <a:ext cx="12192000" cy="664863"/>
              </a:xfrm>
              <a:prstGeom prst="rect">
                <a:avLst/>
              </a:prstGeom>
            </p:spPr>
          </p:pic>
          <p:pic>
            <p:nvPicPr>
              <p:cNvPr id="7" name="Picture 6">
                <a:extLst>
                  <a:ext uri="{FF2B5EF4-FFF2-40B4-BE49-F238E27FC236}">
                    <a16:creationId xmlns:a16="http://schemas.microsoft.com/office/drawing/2014/main" id="{096EEE7D-8BCB-AADD-EB46-CF568B21578E}"/>
                  </a:ext>
                </a:extLst>
              </p:cNvPr>
              <p:cNvPicPr>
                <a:picLocks noChangeAspect="1"/>
              </p:cNvPicPr>
              <p:nvPr/>
            </p:nvPicPr>
            <p:blipFill>
              <a:blip r:embed="rId4">
                <a:alphaModFix amt="50000"/>
              </a:blip>
              <a:srcRect t="20169" r="32727" b="75503"/>
              <a:stretch>
                <a:fillRect/>
              </a:stretch>
            </p:blipFill>
            <p:spPr>
              <a:xfrm>
                <a:off x="1873316" y="0"/>
                <a:ext cx="10318683" cy="664863"/>
              </a:xfrm>
              <a:prstGeom prst="rect">
                <a:avLst/>
              </a:prstGeom>
            </p:spPr>
          </p:pic>
        </p:grpSp>
        <p:sp>
          <p:nvSpPr>
            <p:cNvPr id="5" name="TextBox 4">
              <a:extLst>
                <a:ext uri="{FF2B5EF4-FFF2-40B4-BE49-F238E27FC236}">
                  <a16:creationId xmlns:a16="http://schemas.microsoft.com/office/drawing/2014/main" id="{167C4DFD-C6B6-AD24-556E-6F038D3CA455}"/>
                </a:ext>
              </a:extLst>
            </p:cNvPr>
            <p:cNvSpPr txBox="1"/>
            <p:nvPr/>
          </p:nvSpPr>
          <p:spPr>
            <a:xfrm>
              <a:off x="352586" y="111084"/>
              <a:ext cx="11077414" cy="461665"/>
            </a:xfrm>
            <a:prstGeom prst="rect">
              <a:avLst/>
            </a:prstGeom>
            <a:noFill/>
          </p:spPr>
          <p:txBody>
            <a:bodyPr wrap="square">
              <a:spAutoFit/>
            </a:bodyPr>
            <a:lstStyle/>
            <a:p>
              <a:pPr marL="0" indent="0">
                <a:buNone/>
              </a:pPr>
              <a:r>
                <a:rPr lang="en-US" sz="2400" dirty="0">
                  <a:solidFill>
                    <a:schemeClr val="bg1"/>
                  </a:solidFill>
                  <a:latin typeface="Arial" panose="020B0604020202020204" pitchFamily="34" charset="0"/>
                </a:rPr>
                <a:t>Copy &amp; Paste Image Placeholders to your slides to keep formatting intact</a:t>
              </a:r>
              <a:endParaRPr lang="en-US" sz="2400" dirty="0">
                <a:solidFill>
                  <a:schemeClr val="bg1"/>
                </a:solidFill>
              </a:endParaRPr>
            </a:p>
          </p:txBody>
        </p:sp>
      </p:grpSp>
      <p:pic>
        <p:nvPicPr>
          <p:cNvPr id="8" name="Content Placeholder 5">
            <a:extLst>
              <a:ext uri="{FF2B5EF4-FFF2-40B4-BE49-F238E27FC236}">
                <a16:creationId xmlns:a16="http://schemas.microsoft.com/office/drawing/2014/main" id="{BD4ADA72-7AB6-7E78-DFF3-45918A45A67D}"/>
              </a:ext>
            </a:extLst>
          </p:cNvPr>
          <p:cNvPicPr>
            <a:picLocks noChangeAspect="1"/>
          </p:cNvPicPr>
          <p:nvPr/>
        </p:nvPicPr>
        <p:blipFill>
          <a:blip r:embed="rId5"/>
          <a:srcRect t="3329" b="3329"/>
          <a:stretch/>
        </p:blipFill>
        <p:spPr>
          <a:xfrm>
            <a:off x="419100" y="1981200"/>
            <a:ext cx="2286000" cy="2286000"/>
          </a:xfrm>
          <a:prstGeom prst="ellipse">
            <a:avLst/>
          </a:prstGeom>
          <a:noFill/>
          <a:ln w="28575">
            <a:noFill/>
          </a:ln>
          <a:effectLst>
            <a:outerShdw blurRad="50800" dist="38100" dir="5400000" algn="t" rotWithShape="0">
              <a:prstClr val="black">
                <a:alpha val="40000"/>
              </a:prstClr>
            </a:outerShdw>
            <a:reflection blurRad="6350" stA="13878" endPos="14812" dir="5400000" sy="-100000" algn="bl" rotWithShape="0"/>
          </a:effectLst>
        </p:spPr>
      </p:pic>
      <p:sp>
        <p:nvSpPr>
          <p:cNvPr id="12" name="TextBox 11">
            <a:extLst>
              <a:ext uri="{FF2B5EF4-FFF2-40B4-BE49-F238E27FC236}">
                <a16:creationId xmlns:a16="http://schemas.microsoft.com/office/drawing/2014/main" id="{27896134-C761-1D5E-35A3-20CC6019AF8A}"/>
              </a:ext>
            </a:extLst>
          </p:cNvPr>
          <p:cNvSpPr txBox="1"/>
          <p:nvPr/>
        </p:nvSpPr>
        <p:spPr>
          <a:xfrm>
            <a:off x="3117144" y="1901864"/>
            <a:ext cx="8655755" cy="3447098"/>
          </a:xfrm>
          <a:prstGeom prst="rect">
            <a:avLst/>
          </a:prstGeom>
          <a:noFill/>
        </p:spPr>
        <p:txBody>
          <a:bodyPr wrap="square" rtlCol="0">
            <a:spAutoFit/>
          </a:bodyPr>
          <a:lstStyle/>
          <a:p>
            <a:pPr marL="342900" indent="-342900">
              <a:spcAft>
                <a:spcPts val="1200"/>
              </a:spcAft>
              <a:buFont typeface="+mj-lt"/>
              <a:buAutoNum type="arabicPeriod"/>
            </a:pPr>
            <a:r>
              <a:rPr lang="en-US"/>
              <a:t>Crop to your image to square dimensions before placing; or place as a rectangle and then crop to square dimensions to keep images contained in the circle shape.</a:t>
            </a:r>
          </a:p>
          <a:p>
            <a:pPr marL="342900" indent="-342900">
              <a:spcAft>
                <a:spcPts val="1200"/>
              </a:spcAft>
              <a:buFont typeface="+mj-lt"/>
              <a:buAutoNum type="arabicPeriod"/>
            </a:pPr>
            <a:r>
              <a:rPr lang="en-US"/>
              <a:t>Right click on the image placeholder you are intending to populate (to the left); select “Change Picture” and select your desired image or icon. You can also also paste here from your clipboard.</a:t>
            </a:r>
          </a:p>
          <a:p>
            <a:pPr marL="342900" indent="-342900">
              <a:spcAft>
                <a:spcPts val="1200"/>
              </a:spcAft>
              <a:buFont typeface="+mj-lt"/>
              <a:buAutoNum type="arabicPeriod"/>
            </a:pPr>
            <a:r>
              <a:rPr lang="en-US"/>
              <a:t>If you need to crop or resize your image, right click on the image and select “Crop”. See the video on the next slide for direction on how to crop your image to a square if it isn’t already formatted this way. You can resize the image and crop using the black handles on each side of the bounding box from the crop tool (click enter to crop as desired).</a:t>
            </a:r>
          </a:p>
        </p:txBody>
      </p:sp>
    </p:spTree>
    <p:extLst>
      <p:ext uri="{BB962C8B-B14F-4D97-AF65-F5344CB8AC3E}">
        <p14:creationId xmlns:p14="http://schemas.microsoft.com/office/powerpoint/2010/main" val="20790127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6BD22B-FE5A-19DE-79A4-64EBA6403AFA}"/>
              </a:ext>
            </a:extLst>
          </p:cNvPr>
          <p:cNvSpPr>
            <a:spLocks noGrp="1"/>
          </p:cNvSpPr>
          <p:nvPr>
            <p:ph type="pic" sz="quarter" idx="13"/>
          </p:nvPr>
        </p:nvSpPr>
        <p:spPr/>
        <p:txBody>
          <a:bodyPr/>
          <a:lstStyle/>
          <a:p>
            <a:endParaRPr lang="en-US" dirty="0"/>
          </a:p>
        </p:txBody>
      </p:sp>
      <p:pic>
        <p:nvPicPr>
          <p:cNvPr id="3" name="H27-PPT-ContentPlaceholder-CropImage.mov">
            <a:hlinkClick r:id="" action="ppaction://media"/>
            <a:extLst>
              <a:ext uri="{FF2B5EF4-FFF2-40B4-BE49-F238E27FC236}">
                <a16:creationId xmlns:a16="http://schemas.microsoft.com/office/drawing/2014/main" id="{AFBFF51B-036F-48E2-96A2-A4B21C05CC47}"/>
              </a:ext>
            </a:extLst>
          </p:cNvPr>
          <p:cNvPicPr>
            <a:picLocks noChangeAspect="1"/>
          </p:cNvPicPr>
          <p:nvPr>
            <a:videoFile r:link="rId2"/>
            <p:extLst>
              <p:ext uri="{DAA4B4D4-6D71-4841-9C94-3DE7FCFB9230}">
                <p14:media xmlns:p14="http://schemas.microsoft.com/office/powerpoint/2010/main" r:embed="rId1"/>
              </p:ext>
            </p:extLst>
          </p:nvPr>
        </p:nvPicPr>
        <p:blipFill>
          <a:blip r:embed="rId5"/>
          <a:srcRect t="-9200" b="9200"/>
          <a:stretch>
            <a:fillRect/>
          </a:stretch>
        </p:blipFill>
        <p:spPr>
          <a:xfrm>
            <a:off x="627943" y="-545958"/>
            <a:ext cx="10572750" cy="6866444"/>
          </a:xfrm>
          <a:prstGeom prst="rect">
            <a:avLst/>
          </a:prstGeom>
        </p:spPr>
      </p:pic>
    </p:spTree>
    <p:extLst>
      <p:ext uri="{BB962C8B-B14F-4D97-AF65-F5344CB8AC3E}">
        <p14:creationId xmlns:p14="http://schemas.microsoft.com/office/powerpoint/2010/main" val="2359468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34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11A18-B11A-62FD-1377-D75E5EA26D0E}"/>
              </a:ext>
            </a:extLst>
          </p:cNvPr>
          <p:cNvSpPr>
            <a:spLocks noGrp="1"/>
          </p:cNvSpPr>
          <p:nvPr>
            <p:ph type="title"/>
          </p:nvPr>
        </p:nvSpPr>
        <p:spPr/>
        <p:txBody>
          <a:bodyPr/>
          <a:lstStyle/>
          <a:p>
            <a:r>
              <a:rPr lang="en-US" dirty="0"/>
              <a:t>Sub-Section Primary Title</a:t>
            </a:r>
          </a:p>
        </p:txBody>
      </p:sp>
      <p:sp>
        <p:nvSpPr>
          <p:cNvPr id="3" name="Text Placeholder 2">
            <a:extLst>
              <a:ext uri="{FF2B5EF4-FFF2-40B4-BE49-F238E27FC236}">
                <a16:creationId xmlns:a16="http://schemas.microsoft.com/office/drawing/2014/main" id="{E9CF9AA7-F307-62DD-3328-79CEDFA6A9B9}"/>
              </a:ext>
            </a:extLst>
          </p:cNvPr>
          <p:cNvSpPr>
            <a:spLocks noGrp="1"/>
          </p:cNvSpPr>
          <p:nvPr>
            <p:ph type="body" sz="quarter" idx="4294967295"/>
          </p:nvPr>
        </p:nvSpPr>
        <p:spPr>
          <a:xfrm>
            <a:off x="1114426" y="3829054"/>
            <a:ext cx="4981574" cy="885825"/>
          </a:xfrm>
        </p:spPr>
        <p:txBody>
          <a:bodyPr/>
          <a:lstStyle/>
          <a:p>
            <a:pPr marL="0" indent="0">
              <a:buNone/>
            </a:pPr>
            <a:r>
              <a:rPr lang="en-US" dirty="0">
                <a:solidFill>
                  <a:schemeClr val="bg1"/>
                </a:solidFill>
              </a:rPr>
              <a:t>Sub-Heading</a:t>
            </a:r>
          </a:p>
        </p:txBody>
      </p:sp>
    </p:spTree>
    <p:extLst>
      <p:ext uri="{BB962C8B-B14F-4D97-AF65-F5344CB8AC3E}">
        <p14:creationId xmlns:p14="http://schemas.microsoft.com/office/powerpoint/2010/main" val="37430413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D052D-9EAC-5840-9BE2-4F907ADDD277}"/>
              </a:ext>
            </a:extLst>
          </p:cNvPr>
          <p:cNvSpPr>
            <a:spLocks noGrp="1"/>
          </p:cNvSpPr>
          <p:nvPr>
            <p:ph type="title"/>
          </p:nvPr>
        </p:nvSpPr>
        <p:spPr/>
        <p:txBody>
          <a:bodyPr/>
          <a:lstStyle/>
          <a:p>
            <a:r>
              <a:rPr lang="en-US" dirty="0"/>
              <a:t>Sub-Section Primary Title</a:t>
            </a:r>
          </a:p>
        </p:txBody>
      </p:sp>
      <p:sp>
        <p:nvSpPr>
          <p:cNvPr id="3" name="Text Placeholder 2">
            <a:extLst>
              <a:ext uri="{FF2B5EF4-FFF2-40B4-BE49-F238E27FC236}">
                <a16:creationId xmlns:a16="http://schemas.microsoft.com/office/drawing/2014/main" id="{48607821-706E-10F2-1302-F8C38449FBB3}"/>
              </a:ext>
            </a:extLst>
          </p:cNvPr>
          <p:cNvSpPr>
            <a:spLocks noGrp="1"/>
          </p:cNvSpPr>
          <p:nvPr>
            <p:ph type="body" sz="quarter" idx="4294967295"/>
          </p:nvPr>
        </p:nvSpPr>
        <p:spPr>
          <a:xfrm>
            <a:off x="1114426" y="3829054"/>
            <a:ext cx="4981574" cy="885825"/>
          </a:xfrm>
        </p:spPr>
        <p:txBody>
          <a:bodyPr/>
          <a:lstStyle/>
          <a:p>
            <a:pPr marL="0" indent="0">
              <a:buNone/>
            </a:pPr>
            <a:r>
              <a:rPr lang="en-US" dirty="0">
                <a:solidFill>
                  <a:schemeClr val="bg1"/>
                </a:solidFill>
              </a:rPr>
              <a:t>Sub-Heading</a:t>
            </a:r>
          </a:p>
        </p:txBody>
      </p:sp>
    </p:spTree>
    <p:extLst>
      <p:ext uri="{BB962C8B-B14F-4D97-AF65-F5344CB8AC3E}">
        <p14:creationId xmlns:p14="http://schemas.microsoft.com/office/powerpoint/2010/main" val="12602392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79C2C-C4EA-131A-8814-1C73D246B4F0}"/>
              </a:ext>
            </a:extLst>
          </p:cNvPr>
          <p:cNvSpPr>
            <a:spLocks noGrp="1"/>
          </p:cNvSpPr>
          <p:nvPr>
            <p:ph type="title"/>
          </p:nvPr>
        </p:nvSpPr>
        <p:spPr/>
        <p:txBody>
          <a:bodyPr/>
          <a:lstStyle/>
          <a:p>
            <a:r>
              <a:rPr lang="en-US" dirty="0"/>
              <a:t>Sub-Section Primary Title</a:t>
            </a:r>
          </a:p>
        </p:txBody>
      </p:sp>
      <p:sp>
        <p:nvSpPr>
          <p:cNvPr id="3" name="Text Placeholder 2">
            <a:extLst>
              <a:ext uri="{FF2B5EF4-FFF2-40B4-BE49-F238E27FC236}">
                <a16:creationId xmlns:a16="http://schemas.microsoft.com/office/drawing/2014/main" id="{BE59E709-1A91-BEF8-81DF-BC46AD2DFF3E}"/>
              </a:ext>
            </a:extLst>
          </p:cNvPr>
          <p:cNvSpPr>
            <a:spLocks noGrp="1"/>
          </p:cNvSpPr>
          <p:nvPr>
            <p:ph type="body" sz="quarter" idx="13"/>
          </p:nvPr>
        </p:nvSpPr>
        <p:spPr/>
        <p:txBody>
          <a:bodyPr/>
          <a:lstStyle/>
          <a:p>
            <a:r>
              <a:rPr lang="en-US" dirty="0"/>
              <a:t>Sub-Heading</a:t>
            </a:r>
          </a:p>
        </p:txBody>
      </p:sp>
    </p:spTree>
    <p:extLst>
      <p:ext uri="{BB962C8B-B14F-4D97-AF65-F5344CB8AC3E}">
        <p14:creationId xmlns:p14="http://schemas.microsoft.com/office/powerpoint/2010/main" val="1921015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2D541-8F0A-0E13-CCC0-3AA78700B494}"/>
              </a:ext>
            </a:extLst>
          </p:cNvPr>
          <p:cNvSpPr>
            <a:spLocks noGrp="1"/>
          </p:cNvSpPr>
          <p:nvPr>
            <p:ph type="title"/>
          </p:nvPr>
        </p:nvSpPr>
        <p:spPr/>
        <p:txBody>
          <a:bodyPr/>
          <a:lstStyle/>
          <a:p>
            <a:r>
              <a:rPr lang="en-US" dirty="0"/>
              <a:t>Sub-Section Primary Title</a:t>
            </a:r>
          </a:p>
        </p:txBody>
      </p:sp>
      <p:sp>
        <p:nvSpPr>
          <p:cNvPr id="3" name="Text Placeholder 2">
            <a:extLst>
              <a:ext uri="{FF2B5EF4-FFF2-40B4-BE49-F238E27FC236}">
                <a16:creationId xmlns:a16="http://schemas.microsoft.com/office/drawing/2014/main" id="{87DC5AF2-DD48-2ADD-9EE7-AD894F79463A}"/>
              </a:ext>
            </a:extLst>
          </p:cNvPr>
          <p:cNvSpPr>
            <a:spLocks noGrp="1"/>
          </p:cNvSpPr>
          <p:nvPr>
            <p:ph type="body" sz="quarter" idx="4294967295"/>
          </p:nvPr>
        </p:nvSpPr>
        <p:spPr>
          <a:xfrm>
            <a:off x="1114426" y="3829054"/>
            <a:ext cx="4981574" cy="885825"/>
          </a:xfrm>
        </p:spPr>
        <p:txBody>
          <a:bodyPr/>
          <a:lstStyle/>
          <a:p>
            <a:pPr marL="0" indent="0">
              <a:buNone/>
            </a:pPr>
            <a:r>
              <a:rPr lang="en-US" dirty="0">
                <a:solidFill>
                  <a:schemeClr val="bg1"/>
                </a:solidFill>
              </a:rPr>
              <a:t>Sub-Heading</a:t>
            </a:r>
          </a:p>
        </p:txBody>
      </p:sp>
    </p:spTree>
    <p:extLst>
      <p:ext uri="{BB962C8B-B14F-4D97-AF65-F5344CB8AC3E}">
        <p14:creationId xmlns:p14="http://schemas.microsoft.com/office/powerpoint/2010/main" val="12832427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F844F-9DD6-EE8E-AF75-942469FAA96B}"/>
              </a:ext>
            </a:extLst>
          </p:cNvPr>
          <p:cNvSpPr>
            <a:spLocks noGrp="1"/>
          </p:cNvSpPr>
          <p:nvPr>
            <p:ph type="title"/>
          </p:nvPr>
        </p:nvSpPr>
        <p:spPr/>
        <p:txBody>
          <a:bodyPr/>
          <a:lstStyle/>
          <a:p>
            <a:r>
              <a:rPr lang="en-US" dirty="0"/>
              <a:t>Sub-Section Primary Title</a:t>
            </a:r>
          </a:p>
        </p:txBody>
      </p:sp>
      <p:sp>
        <p:nvSpPr>
          <p:cNvPr id="3" name="Text Placeholder 2">
            <a:extLst>
              <a:ext uri="{FF2B5EF4-FFF2-40B4-BE49-F238E27FC236}">
                <a16:creationId xmlns:a16="http://schemas.microsoft.com/office/drawing/2014/main" id="{3B43942F-02E8-AE4C-3E14-FDE0B01940B5}"/>
              </a:ext>
            </a:extLst>
          </p:cNvPr>
          <p:cNvSpPr>
            <a:spLocks noGrp="1"/>
          </p:cNvSpPr>
          <p:nvPr>
            <p:ph type="body" sz="quarter" idx="4294967295"/>
          </p:nvPr>
        </p:nvSpPr>
        <p:spPr>
          <a:xfrm>
            <a:off x="1114426" y="3829054"/>
            <a:ext cx="4981574" cy="885825"/>
          </a:xfrm>
        </p:spPr>
        <p:txBody>
          <a:bodyPr/>
          <a:lstStyle/>
          <a:p>
            <a:pPr marL="0" indent="0">
              <a:buNone/>
            </a:pPr>
            <a:r>
              <a:rPr lang="en-US" dirty="0">
                <a:solidFill>
                  <a:schemeClr val="bg1"/>
                </a:solidFill>
              </a:rPr>
              <a:t>Sub-Heading</a:t>
            </a:r>
          </a:p>
        </p:txBody>
      </p:sp>
    </p:spTree>
    <p:extLst>
      <p:ext uri="{BB962C8B-B14F-4D97-AF65-F5344CB8AC3E}">
        <p14:creationId xmlns:p14="http://schemas.microsoft.com/office/powerpoint/2010/main" val="10020287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D275B-34CB-BC30-2B5A-11B3D682FD7D}"/>
              </a:ext>
            </a:extLst>
          </p:cNvPr>
          <p:cNvSpPr>
            <a:spLocks noGrp="1"/>
          </p:cNvSpPr>
          <p:nvPr>
            <p:ph type="title"/>
          </p:nvPr>
        </p:nvSpPr>
        <p:spPr/>
        <p:txBody>
          <a:bodyPr/>
          <a:lstStyle/>
          <a:p>
            <a:r>
              <a:rPr lang="en-US" dirty="0"/>
              <a:t>Sub-Section Primary Title</a:t>
            </a:r>
          </a:p>
        </p:txBody>
      </p:sp>
      <p:sp>
        <p:nvSpPr>
          <p:cNvPr id="3" name="Text Placeholder 2">
            <a:extLst>
              <a:ext uri="{FF2B5EF4-FFF2-40B4-BE49-F238E27FC236}">
                <a16:creationId xmlns:a16="http://schemas.microsoft.com/office/drawing/2014/main" id="{ABFABAF5-A97C-5319-9300-0386CB849437}"/>
              </a:ext>
            </a:extLst>
          </p:cNvPr>
          <p:cNvSpPr>
            <a:spLocks noGrp="1"/>
          </p:cNvSpPr>
          <p:nvPr>
            <p:ph type="body" sz="quarter" idx="4294967295"/>
          </p:nvPr>
        </p:nvSpPr>
        <p:spPr>
          <a:xfrm>
            <a:off x="1225198" y="2934007"/>
            <a:ext cx="10204802" cy="494993"/>
          </a:xfrm>
        </p:spPr>
        <p:txBody>
          <a:bodyPr/>
          <a:lstStyle/>
          <a:p>
            <a:pPr marL="0" indent="0" algn="ctr">
              <a:buNone/>
            </a:pPr>
            <a:r>
              <a:rPr lang="en-US" sz="3200" dirty="0"/>
              <a:t>Sub-Heading</a:t>
            </a:r>
          </a:p>
        </p:txBody>
      </p:sp>
    </p:spTree>
    <p:extLst>
      <p:ext uri="{BB962C8B-B14F-4D97-AF65-F5344CB8AC3E}">
        <p14:creationId xmlns:p14="http://schemas.microsoft.com/office/powerpoint/2010/main" val="2640205654"/>
      </p:ext>
    </p:extLst>
  </p:cSld>
  <p:clrMapOvr>
    <a:masterClrMapping/>
  </p:clrMapOvr>
</p:sld>
</file>

<file path=ppt/theme/theme1.xml><?xml version="1.0" encoding="utf-8"?>
<a:theme xmlns:a="http://schemas.openxmlformats.org/drawingml/2006/main" name="HIMSS27 Theme (Blue Background)">
  <a:themeElements>
    <a:clrScheme name="HIMSS Brand Colors">
      <a:dk1>
        <a:srgbClr val="20145F"/>
      </a:dk1>
      <a:lt1>
        <a:srgbClr val="FFFFFF"/>
      </a:lt1>
      <a:dk2>
        <a:srgbClr val="666666"/>
      </a:dk2>
      <a:lt2>
        <a:srgbClr val="E8E8E8"/>
      </a:lt2>
      <a:accent1>
        <a:srgbClr val="55C1E9"/>
      </a:accent1>
      <a:accent2>
        <a:srgbClr val="1E22AA"/>
      </a:accent2>
      <a:accent3>
        <a:srgbClr val="D064CE"/>
      </a:accent3>
      <a:accent4>
        <a:srgbClr val="3CD5AF"/>
      </a:accent4>
      <a:accent5>
        <a:srgbClr val="FFC72C"/>
      </a:accent5>
      <a:accent6>
        <a:srgbClr val="FF5959"/>
      </a:accent6>
      <a:hlink>
        <a:srgbClr val="D064CE"/>
      </a:hlink>
      <a:folHlink>
        <a:srgbClr val="D064CE"/>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HIMSS27 Theme (Green Background)">
  <a:themeElements>
    <a:clrScheme name="HIMSS27 Colors">
      <a:dk1>
        <a:srgbClr val="20145F"/>
      </a:dk1>
      <a:lt1>
        <a:srgbClr val="FFFFFF"/>
      </a:lt1>
      <a:dk2>
        <a:srgbClr val="666666"/>
      </a:dk2>
      <a:lt2>
        <a:srgbClr val="E8E8E8"/>
      </a:lt2>
      <a:accent1>
        <a:srgbClr val="55C1E9"/>
      </a:accent1>
      <a:accent2>
        <a:srgbClr val="1E22AA"/>
      </a:accent2>
      <a:accent3>
        <a:srgbClr val="D064CE"/>
      </a:accent3>
      <a:accent4>
        <a:srgbClr val="3CD5AF"/>
      </a:accent4>
      <a:accent5>
        <a:srgbClr val="FFC72C"/>
      </a:accent5>
      <a:accent6>
        <a:srgbClr val="FF5959"/>
      </a:accent6>
      <a:hlink>
        <a:srgbClr val="D064CE"/>
      </a:hlink>
      <a:folHlink>
        <a:srgbClr val="D064CE"/>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HIMSS27 Theme (Purple Background)">
  <a:themeElements>
    <a:clrScheme name="HIMSS27 Colors">
      <a:dk1>
        <a:srgbClr val="20145F"/>
      </a:dk1>
      <a:lt1>
        <a:srgbClr val="FFFFFF"/>
      </a:lt1>
      <a:dk2>
        <a:srgbClr val="666666"/>
      </a:dk2>
      <a:lt2>
        <a:srgbClr val="E8E8E8"/>
      </a:lt2>
      <a:accent1>
        <a:srgbClr val="55C1E9"/>
      </a:accent1>
      <a:accent2>
        <a:srgbClr val="1E22AA"/>
      </a:accent2>
      <a:accent3>
        <a:srgbClr val="D064CE"/>
      </a:accent3>
      <a:accent4>
        <a:srgbClr val="3CD5AF"/>
      </a:accent4>
      <a:accent5>
        <a:srgbClr val="FFC72C"/>
      </a:accent5>
      <a:accent6>
        <a:srgbClr val="FF5959"/>
      </a:accent6>
      <a:hlink>
        <a:srgbClr val="D064CE"/>
      </a:hlink>
      <a:folHlink>
        <a:srgbClr val="D064CE"/>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65c6203-8321-42df-b734-729f8418f4bb">
      <Terms xmlns="http://schemas.microsoft.com/office/infopath/2007/PartnerControls"/>
    </lcf76f155ced4ddcb4097134ff3c332f>
    <TaxCatchAll xmlns="7a6263fe-81fc-4fcb-85be-89ec3fd9e9f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D49EE0787A77644AA0D11A6C114A91C" ma:contentTypeVersion="16" ma:contentTypeDescription="Create a new document." ma:contentTypeScope="" ma:versionID="074e0086fdf8b9e1611cda6400a4a65d">
  <xsd:schema xmlns:xsd="http://www.w3.org/2001/XMLSchema" xmlns:xs="http://www.w3.org/2001/XMLSchema" xmlns:p="http://schemas.microsoft.com/office/2006/metadata/properties" xmlns:ns2="365c6203-8321-42df-b734-729f8418f4bb" xmlns:ns3="7a6263fe-81fc-4fcb-85be-89ec3fd9e9f9" targetNamespace="http://schemas.microsoft.com/office/2006/metadata/properties" ma:root="true" ma:fieldsID="1f7b337f8f17039315db45d8c35ac5d5" ns2:_="" ns3:_="">
    <xsd:import namespace="365c6203-8321-42df-b734-729f8418f4bb"/>
    <xsd:import namespace="7a6263fe-81fc-4fcb-85be-89ec3fd9e9f9"/>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65c6203-8321-42df-b734-729f8418f4bb"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bdc0606b-8e5a-4aee-a68c-f4efcab0e830"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a6263fe-81fc-4fcb-85be-89ec3fd9e9f9"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ffbde290-61d9-4888-92f6-4abd941b5e33}" ma:internalName="TaxCatchAll" ma:showField="CatchAllData" ma:web="7a6263fe-81fc-4fcb-85be-89ec3fd9e9f9">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114970F-A608-4796-9D6A-43D328735E78}">
  <ds:schemaRefs>
    <ds:schemaRef ds:uri="http://schemas.microsoft.com/office/2006/documentManagement/types"/>
    <ds:schemaRef ds:uri="http://purl.org/dc/terms/"/>
    <ds:schemaRef ds:uri="http://www.w3.org/XML/1998/namespace"/>
    <ds:schemaRef ds:uri="http://purl.org/dc/elements/1.1/"/>
    <ds:schemaRef ds:uri="7a6263fe-81fc-4fcb-85be-89ec3fd9e9f9"/>
    <ds:schemaRef ds:uri="http://schemas.openxmlformats.org/package/2006/metadata/core-properties"/>
    <ds:schemaRef ds:uri="365c6203-8321-42df-b734-729f8418f4bb"/>
    <ds:schemaRef ds:uri="http://purl.org/dc/dcmitype/"/>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4EFDD6B9-040F-4C5F-8BDB-CF6D0A9EBCC1}">
  <ds:schemaRefs>
    <ds:schemaRef ds:uri="http://schemas.microsoft.com/sharepoint/v3/contenttype/forms"/>
  </ds:schemaRefs>
</ds:datastoreItem>
</file>

<file path=customXml/itemProps3.xml><?xml version="1.0" encoding="utf-8"?>
<ds:datastoreItem xmlns:ds="http://schemas.openxmlformats.org/officeDocument/2006/customXml" ds:itemID="{A1019459-0703-4CD0-91A9-CB3B45616AE0}">
  <ds:schemaRefs>
    <ds:schemaRef ds:uri="365c6203-8321-42df-b734-729f8418f4bb"/>
    <ds:schemaRef ds:uri="7a6263fe-81fc-4fcb-85be-89ec3fd9e9f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138</TotalTime>
  <Words>557</Words>
  <Application>Microsoft Macintosh PowerPoint</Application>
  <PresentationFormat>Widescreen</PresentationFormat>
  <Paragraphs>88</Paragraphs>
  <Slides>37</Slides>
  <Notes>4</Notes>
  <HiddenSlides>0</HiddenSlides>
  <MMClips>2</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37</vt:i4>
      </vt:variant>
    </vt:vector>
  </HeadingPairs>
  <TitlesOfParts>
    <vt:vector size="42" baseType="lpstr">
      <vt:lpstr>Arial</vt:lpstr>
      <vt:lpstr>Arial Black</vt:lpstr>
      <vt:lpstr>HIMSS27 Theme (Blue Background)</vt:lpstr>
      <vt:lpstr>HIMSS27 Theme (Green Background)</vt:lpstr>
      <vt:lpstr>HIMSS27 Theme (Purple Background)</vt:lpstr>
      <vt:lpstr>Presentation Title</vt:lpstr>
      <vt:lpstr>Sub-Section Primary Title</vt:lpstr>
      <vt:lpstr>Sub-Section Primary Title</vt:lpstr>
      <vt:lpstr>Sub-Section Primary Title</vt:lpstr>
      <vt:lpstr>Sub-Section Primary Title</vt:lpstr>
      <vt:lpstr>Sub-Section Primary Title</vt:lpstr>
      <vt:lpstr>Sub-Section Primary Title</vt:lpstr>
      <vt:lpstr>Sub-Section Primary Title</vt:lpstr>
      <vt:lpstr>Sub-Section Primary Title</vt:lpstr>
      <vt:lpstr>Primary Heading  Two-Lines</vt:lpstr>
      <vt:lpstr>Primary Heading  Two-Lines</vt:lpstr>
      <vt:lpstr>PowerPoint Presentation</vt:lpstr>
      <vt:lpstr>Primary Heading Single-Line w/CTA</vt:lpstr>
      <vt:lpstr>Primary Heading  Two-Lines</vt:lpstr>
      <vt:lpstr>PowerPoint Presentation</vt:lpstr>
      <vt:lpstr>Primary Heading  Two-Lines</vt:lpstr>
      <vt:lpstr>Primary Heading  Two-Lines</vt:lpstr>
      <vt:lpstr>Primary Heading  Two-Lines</vt:lpstr>
      <vt:lpstr>Primary Heading  Two-Lines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Content Placeholders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Lesser, Erin</dc:creator>
  <cp:lastModifiedBy>Lesser, Erin</cp:lastModifiedBy>
  <cp:revision>7</cp:revision>
  <cp:lastPrinted>2026-08-13T00:29:03Z</cp:lastPrinted>
  <dcterms:created xsi:type="dcterms:W3CDTF">2026-08-05T17:27:15Z</dcterms:created>
  <dcterms:modified xsi:type="dcterms:W3CDTF">2026-08-24T16:17:26Z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bbab825-a111-45e4-86a1-18cee0005896_Enabled">
    <vt:lpwstr>true</vt:lpwstr>
  </property>
  <property fmtid="{D5CDD505-2E9C-101B-9397-08002B2CF9AE}" pid="3" name="MSIP_Label_2bbab825-a111-45e4-86a1-18cee0005896_SetDate">
    <vt:lpwstr>2026-08-05T17:27:50Z</vt:lpwstr>
  </property>
  <property fmtid="{D5CDD505-2E9C-101B-9397-08002B2CF9AE}" pid="4" name="MSIP_Label_2bbab825-a111-45e4-86a1-18cee0005896_Method">
    <vt:lpwstr>Standard</vt:lpwstr>
  </property>
  <property fmtid="{D5CDD505-2E9C-101B-9397-08002B2CF9AE}" pid="5" name="MSIP_Label_2bbab825-a111-45e4-86a1-18cee0005896_Name">
    <vt:lpwstr>2bbab825-a111-45e4-86a1-18cee0005896</vt:lpwstr>
  </property>
  <property fmtid="{D5CDD505-2E9C-101B-9397-08002B2CF9AE}" pid="6" name="MSIP_Label_2bbab825-a111-45e4-86a1-18cee0005896_SiteId">
    <vt:lpwstr>2567d566-604c-408a-8a60-55d0dc9d9d6b</vt:lpwstr>
  </property>
  <property fmtid="{D5CDD505-2E9C-101B-9397-08002B2CF9AE}" pid="7" name="MSIP_Label_2bbab825-a111-45e4-86a1-18cee0005896_ActionId">
    <vt:lpwstr>2dbe77f5-8e40-4815-b5e6-919187ea8763</vt:lpwstr>
  </property>
  <property fmtid="{D5CDD505-2E9C-101B-9397-08002B2CF9AE}" pid="8" name="MSIP_Label_2bbab825-a111-45e4-86a1-18cee0005896_ContentBits">
    <vt:lpwstr>2</vt:lpwstr>
  </property>
  <property fmtid="{D5CDD505-2E9C-101B-9397-08002B2CF9AE}" pid="9" name="MSIP_Label_2bbab825-a111-45e4-86a1-18cee0005896_Tag">
    <vt:lpwstr>50, 3, 0, 1</vt:lpwstr>
  </property>
  <property fmtid="{D5CDD505-2E9C-101B-9397-08002B2CF9AE}" pid="10" name="ClassificationContentMarkingFooterLocations">
    <vt:lpwstr>Office Theme:8</vt:lpwstr>
  </property>
  <property fmtid="{D5CDD505-2E9C-101B-9397-08002B2CF9AE}" pid="11" name="ClassificationContentMarkingFooterText">
    <vt:lpwstr>Information Classification: General</vt:lpwstr>
  </property>
  <property fmtid="{D5CDD505-2E9C-101B-9397-08002B2CF9AE}" pid="12" name="ContentTypeId">
    <vt:lpwstr>0x0101000D49EE0787A77644AA0D11A6C114A91C</vt:lpwstr>
  </property>
  <property fmtid="{D5CDD505-2E9C-101B-9397-08002B2CF9AE}" pid="13" name="MediaServiceImageTags">
    <vt:lpwstr/>
  </property>
</Properties>
</file>