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713" r:id="rId5"/>
    <p:sldMasterId id="2147483691" r:id="rId6"/>
  </p:sldMasterIdLst>
  <p:notesMasterIdLst>
    <p:notesMasterId r:id="rId9"/>
  </p:notesMasterIdLst>
  <p:sldIdLst>
    <p:sldId id="275" r:id="rId7"/>
    <p:sldId id="273" r:id="rId8"/>
  </p:sldIdLst>
  <p:sldSz cx="12192000" cy="6858000"/>
  <p:notesSz cx="6858000" cy="9144000"/>
  <p:embeddedFontLst>
    <p:embeddedFont>
      <p:font typeface="Prometo Black" panose="020B0604030203060203" pitchFamily="34" charset="77"/>
      <p:bold r:id="rId10"/>
      <p:italic r:id="rId11"/>
      <p:boldItalic r:id="rId12"/>
    </p:embeddedFont>
    <p:embeddedFont>
      <p:font typeface="Prometo Medium" panose="020B0604030203060203" pitchFamily="34" charset="77"/>
      <p:regular r:id="rId13"/>
      <p: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8" userDrawn="1">
          <p15:clr>
            <a:srgbClr val="A4A3A4"/>
          </p15:clr>
        </p15:guide>
        <p15:guide id="2" pos="2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23"/>
  </p:normalViewPr>
  <p:slideViewPr>
    <p:cSldViewPr snapToGrid="0">
      <p:cViewPr varScale="1">
        <p:scale>
          <a:sx n="113" d="100"/>
          <a:sy n="113" d="100"/>
        </p:scale>
        <p:origin x="384" y="176"/>
      </p:cViewPr>
      <p:guideLst>
        <p:guide orient="horz" pos="888"/>
        <p:guide pos="2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microsoft.com/office/2016/11/relationships/changesInfo" Target="changesInfos/changesInfo1.xml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ser, Erin" userId="8dc332f5-7456-4b46-a180-62975f9896fb" providerId="ADAL" clId="{6C3424B9-E36F-5EB3-B316-08A99EB297A5}"/>
    <pc:docChg chg="sldOrd">
      <pc:chgData name="Lesser, Erin" userId="8dc332f5-7456-4b46-a180-62975f9896fb" providerId="ADAL" clId="{6C3424B9-E36F-5EB3-B316-08A99EB297A5}" dt="2026-09-10T16:56:09.096" v="0" actId="20578"/>
      <pc:docMkLst>
        <pc:docMk/>
      </pc:docMkLst>
      <pc:sldChg chg="ord">
        <pc:chgData name="Lesser, Erin" userId="8dc332f5-7456-4b46-a180-62975f9896fb" providerId="ADAL" clId="{6C3424B9-E36F-5EB3-B316-08A99EB297A5}" dt="2026-09-10T16:56:09.096" v="0" actId="20578"/>
        <pc:sldMkLst>
          <pc:docMk/>
          <pc:sldMk cId="2657779895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85655-14DD-9F4F-B61F-6E45DB538906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9CF52-9948-A943-84BE-A911F0C56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1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7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5.emf"/><Relationship Id="rId4" Type="http://schemas.openxmlformats.org/officeDocument/2006/relationships/image" Target="../media/image10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25.emf"/><Relationship Id="rId4" Type="http://schemas.openxmlformats.org/officeDocument/2006/relationships/image" Target="../media/image10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13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17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175443B-3B05-1E23-FE33-09B2B124765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53690" y="3114698"/>
            <a:ext cx="5644368" cy="1957365"/>
          </a:xfrm>
        </p:spPr>
        <p:txBody>
          <a:bodyPr anchor="b">
            <a:normAutofit/>
          </a:bodyPr>
          <a:lstStyle>
            <a:lvl1pPr>
              <a:defRPr sz="4400" b="1" i="0" spc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SAVE THE DATE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28AFDB1-995A-E092-EA4B-2E96671DD43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3690" y="5300664"/>
            <a:ext cx="4632683" cy="814306"/>
          </a:xfrm>
        </p:spPr>
        <p:txBody>
          <a:bodyPr anchor="t">
            <a:normAutofit/>
          </a:bodyPr>
          <a:lstStyle>
            <a:lvl1pPr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April 5–8, 2027  |  Chicago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1553D-0D69-EFE6-E614-465FCB9AD1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65369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55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7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C4FB5A9-DEDC-2ED8-838C-D40800E4E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604" t="33237" r="18347" b="34111"/>
          <a:stretch>
            <a:fillRect/>
          </a:stretch>
        </p:blipFill>
        <p:spPr>
          <a:xfrm>
            <a:off x="-1" y="9059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7599" y="3438059"/>
            <a:ext cx="7207455" cy="1805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ADB746-CB5A-F6CA-B222-617FCF8E85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rcRect t="20169" r="32727" b="34640"/>
          <a:stretch>
            <a:fillRect/>
          </a:stretch>
        </p:blipFill>
        <p:spPr>
          <a:xfrm>
            <a:off x="1873316" y="0"/>
            <a:ext cx="10318683" cy="6942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F5F453-5EE2-7CC3-34E9-5DB6A700BF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1377598" y="1534792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4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4C5B1-3855-23B0-BA98-F7D4D39C8D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7917" t="33608" r="24026" b="33333"/>
          <a:stretch>
            <a:fillRect/>
          </a:stretch>
        </p:blipFill>
        <p:spPr>
          <a:xfrm>
            <a:off x="1" y="0"/>
            <a:ext cx="12192000" cy="69422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9C12A5-6BFA-6CE7-5606-B67DBEBF08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 l="30740" t="20169" r="168" b="34640"/>
          <a:stretch>
            <a:fillRect/>
          </a:stretch>
        </p:blipFill>
        <p:spPr>
          <a:xfrm>
            <a:off x="0" y="-42111"/>
            <a:ext cx="10597674" cy="694222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0275" y="2653615"/>
            <a:ext cx="6283658" cy="15737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8D0AA-C159-DE96-DF2E-F0D81335FD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8ECFF3-E7FC-6D06-B8FB-9200E3D14CD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-1071" r="7617" b="-733"/>
          <a:stretch>
            <a:fillRect/>
          </a:stretch>
        </p:blipFill>
        <p:spPr>
          <a:xfrm>
            <a:off x="7821417" y="2019877"/>
            <a:ext cx="3608584" cy="50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6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358174-C16F-58A0-683E-C3C352E95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3" b="33468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E6A908-6523-75F9-6EC9-8692E0C597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89440" y="2275285"/>
            <a:ext cx="9213119" cy="2307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0D807C-8A72-2888-0DC9-27E821391C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8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5FEC0E4-5E7A-E587-B1AB-B0A93CB421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199" y="4829181"/>
            <a:ext cx="4138977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0B2A7-6F61-C15E-DC2A-9F7E26B617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596570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21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79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C547ACE-87F6-2166-1E35-DA295ECE17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47AA15-984D-10B1-75D5-2ABDCB1752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04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6B808D-8777-FD12-43C6-1E661E14AD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2DAD31-212E-E85A-FD21-0EE2684ABF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20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14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5BFA32D-D8D7-404A-A1A3-F6CC0BFC57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4" b="3346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17D038-F011-ED54-05CC-FB40309BB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526383" y="-1140617"/>
            <a:ext cx="9139233" cy="9139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01295E-DBCC-AE71-96D0-69B41E33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3CFB5E6-4591-23DD-AAF3-ABB7FECC78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016CB8-5FD1-4F29-17BA-F9B4C62C6A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72267" y="-1463377"/>
            <a:ext cx="14243197" cy="9784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221B0-649A-CD41-6062-5C7D332D65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68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0F9C144-E503-8287-F697-9C0EC70DB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AA125D40-E322-F0F2-CAA2-8284B2A3F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26588-979F-F416-64BA-5F7D3D649E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42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9C687B1-30C5-FE24-AA66-D680B4571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2E5C4F2C-0109-FB94-96E1-D659594582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FE40C-C291-497C-0382-D1E0BC8ABA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14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7FBDC57-6D97-9BAB-0B25-D66B9A10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222F6F6-6565-81DF-1523-1669351E3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E4912-A5D6-C5A5-BD90-C8EEB047A2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32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F2A534C-4C59-DF00-54AA-7DB8A420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C2475DD-E169-8EFE-8E49-FEA15E75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bg1"/>
                </a:solidFill>
                <a:latin typeface="Prometo Medium" panose="020B0604030203060203" pitchFamily="34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7BB23-81B8-998B-5A5B-CE7CB3EC32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88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F8EC5A-B83A-C7E2-BFDA-C0573F51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9218788-45A9-12C5-78E9-C234233DA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A7013-BD47-A030-3EA2-DB64360A7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90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6A4F9-BCAC-FAD1-113D-FFDA61F8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EA13FD45-5334-3444-CCC8-A57659784D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9EFDB0-2636-5CCC-8F07-ED188797D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94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76A570-81B5-7AC9-2DE6-CD547EAEBA7C}"/>
              </a:ext>
            </a:extLst>
          </p:cNvPr>
          <p:cNvSpPr/>
          <p:nvPr userDrawn="1"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28D7E4-2480-EED9-D7B5-ECBAAF148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85" r="5580" b="39084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9B9023-FB00-BA3A-4262-325DA89346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48" r="10695" b="40988"/>
          <a:stretch>
            <a:fillRect/>
          </a:stretch>
        </p:blipFill>
        <p:spPr>
          <a:xfrm>
            <a:off x="-2" y="288211"/>
            <a:ext cx="12192000" cy="656978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F2F40F2-87E7-7328-A843-62354C9F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98" y="1483464"/>
            <a:ext cx="10204802" cy="1245458"/>
          </a:xfrm>
        </p:spPr>
        <p:txBody>
          <a:bodyPr anchor="b">
            <a:noAutofit/>
          </a:bodyPr>
          <a:lstStyle>
            <a:lvl1pPr algn="ctr">
              <a:defRPr sz="4400" b="1" i="0">
                <a:solidFill>
                  <a:schemeClr val="tx1"/>
                </a:solidFill>
                <a:latin typeface="Prometo Black" panose="020B0604030203060203" pitchFamily="34" charset="77"/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724C1-1262-C4D1-7639-F5FF784BB1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777" t="14571" r="5853" b="16272"/>
          <a:stretch>
            <a:fillRect/>
          </a:stretch>
        </p:blipFill>
        <p:spPr>
          <a:xfrm>
            <a:off x="4951969" y="483006"/>
            <a:ext cx="2751260" cy="909811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6C751745-CA03-E5DB-9D0C-251252D1E4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5198" y="2934007"/>
            <a:ext cx="10204802" cy="494993"/>
          </a:xfrm>
        </p:spPr>
        <p:txBody>
          <a:bodyPr anchor="t"/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85182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01132B-5ED6-C127-FDEC-79ECB32704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04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E263C-D736-5A07-8004-CA2E5E6552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81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76E1C-48C5-B308-241F-A2F67A3B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BC416-A4B8-2CF0-DE56-0E8CF31D2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66" y="1943100"/>
            <a:ext cx="11357334" cy="384424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6341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econd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7CCF-C78E-9EEC-C353-8721EE0B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9823-B4D5-51DD-1030-50BC38730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666" y="1943100"/>
            <a:ext cx="5566136" cy="39004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50702-3ABE-1282-DD40-535DE9F1D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862" y="1943100"/>
            <a:ext cx="5566136" cy="39004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4360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6E69-5FD6-C10B-0186-DB0087EC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5"/>
            <a:ext cx="11357333" cy="1325563"/>
          </a:xfrm>
        </p:spPr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1850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8DA508-4021-BC8E-6F9F-FCBAF2ABB47F}"/>
              </a:ext>
            </a:extLst>
          </p:cNvPr>
          <p:cNvSpPr/>
          <p:nvPr userDrawn="1"/>
        </p:nvSpPr>
        <p:spPr>
          <a:xfrm>
            <a:off x="0" y="0"/>
            <a:ext cx="120138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36A2CF0D-CDAF-F572-F701-F6F66E830D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2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175443B-3B05-1E23-FE33-09B2B124765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53690" y="3114698"/>
            <a:ext cx="4632683" cy="1957365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Presentation Primary Title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28AFDB1-995A-E092-EA4B-2E96671DD43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3690" y="5300664"/>
            <a:ext cx="4632683" cy="814306"/>
          </a:xfrm>
        </p:spPr>
        <p:txBody>
          <a:bodyPr anchor="t">
            <a:normAutofit/>
          </a:bodyPr>
          <a:lstStyle>
            <a:lvl1pPr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Date / Secondary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1553D-0D69-EFE6-E614-465FCB9AD1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65369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73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79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C4FB5A9-DEDC-2ED8-838C-D40800E4E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604" t="33237" r="18347" b="34111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7599" y="3438059"/>
            <a:ext cx="7207455" cy="1805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ADB746-CB5A-F6CA-B222-617FCF8E85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rcRect t="20169" r="32727" b="34640"/>
          <a:stretch>
            <a:fillRect/>
          </a:stretch>
        </p:blipFill>
        <p:spPr>
          <a:xfrm>
            <a:off x="1873316" y="0"/>
            <a:ext cx="10318683" cy="6942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F5F453-5EE2-7CC3-34E9-5DB6A700BF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1377598" y="1534792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46650-B1C9-F597-4293-F8A9C782C1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rcRect l="30740" t="20169" r="168" b="34640"/>
          <a:stretch>
            <a:fillRect/>
          </a:stretch>
        </p:blipFill>
        <p:spPr>
          <a:xfrm>
            <a:off x="0" y="-21056"/>
            <a:ext cx="10597674" cy="6942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B5B2B5-3C83-F915-87C0-836F1C60CC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rcRect l="30740" t="20169" r="168" b="34640"/>
          <a:stretch>
            <a:fillRect/>
          </a:stretch>
        </p:blipFill>
        <p:spPr>
          <a:xfrm>
            <a:off x="0" y="-1"/>
            <a:ext cx="10597674" cy="6942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D4C5B1-3855-23B0-BA98-F7D4D39C8D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7917" t="33608" r="24026" b="33333"/>
          <a:stretch>
            <a:fillRect/>
          </a:stretch>
        </p:blipFill>
        <p:spPr>
          <a:xfrm>
            <a:off x="1" y="0"/>
            <a:ext cx="12192000" cy="69422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9C12A5-6BFA-6CE7-5606-B67DBEBF0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rcRect l="30740" t="20169" r="168" b="34640"/>
          <a:stretch>
            <a:fillRect/>
          </a:stretch>
        </p:blipFill>
        <p:spPr>
          <a:xfrm>
            <a:off x="0" y="-42111"/>
            <a:ext cx="10597674" cy="694222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0275" y="2653615"/>
            <a:ext cx="6283658" cy="1573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8C067C-F37E-8236-6CB4-2A039D39573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22340" t="30238" r="37811" b="34006"/>
          <a:stretch>
            <a:fillRect/>
          </a:stretch>
        </p:blipFill>
        <p:spPr>
          <a:xfrm>
            <a:off x="7821416" y="2110156"/>
            <a:ext cx="3906121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8D0AA-C159-DE96-DF2E-F0D81335FD0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0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358174-C16F-58A0-683E-C3C352E95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3" b="33468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FAD320-4515-5169-C97A-674C01C37A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16480" y="-2102814"/>
            <a:ext cx="11063627" cy="1106362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E6A908-6523-75F9-6EC9-8692E0C597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89440" y="2275285"/>
            <a:ext cx="9213119" cy="2307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0D807C-8A72-2888-0DC9-27E821391C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6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5FEC0E4-5E7A-E587-B1AB-B0A93CB421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199" y="4829181"/>
            <a:ext cx="4138977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0B2A7-6F61-C15E-DC2A-9F7E26B617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596570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86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7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C547ACE-87F6-2166-1E35-DA295ECE17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47AA15-984D-10B1-75D5-2ABDCB1752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6B808D-8777-FD12-43C6-1E661E14AD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2DAD31-212E-E85A-FD21-0EE2684ABF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20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00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5BFA32D-D8D7-404A-A1A3-F6CC0BFC57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4" b="3346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17D038-F011-ED54-05CC-FB40309BB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526383" y="-1140617"/>
            <a:ext cx="9139233" cy="9139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01295E-DBCC-AE71-96D0-69B41E33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3CFB5E6-4591-23DD-AAF3-ABB7FECC78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016CB8-5FD1-4F29-17BA-F9B4C62C6A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72267" y="-1463377"/>
            <a:ext cx="14243197" cy="9784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221B0-649A-CD41-6062-5C7D332D65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47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0F9C144-E503-8287-F697-9C0EC70DB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AA125D40-E322-F0F2-CAA2-8284B2A3F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26588-979F-F416-64BA-5F7D3D649E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60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9C687B1-30C5-FE24-AA66-D680B4571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2E5C4F2C-0109-FB94-96E1-D659594582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FE40C-C291-497C-0382-D1E0BC8ABA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18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7FBDC57-6D97-9BAB-0B25-D66B9A10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222F6F6-6565-81DF-1523-1669351E3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E4912-A5D6-C5A5-BD90-C8EEB047A2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72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F2A534C-4C59-DF00-54AA-7DB8A420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C2475DD-E169-8EFE-8E49-FEA15E75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bg1"/>
                </a:solidFill>
                <a:latin typeface="Prometo Medium" panose="020B0604030203060203" pitchFamily="34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7BB23-81B8-998B-5A5B-CE7CB3EC32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19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F8EC5A-B83A-C7E2-BFDA-C0573F51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9218788-45A9-12C5-78E9-C234233DA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A7013-BD47-A030-3EA2-DB64360A7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44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6A4F9-BCAC-FAD1-113D-FFDA61F8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EA13FD45-5334-3444-CCC8-A57659784D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9EFDB0-2636-5CCC-8F07-ED188797D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63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76A570-81B5-7AC9-2DE6-CD547EAEBA7C}"/>
              </a:ext>
            </a:extLst>
          </p:cNvPr>
          <p:cNvSpPr/>
          <p:nvPr userDrawn="1"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9B9023-FB00-BA3A-4262-325DA8934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48" r="10695" b="40988"/>
          <a:stretch>
            <a:fillRect/>
          </a:stretch>
        </p:blipFill>
        <p:spPr>
          <a:xfrm>
            <a:off x="-2" y="288211"/>
            <a:ext cx="12192000" cy="65697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28D7E4-2480-EED9-D7B5-ECBAAF1485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t="7885" r="5580" b="39084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F2F40F2-87E7-7328-A843-62354C9F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98" y="1483464"/>
            <a:ext cx="10204802" cy="1245458"/>
          </a:xfrm>
        </p:spPr>
        <p:txBody>
          <a:bodyPr anchor="b">
            <a:noAutofit/>
          </a:bodyPr>
          <a:lstStyle>
            <a:lvl1pPr algn="ctr">
              <a:defRPr sz="4400" b="1" i="0">
                <a:solidFill>
                  <a:schemeClr val="tx1"/>
                </a:solidFill>
                <a:latin typeface="Prometo Black" panose="020B0604030203060203" pitchFamily="34" charset="77"/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724C1-1262-C4D1-7639-F5FF784BB1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777" t="14571" r="5853" b="16272"/>
          <a:stretch>
            <a:fillRect/>
          </a:stretch>
        </p:blipFill>
        <p:spPr>
          <a:xfrm>
            <a:off x="4951969" y="483006"/>
            <a:ext cx="2751260" cy="909811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60B2E5F7-8C1C-2E11-F08F-30171854E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5198" y="2934007"/>
            <a:ext cx="10204802" cy="494993"/>
          </a:xfrm>
        </p:spPr>
        <p:txBody>
          <a:bodyPr anchor="t"/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522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01132B-5ED6-C127-FDEC-79ECB32704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176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E263C-D736-5A07-8004-CA2E5E6552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9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76E1C-48C5-B308-241F-A2F67A3B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BC416-A4B8-2CF0-DE56-0E8CF31D2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66" y="1943100"/>
            <a:ext cx="11357334" cy="384424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1066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econd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7CCF-C78E-9EEC-C353-8721EE0B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9823-B4D5-51DD-1030-50BC38730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666" y="1943100"/>
            <a:ext cx="5566136" cy="39004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50702-3ABE-1282-DD40-535DE9F1D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862" y="1943100"/>
            <a:ext cx="5566136" cy="39004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8540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6E69-5FD6-C10B-0186-DB0087EC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5"/>
            <a:ext cx="11357333" cy="1325563"/>
          </a:xfrm>
        </p:spPr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6398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8DA508-4021-BC8E-6F9F-FCBAF2ABB47F}"/>
              </a:ext>
            </a:extLst>
          </p:cNvPr>
          <p:cNvSpPr/>
          <p:nvPr userDrawn="1"/>
        </p:nvSpPr>
        <p:spPr>
          <a:xfrm>
            <a:off x="0" y="0"/>
            <a:ext cx="120138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36A2CF0D-CDAF-F572-F701-F6F66E830D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7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175443B-3B05-1E23-FE33-09B2B124765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53690" y="3114698"/>
            <a:ext cx="4632683" cy="1957365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Presentation Primary Title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28AFDB1-995A-E092-EA4B-2E96671DD43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53690" y="5300664"/>
            <a:ext cx="4632683" cy="814306"/>
          </a:xfrm>
        </p:spPr>
        <p:txBody>
          <a:bodyPr anchor="t">
            <a:normAutofit/>
          </a:bodyPr>
          <a:lstStyle>
            <a:lvl1pPr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Presentation Date / Secondary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A1553D-0D69-EFE6-E614-465FCB9AD1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65369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1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792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C4FB5A9-DEDC-2ED8-838C-D40800E4E6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604" t="33237" r="18347" b="34111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77599" y="3438059"/>
            <a:ext cx="7207455" cy="1805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ADB746-CB5A-F6CA-B222-617FCF8E85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rcRect t="20169" r="32727" b="34640"/>
          <a:stretch>
            <a:fillRect/>
          </a:stretch>
        </p:blipFill>
        <p:spPr>
          <a:xfrm>
            <a:off x="1873316" y="0"/>
            <a:ext cx="10318683" cy="69422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F5F453-5EE2-7CC3-34E9-5DB6A700BF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1377598" y="1534792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4C5B1-3855-23B0-BA98-F7D4D39C8D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7917" t="33608" r="24026" b="33333"/>
          <a:stretch>
            <a:fillRect/>
          </a:stretch>
        </p:blipFill>
        <p:spPr>
          <a:xfrm>
            <a:off x="1" y="0"/>
            <a:ext cx="12192000" cy="69422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9C12A5-6BFA-6CE7-5606-B67DBEBF08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</a:blip>
          <a:srcRect l="30740" t="20169" r="168" b="34640"/>
          <a:stretch>
            <a:fillRect/>
          </a:stretch>
        </p:blipFill>
        <p:spPr>
          <a:xfrm>
            <a:off x="0" y="-42111"/>
            <a:ext cx="10597674" cy="694222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E1EEDBC-820F-56BB-EE99-EB9ACC607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0275" y="2653615"/>
            <a:ext cx="6283658" cy="15737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8C067C-F37E-8236-6CB4-2A039D39573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22340" t="30238" r="37811" b="34006"/>
          <a:stretch>
            <a:fillRect/>
          </a:stretch>
        </p:blipFill>
        <p:spPr>
          <a:xfrm>
            <a:off x="7821416" y="2110156"/>
            <a:ext cx="3906121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8D0AA-C159-DE96-DF2E-F0D81335FD0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7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358174-C16F-58A0-683E-C3C352E95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3" b="33468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FAD320-4515-5169-C97A-674C01C37A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16480" y="-2102814"/>
            <a:ext cx="11063627" cy="11063627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CE6A908-6523-75F9-6EC9-8692E0C597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89440" y="2275285"/>
            <a:ext cx="9213119" cy="2307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0D807C-8A72-2888-0DC9-27E821391C5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4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5FEC0E4-5E7A-E587-B1AB-B0A93CB421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199" y="4829181"/>
            <a:ext cx="4138977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0B2A7-6F61-C15E-DC2A-9F7E26B617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596570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99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 userDrawn="1">
          <p15:clr>
            <a:srgbClr val="FBAE40"/>
          </p15:clr>
        </p15:guide>
        <p15:guide id="2" pos="379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C547ACE-87F6-2166-1E35-DA295ECE17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47AA15-984D-10B1-75D5-2ABDCB1752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199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45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emelin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6B808D-8777-FD12-43C6-1E661E14AD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25200" y="4829181"/>
            <a:ext cx="4138974" cy="1036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2DAD31-212E-E85A-FD21-0EE2684ABF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477" t="14317" r="5991" b="19678"/>
          <a:stretch>
            <a:fillRect/>
          </a:stretch>
        </p:blipFill>
        <p:spPr>
          <a:xfrm>
            <a:off x="1225200" y="1465943"/>
            <a:ext cx="3962401" cy="124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84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5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5BFA32D-D8D7-404A-A1A3-F6CC0BFC57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741" t="33468" r="27604" b="3346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17D038-F011-ED54-05CC-FB40309BBF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526383" y="-1140617"/>
            <a:ext cx="9139233" cy="9139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01295E-DBCC-AE71-96D0-69B41E33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3CFB5E6-4591-23DD-AAF3-ABB7FECC78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016CB8-5FD1-4F29-17BA-F9B4C62C6A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72267" y="-1463377"/>
            <a:ext cx="14243197" cy="9784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221B0-649A-CD41-6062-5C7D332D65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4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9429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0F9C144-E503-8287-F697-9C0EC70DB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AA125D40-E322-F0F2-CAA2-8284B2A3F2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26588-979F-F416-64BA-5F7D3D649E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35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9C687B1-30C5-FE24-AA66-D680B4571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2E5C4F2C-0109-FB94-96E1-D659594582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FE40C-C291-497C-0382-D1E0BC8ABA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46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7FBDC57-6D97-9BAB-0B25-D66B9A10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222F6F6-6565-81DF-1523-1669351E3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E4912-A5D6-C5A5-BD90-C8EEB047A2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37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F2A534C-4C59-DF00-54AA-7DB8A420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C2475DD-E169-8EFE-8E49-FEA15E75D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bg1"/>
                </a:solidFill>
                <a:latin typeface="Prometo Medium" panose="020B0604030203060203" pitchFamily="34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7BB23-81B8-998B-5A5B-CE7CB3EC32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72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F8EC5A-B83A-C7E2-BFDA-C0573F51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9218788-45A9-12C5-78E9-C234233DA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1A7013-BD47-A030-3EA2-DB64360A7C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74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96A4F9-BCAC-FAD1-113D-FFDA61F84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6" y="971554"/>
            <a:ext cx="4981574" cy="2661242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EA13FD45-5334-3444-CCC8-A57659784D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4426" y="3829054"/>
            <a:ext cx="4981574" cy="88582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9EFDB0-2636-5CCC-8F07-ED188797DB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86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76A570-81B5-7AC9-2DE6-CD547EAEBA7C}"/>
              </a:ext>
            </a:extLst>
          </p:cNvPr>
          <p:cNvSpPr/>
          <p:nvPr userDrawn="1"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28D7E4-2480-EED9-D7B5-ECBAAF1485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t="7885" r="5580" b="39084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9B9023-FB00-BA3A-4262-325DA89346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48" r="10695" b="40988"/>
          <a:stretch>
            <a:fillRect/>
          </a:stretch>
        </p:blipFill>
        <p:spPr>
          <a:xfrm>
            <a:off x="-2" y="288211"/>
            <a:ext cx="12192000" cy="656978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F2F40F2-87E7-7328-A843-62354C9F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98" y="1483464"/>
            <a:ext cx="10204802" cy="1245458"/>
          </a:xfrm>
        </p:spPr>
        <p:txBody>
          <a:bodyPr anchor="b">
            <a:noAutofit/>
          </a:bodyPr>
          <a:lstStyle>
            <a:lvl1pPr algn="ctr">
              <a:defRPr sz="4400" b="1" i="0">
                <a:solidFill>
                  <a:schemeClr val="tx1"/>
                </a:solidFill>
                <a:latin typeface="Prometo Black" panose="020B0604030203060203" pitchFamily="34" charset="77"/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724C1-1262-C4D1-7639-F5FF784BB1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777" t="14571" r="5853" b="16272"/>
          <a:stretch>
            <a:fillRect/>
          </a:stretch>
        </p:blipFill>
        <p:spPr>
          <a:xfrm>
            <a:off x="4951969" y="483006"/>
            <a:ext cx="2751260" cy="909811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32AF8A0-93F8-E67C-CE16-F3509187A3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5198" y="2934007"/>
            <a:ext cx="10204802" cy="494993"/>
          </a:xfrm>
        </p:spPr>
        <p:txBody>
          <a:bodyPr anchor="t"/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endParaRPr lang="en-US">
              <a:latin typeface="Prometo Medium" panose="020B0604030203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83526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01132B-5ED6-C127-FDEC-79ECB32704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3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06F73-A628-517C-7F1B-13BED991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3665" y="6356350"/>
            <a:ext cx="3127735" cy="365125"/>
          </a:xfrm>
          <a:prstGeom prst="rect">
            <a:avLst/>
          </a:prstGeom>
        </p:spPr>
        <p:txBody>
          <a:bodyPr/>
          <a:lstStyle/>
          <a:p>
            <a:fld id="{02AFB464-3425-2D49-9F9B-B475DB1DA70C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07B2-FA3F-0151-839C-ADEBC9A1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3A38-57CE-A12D-5277-BBB9DDF0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200400" cy="365125"/>
          </a:xfrm>
          <a:prstGeom prst="rect">
            <a:avLst/>
          </a:prstGeom>
        </p:spPr>
        <p:txBody>
          <a:bodyPr/>
          <a:lstStyle/>
          <a:p>
            <a:fld id="{2EABBB83-B7BF-A34B-9501-1AB90E4F2E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622F9-4F30-CB49-AF8B-18DFBDCC1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E263C-D736-5A07-8004-CA2E5E6552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477" t="14317" r="5991" b="19678"/>
          <a:stretch>
            <a:fillRect/>
          </a:stretch>
        </p:blipFill>
        <p:spPr>
          <a:xfrm>
            <a:off x="361066" y="5822687"/>
            <a:ext cx="1973396" cy="6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74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76E1C-48C5-B308-241F-A2F67A3B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BC416-A4B8-2CF0-DE56-0E8CF31D2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63911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D9823-B4D5-51DD-1030-50BC38730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666" y="1350278"/>
            <a:ext cx="5566136" cy="449330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50702-3ABE-1282-DD40-535DE9F1D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862" y="1350278"/>
            <a:ext cx="5566136" cy="449331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6FF84D9-9D77-8204-B605-C9D6AF55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6"/>
            <a:ext cx="11357333" cy="705532"/>
          </a:xfrm>
        </p:spPr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72939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21A43C-E3A0-59F6-E822-80695CDCC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6"/>
            <a:ext cx="11357333" cy="705532"/>
          </a:xfrm>
        </p:spPr>
        <p:txBody>
          <a:bodyPr/>
          <a:lstStyle>
            <a:lvl1pPr>
              <a:defRPr b="1" i="0">
                <a:latin typeface="Prometo Black" panose="020B060403020306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1034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8DA508-4021-BC8E-6F9F-FCBAF2ABB47F}"/>
              </a:ext>
            </a:extLst>
          </p:cNvPr>
          <p:cNvSpPr/>
          <p:nvPr userDrawn="1"/>
        </p:nvSpPr>
        <p:spPr>
          <a:xfrm>
            <a:off x="0" y="0"/>
            <a:ext cx="120138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36A2CF0D-CDAF-F572-F701-F6F66E830D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78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87E700-2391-D3B4-DA20-EBEC9845446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70000"/>
          </a:blip>
          <a:srcRect t="7294" r="29028" b="43849"/>
          <a:stretch>
            <a:fillRect/>
          </a:stretch>
        </p:blipFill>
        <p:spPr>
          <a:xfrm>
            <a:off x="2244761" y="1"/>
            <a:ext cx="994724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6A566-48E2-997A-0EE4-0F5B85EF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5"/>
            <a:ext cx="11357333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8E91E-9D7D-0779-374B-A3C34A701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666" y="2055812"/>
            <a:ext cx="11357334" cy="37315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3F0E9B-2C5B-3EF1-B4C8-6A5F43DD4DF0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 l="8777" t="14571" r="5853" b="16272"/>
          <a:stretch>
            <a:fillRect/>
          </a:stretch>
        </p:blipFill>
        <p:spPr>
          <a:xfrm>
            <a:off x="453666" y="5979644"/>
            <a:ext cx="1529060" cy="5056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DE936F-9CBA-4471-B733-BF9D2812F409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</a:blip>
          <a:srcRect r="42555" b="51887"/>
          <a:stretch>
            <a:fillRect/>
          </a:stretch>
        </p:blipFill>
        <p:spPr>
          <a:xfrm>
            <a:off x="8948831" y="4141695"/>
            <a:ext cx="3243169" cy="27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4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6" r:id="rId2"/>
    <p:sldLayoutId id="2147483688" r:id="rId3"/>
    <p:sldLayoutId id="2147483689" r:id="rId4"/>
    <p:sldLayoutId id="2147483683" r:id="rId5"/>
    <p:sldLayoutId id="2147483687" r:id="rId6"/>
    <p:sldLayoutId id="2147483682" r:id="rId7"/>
    <p:sldLayoutId id="2147483666" r:id="rId8"/>
    <p:sldLayoutId id="2147483671" r:id="rId9"/>
    <p:sldLayoutId id="2147483672" r:id="rId10"/>
    <p:sldLayoutId id="2147483673" r:id="rId11"/>
    <p:sldLayoutId id="2147483674" r:id="rId12"/>
    <p:sldLayoutId id="2147483664" r:id="rId13"/>
    <p:sldLayoutId id="2147483677" r:id="rId14"/>
    <p:sldLayoutId id="2147483655" r:id="rId15"/>
    <p:sldLayoutId id="2147483675" r:id="rId16"/>
    <p:sldLayoutId id="2147483676" r:id="rId17"/>
    <p:sldLayoutId id="2147483650" r:id="rId18"/>
    <p:sldLayoutId id="2147483652" r:id="rId19"/>
    <p:sldLayoutId id="2147483661" r:id="rId20"/>
    <p:sldLayoutId id="214748369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rometo Black" panose="020B0604030203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56" userDrawn="1">
          <p15:clr>
            <a:srgbClr val="F26B43"/>
          </p15:clr>
        </p15:guide>
        <p15:guide id="2" pos="7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87E700-2391-D3B4-DA20-EBEC9845446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70000"/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t="7294" r="29028" b="43849"/>
          <a:stretch>
            <a:fillRect/>
          </a:stretch>
        </p:blipFill>
        <p:spPr>
          <a:xfrm>
            <a:off x="2244761" y="1"/>
            <a:ext cx="994724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6A566-48E2-997A-0EE4-0F5B85EF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5"/>
            <a:ext cx="11357333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8E91E-9D7D-0779-374B-A3C34A701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666" y="2055812"/>
            <a:ext cx="11357334" cy="37315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3F0E9B-2C5B-3EF1-B4C8-6A5F43DD4DF0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 l="8777" t="14571" r="5853" b="16272"/>
          <a:stretch>
            <a:fillRect/>
          </a:stretch>
        </p:blipFill>
        <p:spPr>
          <a:xfrm>
            <a:off x="453666" y="5979644"/>
            <a:ext cx="1529060" cy="5056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E678AF-C470-61F7-EE7B-D9EBC781F688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r="42555" b="51887"/>
          <a:stretch>
            <a:fillRect/>
          </a:stretch>
        </p:blipFill>
        <p:spPr>
          <a:xfrm>
            <a:off x="8948831" y="4141695"/>
            <a:ext cx="3243169" cy="27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1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rometo Black" panose="020B0604030203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56" userDrawn="1">
          <p15:clr>
            <a:srgbClr val="F26B43"/>
          </p15:clr>
        </p15:guide>
        <p15:guide id="2" pos="720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87E700-2391-D3B4-DA20-EBEC9845446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70000"/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t="7294" r="29028" b="43849"/>
          <a:stretch>
            <a:fillRect/>
          </a:stretch>
        </p:blipFill>
        <p:spPr>
          <a:xfrm>
            <a:off x="2244761" y="1"/>
            <a:ext cx="994724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6A566-48E2-997A-0EE4-0F5B85EF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65" y="365126"/>
            <a:ext cx="11357333" cy="70553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8E91E-9D7D-0779-374B-A3C34A701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666" y="1350279"/>
            <a:ext cx="11357334" cy="44370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3F0E9B-2C5B-3EF1-B4C8-6A5F43DD4DF0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rcRect l="8777" t="14571" r="5853" b="16272"/>
          <a:stretch>
            <a:fillRect/>
          </a:stretch>
        </p:blipFill>
        <p:spPr>
          <a:xfrm>
            <a:off x="453666" y="5979644"/>
            <a:ext cx="1529060" cy="5056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70B027-70BC-AFC1-DF87-4C9FA4362543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42555" b="51887"/>
          <a:stretch>
            <a:fillRect/>
          </a:stretch>
        </p:blipFill>
        <p:spPr>
          <a:xfrm>
            <a:off x="8948831" y="4141695"/>
            <a:ext cx="3243169" cy="27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1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rometo Black" panose="020B0604030203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56" userDrawn="1">
          <p15:clr>
            <a:srgbClr val="F26B43"/>
          </p15:clr>
        </p15:guide>
        <p15:guide id="2" pos="7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EB48270-F1D2-D925-ACA1-43E5CEB978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7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783E-72ED-EA43-99AE-947DBD16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690" y="3114698"/>
            <a:ext cx="8501327" cy="1957365"/>
          </a:xfrm>
        </p:spPr>
        <p:txBody>
          <a:bodyPr/>
          <a:lstStyle/>
          <a:p>
            <a:r>
              <a:rPr lang="en-US" dirty="0"/>
              <a:t>SAVE THE 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A71C6-DFFF-0DD7-78A5-C3BB3DA87B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April 5–8, 2027  |  </a:t>
            </a: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Chicago</a:t>
            </a:r>
          </a:p>
        </p:txBody>
      </p:sp>
    </p:spTree>
    <p:extLst>
      <p:ext uri="{BB962C8B-B14F-4D97-AF65-F5344CB8AC3E}">
        <p14:creationId xmlns:p14="http://schemas.microsoft.com/office/powerpoint/2010/main" val="3510992981"/>
      </p:ext>
    </p:extLst>
  </p:cSld>
  <p:clrMapOvr>
    <a:masterClrMapping/>
  </p:clrMapOvr>
</p:sld>
</file>

<file path=ppt/theme/theme1.xml><?xml version="1.0" encoding="utf-8"?>
<a:theme xmlns:a="http://schemas.openxmlformats.org/drawingml/2006/main" name="HIMSS27 Theme (Blue Background)">
  <a:themeElements>
    <a:clrScheme name="HIMSS27 Colors">
      <a:dk1>
        <a:srgbClr val="20145F"/>
      </a:dk1>
      <a:lt1>
        <a:srgbClr val="FFFFFF"/>
      </a:lt1>
      <a:dk2>
        <a:srgbClr val="666666"/>
      </a:dk2>
      <a:lt2>
        <a:srgbClr val="E8E8E8"/>
      </a:lt2>
      <a:accent1>
        <a:srgbClr val="55C1E9"/>
      </a:accent1>
      <a:accent2>
        <a:srgbClr val="1E22AA"/>
      </a:accent2>
      <a:accent3>
        <a:srgbClr val="D064CE"/>
      </a:accent3>
      <a:accent4>
        <a:srgbClr val="3CD5AF"/>
      </a:accent4>
      <a:accent5>
        <a:srgbClr val="FFC72C"/>
      </a:accent5>
      <a:accent6>
        <a:srgbClr val="FF5959"/>
      </a:accent6>
      <a:hlink>
        <a:srgbClr val="D064CE"/>
      </a:hlink>
      <a:folHlink>
        <a:srgbClr val="D064C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HIMSS27 Theme (Green Background)">
  <a:themeElements>
    <a:clrScheme name="HIMSS27 Colors">
      <a:dk1>
        <a:srgbClr val="20145F"/>
      </a:dk1>
      <a:lt1>
        <a:srgbClr val="FFFFFF"/>
      </a:lt1>
      <a:dk2>
        <a:srgbClr val="666666"/>
      </a:dk2>
      <a:lt2>
        <a:srgbClr val="E8E8E8"/>
      </a:lt2>
      <a:accent1>
        <a:srgbClr val="55C1E9"/>
      </a:accent1>
      <a:accent2>
        <a:srgbClr val="1E22AA"/>
      </a:accent2>
      <a:accent3>
        <a:srgbClr val="D064CE"/>
      </a:accent3>
      <a:accent4>
        <a:srgbClr val="3CD5AF"/>
      </a:accent4>
      <a:accent5>
        <a:srgbClr val="FFC72C"/>
      </a:accent5>
      <a:accent6>
        <a:srgbClr val="FF5959"/>
      </a:accent6>
      <a:hlink>
        <a:srgbClr val="D064CE"/>
      </a:hlink>
      <a:folHlink>
        <a:srgbClr val="D064C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HIMSS27 Theme (Purple Background)">
  <a:themeElements>
    <a:clrScheme name="HIMSS27 Colors">
      <a:dk1>
        <a:srgbClr val="20145F"/>
      </a:dk1>
      <a:lt1>
        <a:srgbClr val="FFFFFF"/>
      </a:lt1>
      <a:dk2>
        <a:srgbClr val="666666"/>
      </a:dk2>
      <a:lt2>
        <a:srgbClr val="E8E8E8"/>
      </a:lt2>
      <a:accent1>
        <a:srgbClr val="55C1E9"/>
      </a:accent1>
      <a:accent2>
        <a:srgbClr val="1E22AA"/>
      </a:accent2>
      <a:accent3>
        <a:srgbClr val="D064CE"/>
      </a:accent3>
      <a:accent4>
        <a:srgbClr val="3CD5AF"/>
      </a:accent4>
      <a:accent5>
        <a:srgbClr val="FFC72C"/>
      </a:accent5>
      <a:accent6>
        <a:srgbClr val="FF5959"/>
      </a:accent6>
      <a:hlink>
        <a:srgbClr val="D064CE"/>
      </a:hlink>
      <a:folHlink>
        <a:srgbClr val="D064C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5c6203-8321-42df-b734-729f8418f4bb">
      <Terms xmlns="http://schemas.microsoft.com/office/infopath/2007/PartnerControls"/>
    </lcf76f155ced4ddcb4097134ff3c332f>
    <TaxCatchAll xmlns="7a6263fe-81fc-4fcb-85be-89ec3fd9e9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49EE0787A77644AA0D11A6C114A91C" ma:contentTypeVersion="16" ma:contentTypeDescription="Create a new document." ma:contentTypeScope="" ma:versionID="074e0086fdf8b9e1611cda6400a4a65d">
  <xsd:schema xmlns:xsd="http://www.w3.org/2001/XMLSchema" xmlns:xs="http://www.w3.org/2001/XMLSchema" xmlns:p="http://schemas.microsoft.com/office/2006/metadata/properties" xmlns:ns2="365c6203-8321-42df-b734-729f8418f4bb" xmlns:ns3="7a6263fe-81fc-4fcb-85be-89ec3fd9e9f9" targetNamespace="http://schemas.microsoft.com/office/2006/metadata/properties" ma:root="true" ma:fieldsID="1f7b337f8f17039315db45d8c35ac5d5" ns2:_="" ns3:_="">
    <xsd:import namespace="365c6203-8321-42df-b734-729f8418f4bb"/>
    <xsd:import namespace="7a6263fe-81fc-4fcb-85be-89ec3fd9e9f9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c6203-8321-42df-b734-729f8418f4b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263fe-81fc-4fcb-85be-89ec3fd9e9f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fbde290-61d9-4888-92f6-4abd941b5e33}" ma:internalName="TaxCatchAll" ma:showField="CatchAllData" ma:web="7a6263fe-81fc-4fcb-85be-89ec3fd9e9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FDD6B9-040F-4C5F-8BDB-CF6D0A9EBC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14970F-A608-4796-9D6A-43D328735E78}">
  <ds:schemaRefs>
    <ds:schemaRef ds:uri="http://schemas.microsoft.com/office/2006/documentManagement/types"/>
    <ds:schemaRef ds:uri="http://purl.org/dc/terms/"/>
    <ds:schemaRef ds:uri="365c6203-8321-42df-b734-729f8418f4bb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7a6263fe-81fc-4fcb-85be-89ec3fd9e9f9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1019459-0703-4CD0-91A9-CB3B45616AE0}">
  <ds:schemaRefs>
    <ds:schemaRef ds:uri="365c6203-8321-42df-b734-729f8418f4bb"/>
    <ds:schemaRef ds:uri="7a6263fe-81fc-4fcb-85be-89ec3fd9e9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9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Aptos</vt:lpstr>
      <vt:lpstr>Prometo Black</vt:lpstr>
      <vt:lpstr>Prometo Medium</vt:lpstr>
      <vt:lpstr>Roboto</vt:lpstr>
      <vt:lpstr>HIMSS27 Theme (Blue Background)</vt:lpstr>
      <vt:lpstr>HIMSS27 Theme (Green Background)</vt:lpstr>
      <vt:lpstr>HIMSS27 Theme (Purple Background)</vt:lpstr>
      <vt:lpstr>PowerPoint Presentation</vt:lpstr>
      <vt:lpstr>SAVE THE 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Lesser, Erin</dc:creator>
  <cp:lastModifiedBy>Lesser, Erin</cp:lastModifiedBy>
  <cp:revision>5</cp:revision>
  <cp:lastPrinted>2026-08-13T00:29:03Z</cp:lastPrinted>
  <dcterms:created xsi:type="dcterms:W3CDTF">2026-08-05T17:27:15Z</dcterms:created>
  <dcterms:modified xsi:type="dcterms:W3CDTF">2026-09-10T16:56:18Z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2026-08-05T17:27:50Z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2dbe77f5-8e40-4815-b5e6-919187ea8763</vt:lpwstr>
  </property>
  <property fmtid="{D5CDD505-2E9C-101B-9397-08002B2CF9AE}" pid="8" name="MSIP_Label_2bbab825-a111-45e4-86a1-18cee0005896_ContentBits">
    <vt:lpwstr>2</vt:lpwstr>
  </property>
  <property fmtid="{D5CDD505-2E9C-101B-9397-08002B2CF9AE}" pid="9" name="MSIP_Label_2bbab825-a111-45e4-86a1-18cee0005896_Tag">
    <vt:lpwstr>50, 3, 0, 1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Information Classification: General</vt:lpwstr>
  </property>
  <property fmtid="{D5CDD505-2E9C-101B-9397-08002B2CF9AE}" pid="12" name="ContentTypeId">
    <vt:lpwstr>0x0101000D49EE0787A77644AA0D11A6C114A91C</vt:lpwstr>
  </property>
  <property fmtid="{D5CDD505-2E9C-101B-9397-08002B2CF9AE}" pid="13" name="MediaServiceImageTags">
    <vt:lpwstr/>
  </property>
</Properties>
</file>